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9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8B02-CE8D-40D7-996F-7EDB499F6A47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30B1-2627-4BBB-B994-00D9D2669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0391" y="0"/>
            <a:ext cx="10933890" cy="6858000"/>
          </a:xfrm>
          <a:prstGeom prst="rect">
            <a:avLst/>
          </a:prstGeom>
          <a:blipFill dpi="0" rotWithShape="1">
            <a:blip r:embed="rId2">
              <a:alphaModFix amt="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2020-04-01T14:16:35Z</dcterms:created>
  <dcterms:modified xsi:type="dcterms:W3CDTF">2020-04-01T14:23:01Z</dcterms:modified>
</cp:coreProperties>
</file>