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Georgia" panose="02040502050405020303" pitchFamily="18"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20550"/>
            <a:ext cx="8512500" cy="4305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Sentiment Analysis</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u="sng" dirty="0">
                <a:solidFill>
                  <a:schemeClr val="lt1"/>
                </a:solidFill>
                <a:latin typeface="Montserrat"/>
                <a:ea typeface="Montserrat"/>
                <a:cs typeface="Montserrat"/>
                <a:sym typeface="Montserrat"/>
              </a:rPr>
              <a:t>Individual Team membe</a:t>
            </a:r>
            <a:r>
              <a:rPr lang="en-GB" sz="1600" b="1" u="sng" dirty="0">
                <a:solidFill>
                  <a:schemeClr val="lt1"/>
                </a:solidFill>
                <a:latin typeface="Montserrat"/>
                <a:ea typeface="Montserrat"/>
                <a:cs typeface="Montserrat"/>
                <a:sym typeface="Montserrat"/>
              </a:rPr>
              <a:t>r: </a:t>
            </a:r>
            <a:endParaRPr sz="16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dirty="0">
                <a:solidFill>
                  <a:schemeClr val="lt1"/>
                </a:solidFill>
                <a:latin typeface="Montserrat"/>
                <a:ea typeface="Montserrat"/>
                <a:cs typeface="Montserrat"/>
                <a:sym typeface="Montserrat"/>
              </a:rPr>
              <a:t>LOVA KUMAR POLUPARTI</a:t>
            </a: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901075" cy="31758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graphicFrame>
        <p:nvGraphicFramePr>
          <p:cNvPr id="295" name="Google Shape;295;p47"/>
          <p:cNvGraphicFramePr/>
          <p:nvPr/>
        </p:nvGraphicFramePr>
        <p:xfrm>
          <a:off x="5004225" y="1290250"/>
          <a:ext cx="3512925" cy="31759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901075" cy="3264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304" name="Google Shape;304;p48"/>
          <p:cNvGraphicFramePr/>
          <p:nvPr/>
        </p:nvGraphicFramePr>
        <p:xfrm>
          <a:off x="5004225" y="1290250"/>
          <a:ext cx="3512925" cy="3265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1576</Words>
  <Application>Microsoft Office PowerPoint</Application>
  <PresentationFormat>On-screen Show (16:9)</PresentationFormat>
  <Paragraphs>281</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Roboto</vt:lpstr>
      <vt:lpstr>Montserrat</vt:lpstr>
      <vt:lpstr>Georgia</vt:lpstr>
      <vt:lpstr>Courier New</vt:lpstr>
      <vt:lpstr>Simple Light</vt:lpstr>
      <vt:lpstr>    Capstone Project: Sentiment Analysis   Individual Team member:   LOVA KUMAR POLUPARTI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Sentiment Analysis   Individual Team member:   LOVA KUMAR POLUPARTI  </dc:title>
  <dc:creator>lova kumar</dc:creator>
  <cp:lastModifiedBy>lova kumar</cp:lastModifiedBy>
  <cp:revision>1</cp:revision>
  <dcterms:modified xsi:type="dcterms:W3CDTF">2022-07-15T07:05:07Z</dcterms:modified>
</cp:coreProperties>
</file>