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B674-179A-45C3-AD91-65E0F41B4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F3833-729F-45FA-929B-18FFD9FA9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4347-6A3D-479C-9B80-9B11CA3A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B34-6779-4CA2-8CD1-2BECE259E2A9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8FBD1-E074-47CC-819D-4969E027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4E50-4788-4810-852F-DC00C25A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F3D2-CAB6-44C6-9011-72A03E68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29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96E-2F91-4FA2-925B-8924294B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21819-027C-4ADB-86A3-D382B03C7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022C-847E-46F7-8C47-F006A148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B34-6779-4CA2-8CD1-2BECE259E2A9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CB81B-F6BD-42C0-92B7-8E31211B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76D89-C290-4066-9C58-3D92C8F4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F3D2-CAB6-44C6-9011-72A03E68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8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62861-4AC1-4E5E-A27A-95E9DED74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11536-9F95-451A-8207-D869A2796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A6C2-53B2-4698-8FB1-4C5D2809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B34-6779-4CA2-8CD1-2BECE259E2A9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C5FD-9F4B-46F0-B124-F0DA2911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AB415-59C5-42C2-98F7-1B81A581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F3D2-CAB6-44C6-9011-72A03E68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3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75A7-D2DE-4B47-9DC8-422A019C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3887-2B5F-4FB2-BCA5-C7E52417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173B-13F6-4C70-BEAD-8FB0650E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B34-6779-4CA2-8CD1-2BECE259E2A9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317C-6795-478C-AEE1-B79D4039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0514A-F5E0-48DD-8539-3847181B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F3D2-CAB6-44C6-9011-72A03E68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4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C167-87C2-4D4A-9C1C-5B9B4E60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ABCA-FE36-446E-93AB-C170CDE3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00A4-8D70-4481-9794-CB20F169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B34-6779-4CA2-8CD1-2BECE259E2A9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A729-81F3-43DB-B475-349FD034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C5B41-44F7-4799-9A90-22EFD018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F3D2-CAB6-44C6-9011-72A03E68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85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0B92-F24B-4D3D-929E-85A6CDAD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1522B-06CE-4E3A-AA8E-53DD25A96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F419C-7196-4309-9FF5-C561247D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264FC-D57D-4516-8B05-18EAF7C5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B34-6779-4CA2-8CD1-2BECE259E2A9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B1362-89B9-47DB-A4E6-F491949F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7A4E8-65FF-4EFE-8391-148DF92C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F3D2-CAB6-44C6-9011-72A03E68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83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C97F-D064-4724-B246-64A73F99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8326D-3AA8-4B05-A023-75BE844D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457BF-5861-4FFD-B31F-6ED60D19B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ED716-148B-4FF3-9EB5-7039B73ED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9F240-29C8-4806-B33B-E37C0F684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48C9A-AC16-4A86-B87E-F05E2D39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B34-6779-4CA2-8CD1-2BECE259E2A9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03A94-1B76-4559-9429-E1FCD13A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154DF-A415-4595-B635-BFFCA3AF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F3D2-CAB6-44C6-9011-72A03E68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58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239A-18AD-4EEE-B1C4-C355544D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E372A-D114-41AC-9CA2-98B6D600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B34-6779-4CA2-8CD1-2BECE259E2A9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CD8D-9298-4245-B6D7-FA015692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BC77C-C225-46AC-9B27-1D3A4C41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F3D2-CAB6-44C6-9011-72A03E68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92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A5F38-A203-470C-8902-0DC34FA7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B34-6779-4CA2-8CD1-2BECE259E2A9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04996-CD6D-4E50-8759-E2471A7F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4CD30-A268-4DCE-8E54-A00A450E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F3D2-CAB6-44C6-9011-72A03E68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48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4B68-6511-4622-8905-E46E8AAD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6EEB-CCC9-4049-BF3D-E2021B2E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4C614-A460-4568-8691-52A42A7E5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402A5-DCAD-401D-837C-C353DE41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B34-6779-4CA2-8CD1-2BECE259E2A9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8AF75-05CD-44D1-834E-E3A3F1D7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DCF05-2433-4642-BE66-2F41F3C7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F3D2-CAB6-44C6-9011-72A03E68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6A5-C3D6-440F-9DA5-D8E22207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DF3DA-F642-4999-A72F-C053A0BC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13BBE-2D1B-40C3-87B3-175C4C482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9C1BD-13D0-45F8-B504-EF88CA51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B34-6779-4CA2-8CD1-2BECE259E2A9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47A9C-7167-4E2A-A265-4F952524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4B1F4-1C3C-4CC2-9027-09FA6449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F3D2-CAB6-44C6-9011-72A03E68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03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72F76-F2BD-4F34-9DFE-3A90C716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87AAF-A08B-4EE2-935F-C977D9F5D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E5F5-554D-4821-BE4A-5F502EE14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7B34-6779-4CA2-8CD1-2BECE259E2A9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C910-4BAC-4B99-8A6C-7D5817129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FF1E-FCAF-44C5-9D49-B814D5335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F3D2-CAB6-44C6-9011-72A03E68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8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804943-90E6-4134-B381-D45BD2F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843" y="2496343"/>
            <a:ext cx="16668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Image result for nstedb logo">
            <a:extLst>
              <a:ext uri="{FF2B5EF4-FFF2-40B4-BE49-F238E27FC236}">
                <a16:creationId xmlns:a16="http://schemas.microsoft.com/office/drawing/2014/main" id="{B1EB4742-7401-45F9-AA99-73E52BD5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68" y="2483643"/>
            <a:ext cx="2160588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 result for nstedb logo">
            <a:extLst>
              <a:ext uri="{FF2B5EF4-FFF2-40B4-BE49-F238E27FC236}">
                <a16:creationId xmlns:a16="http://schemas.microsoft.com/office/drawing/2014/main" id="{B1828C04-2533-410C-8CB8-921732CF7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18" y="2621756"/>
            <a:ext cx="190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EA855E-8F09-461A-9A67-AD4FA9AE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4" t="57269" r="25208"/>
          <a:stretch>
            <a:fillRect/>
          </a:stretch>
        </p:blipFill>
        <p:spPr bwMode="auto">
          <a:xfrm>
            <a:off x="7943056" y="2501106"/>
            <a:ext cx="2371725" cy="1754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15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Kala</dc:creator>
  <cp:lastModifiedBy>Rahul Kala</cp:lastModifiedBy>
  <cp:revision>1</cp:revision>
  <dcterms:created xsi:type="dcterms:W3CDTF">2020-07-21T05:39:36Z</dcterms:created>
  <dcterms:modified xsi:type="dcterms:W3CDTF">2020-07-21T05:40:12Z</dcterms:modified>
</cp:coreProperties>
</file>