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6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9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1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9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2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5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6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7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8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9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0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45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46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7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7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71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2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73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74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5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7" name="矩形"/>
          <p:cNvSpPr/>
          <p:nvPr/>
        </p:nvSpPr>
        <p:spPr>
          <a:xfrm rot="0">
            <a:off x="2554541" y="3314150"/>
            <a:ext cx="8610599" cy="258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E: MADHANKUMAR M.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24132251802521028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B.Sc.COMPUTER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GOVERNMENT ARTS AND SCIENCE COLLEGE,VANUR / ANNA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矩形"/>
          <p:cNvSpPr/>
          <p:nvPr/>
        </p:nvSpPr>
        <p:spPr>
          <a:xfrm rot="0">
            <a:off x="752474" y="6486037"/>
            <a:ext cx="1773554" cy="3238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0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0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0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0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1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39251" y="1516617"/>
            <a:ext cx="2803930" cy="2542492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4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221555" y="1598982"/>
            <a:ext cx="2372023" cy="2460127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2750311" y="4484381"/>
            <a:ext cx="5843268" cy="1988953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2474" y="1691572"/>
            <a:ext cx="2942214" cy="2667883"/>
          </a:xfrm>
          <a:prstGeom prst="rect"/>
        </p:spPr>
      </p:pic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82775" y="1761657"/>
            <a:ext cx="2460850" cy="2552256"/>
          </a:xfrm>
          <a:prstGeom prst="rect"/>
        </p:spPr>
      </p:pic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777647" y="1695449"/>
            <a:ext cx="2666389" cy="243590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title"/>
          </p:nvPr>
        </p:nvSpPr>
        <p:spPr>
          <a:xfrm rot="0">
            <a:off x="764856" y="766438"/>
            <a:ext cx="10681335" cy="67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RESULT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 AND SCREENSHOT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1" cap="none" sz="45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409569" y="2638434"/>
            <a:ext cx="245180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2620860" y="1745298"/>
            <a:ext cx="2552453" cy="2121042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754989" y="2152730"/>
            <a:ext cx="5678130" cy="2346619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3088502" y="3866338"/>
            <a:ext cx="2608773" cy="1991769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5404583" y="4336981"/>
            <a:ext cx="2276760" cy="1409338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205292" y="1745298"/>
            <a:ext cx="2481117" cy="2636588"/>
          </a:xfrm>
          <a:prstGeom prst="rect"/>
        </p:spPr>
      </p:pic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9589" y="1601974"/>
            <a:ext cx="2473490" cy="2635047"/>
          </a:xfrm>
          <a:prstGeom prst="rect"/>
        </p:spPr>
      </p:pic>
      <p:pic>
        <p:nvPicPr>
          <p:cNvPr id="209718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697275" y="1685992"/>
            <a:ext cx="2341869" cy="1577318"/>
          </a:xfrm>
          <a:prstGeom prst="rect"/>
        </p:spPr>
      </p:pic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6256293" y="3506590"/>
            <a:ext cx="2157516" cy="161111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2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9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0" name="矩形"/>
          <p:cNvSpPr/>
          <p:nvPr/>
        </p:nvSpPr>
        <p:spPr>
          <a:xfrm rot="0">
            <a:off x="928185" y="1440179"/>
            <a:ext cx="7042239" cy="4917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ital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folio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ject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ide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form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case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ir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ademic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ments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ture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essional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urages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ove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ntation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education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ortunities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文本框"/>
          <p:cNvSpPr>
            <a:spLocks noGrp="1"/>
          </p:cNvSpPr>
          <p:nvPr>
            <p:ph type="title"/>
          </p:nvPr>
        </p:nvSpPr>
        <p:spPr>
          <a:xfrm rot="0">
            <a:off x="1203000" y="623565"/>
            <a:ext cx="10681335" cy="6381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r>
              <a:rPr altLang="zh-CN" b="1" sz="4200" lang="en-US"/>
              <a:t>GitHub Link</a:t>
            </a:r>
            <a:endParaRPr altLang="en-US" b="1" sz="4200" lang="zh-CN"/>
          </a:p>
        </p:txBody>
      </p:sp>
      <p:sp>
        <p:nvSpPr>
          <p:cNvPr id="1048658" name="文本框"/>
          <p:cNvSpPr>
            <a:spLocks noGrp="1"/>
          </p:cNvSpPr>
          <p:nvPr>
            <p:ph type="body" idx="1"/>
          </p:nvPr>
        </p:nvSpPr>
        <p:spPr>
          <a:xfrm rot="0">
            <a:off x="1203000" y="2123250"/>
            <a:ext cx="9848117" cy="501990"/>
          </a:xfrm>
          <a:prstGeom prst="rect"/>
          <a:noFill/>
          <a:ln w="12700" cap="flat" cmpd="sng">
            <a:solidFill>
              <a:srgbClr val="D04617"/>
            </a:solidFill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b="1" sz="1800" lang="en-US">
                <a:solidFill>
                  <a:srgbClr val="36363D"/>
                </a:solidFill>
                <a:effectLst/>
              </a:rPr>
              <a:t>https://github.com/kumarmathan4751-droid/Madhankumar-M-TNSDC-FWD-DP</a:t>
            </a:r>
            <a:endParaRPr altLang="en-US" b="1" sz="1800" lang="zh-CN">
              <a:solidFill>
                <a:srgbClr val="36363D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8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615192" cy="6769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40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58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66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7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5" name="矩形"/>
          <p:cNvSpPr/>
          <p:nvPr/>
        </p:nvSpPr>
        <p:spPr>
          <a:xfrm rot="0">
            <a:off x="2190111" y="2918459"/>
            <a:ext cx="7147818" cy="520065"/>
          </a:xfrm>
          <a:prstGeom prst="rect"/>
          <a:solidFill>
            <a:srgbClr val="0E9897">
              <a:alpha val="30000"/>
            </a:srgbClr>
          </a:solidFill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DIGITAL PORTFOLIO </a:t>
            </a:r>
            <a:endParaRPr altLang="en-US" baseline="0" b="1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9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6565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62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70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70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70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71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711" name="矩形"/>
          <p:cNvSpPr/>
          <p:nvPr/>
        </p:nvSpPr>
        <p:spPr>
          <a:xfrm rot="0">
            <a:off x="752474" y="6486037"/>
            <a:ext cx="1773554" cy="3238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63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69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70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1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10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2509806" y="1041533"/>
            <a:ext cx="5029200" cy="512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72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2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71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2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7469152" cy="676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40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40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矩形"/>
          <p:cNvSpPr/>
          <p:nvPr/>
        </p:nvSpPr>
        <p:spPr>
          <a:xfrm rot="0">
            <a:off x="1267873" y="1847820"/>
            <a:ext cx="6979393" cy="358137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552363" y="1450957"/>
            <a:ext cx="7712324" cy="34918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Students often struggle to maintain and present their academic and non-academic achievements in an organized way. Traditional paper-based portfolios are difficult to update, lack interactivity, and cannot be easily shared.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3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3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73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3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273358" y="402589"/>
            <a:ext cx="7456637" cy="676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4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480784" y="1337309"/>
            <a:ext cx="7835010" cy="3863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Portfolio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form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ign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lp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udent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Organize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ase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eir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ü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ademic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ecord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tification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tive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writing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hotography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oject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vements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en-US" baseline="0" b="0" cap="none" sz="28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FF65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7935609" cy="6134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0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0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0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4" name="矩形"/>
          <p:cNvSpPr/>
          <p:nvPr/>
        </p:nvSpPr>
        <p:spPr>
          <a:xfrm rot="0">
            <a:off x="616165" y="1695448"/>
            <a:ext cx="9000630" cy="3491864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ain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olio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iew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nd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uate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colleges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evements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6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7" name="矩形"/>
          <p:cNvSpPr/>
          <p:nvPr/>
        </p:nvSpPr>
        <p:spPr>
          <a:xfrm rot="0">
            <a:off x="3055776" y="1764030"/>
            <a:ext cx="6058546" cy="4434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Javascript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Q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X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1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2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53" name="矩形"/>
          <p:cNvSpPr/>
          <p:nvPr/>
        </p:nvSpPr>
        <p:spPr>
          <a:xfrm rot="0">
            <a:off x="947199" y="1390006"/>
            <a:ext cx="7838643" cy="46634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dent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ademic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arch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roject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evements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rts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tition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rd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fication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nical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certificat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tive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rmance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ections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nal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ment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act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zh-CN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Q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ng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1" name="矩形"/>
          <p:cNvSpPr/>
          <p:nvPr/>
        </p:nvSpPr>
        <p:spPr>
          <a:xfrm rot="0">
            <a:off x="755331" y="1544501"/>
            <a:ext cx="8328702" cy="4434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514350" marL="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&amp;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ile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tion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514350" marL="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z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ments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deos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514350" marL="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tfolio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514350" marL="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ments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gory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514350" marL="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ign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bile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&amp;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514350" marL="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lio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Q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code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514350" marL="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load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olio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</a:t>
            </a:r>
            <a:endParaRPr altLang="en-US" baseline="0" b="0" cap="none" sz="28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2024-03-26T21:07:22Z</dcterms:created>
  <dcterms:modified xsi:type="dcterms:W3CDTF">2025-08-29T13:37:14Z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a205392aba17458b8a258013d8987781</vt:lpwstr>
  </property>
</Properties>
</file>