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6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F8A4-6703-47EA-8C3A-74671759B59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922D-48BD-4418-AF73-674E14C8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Vignesh Kumar</dc:creator>
  <cp:lastModifiedBy>Vignesh Kumar</cp:lastModifiedBy>
  <cp:revision>2</cp:revision>
  <dcterms:created xsi:type="dcterms:W3CDTF">2017-03-19T00:20:44Z</dcterms:created>
  <dcterms:modified xsi:type="dcterms:W3CDTF">2017-03-19T00:23:30Z</dcterms:modified>
</cp:coreProperties>
</file>