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86" r:id="rId6"/>
    <p:sldId id="301" r:id="rId7"/>
    <p:sldId id="302" r:id="rId8"/>
    <p:sldId id="272" r:id="rId9"/>
    <p:sldId id="296" r:id="rId10"/>
    <p:sldId id="300" r:id="rId11"/>
    <p:sldId id="299" r:id="rId12"/>
    <p:sldId id="298" r:id="rId13"/>
    <p:sldId id="297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E09E2-B710-43DF-97CA-1E07F1BE495B}" v="23" dt="2020-12-16T04:42:45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dpatel1994@gmail.com" userId="93d04841add5705f" providerId="LiveId" clId="{B0BE09E2-B710-43DF-97CA-1E07F1BE495B}"/>
    <pc:docChg chg="undo redo custSel mod addSld delSld modSld">
      <pc:chgData name="kdpatel1994@gmail.com" userId="93d04841add5705f" providerId="LiveId" clId="{B0BE09E2-B710-43DF-97CA-1E07F1BE495B}" dt="2020-12-16T04:47:18.499" v="704" actId="115"/>
      <pc:docMkLst>
        <pc:docMk/>
      </pc:docMkLst>
      <pc:sldChg chg="del">
        <pc:chgData name="kdpatel1994@gmail.com" userId="93d04841add5705f" providerId="LiveId" clId="{B0BE09E2-B710-43DF-97CA-1E07F1BE495B}" dt="2020-12-16T04:35:52.843" v="567" actId="47"/>
        <pc:sldMkLst>
          <pc:docMk/>
          <pc:sldMk cId="3327019842" sldId="273"/>
        </pc:sldMkLst>
      </pc:sldChg>
      <pc:sldChg chg="addSp delSp modSp mod">
        <pc:chgData name="kdpatel1994@gmail.com" userId="93d04841add5705f" providerId="LiveId" clId="{B0BE09E2-B710-43DF-97CA-1E07F1BE495B}" dt="2020-12-16T04:43:21.110" v="685" actId="20577"/>
        <pc:sldMkLst>
          <pc:docMk/>
          <pc:sldMk cId="1486951216" sldId="288"/>
        </pc:sldMkLst>
        <pc:spChg chg="mod">
          <ac:chgData name="kdpatel1994@gmail.com" userId="93d04841add5705f" providerId="LiveId" clId="{B0BE09E2-B710-43DF-97CA-1E07F1BE495B}" dt="2020-12-16T04:42:39.804" v="649" actId="14100"/>
          <ac:spMkLst>
            <pc:docMk/>
            <pc:sldMk cId="1486951216" sldId="288"/>
            <ac:spMk id="5" creationId="{D5537408-2125-4CE5-92A7-F7E0FCBA31D0}"/>
          </ac:spMkLst>
        </pc:spChg>
        <pc:spChg chg="add mod">
          <ac:chgData name="kdpatel1994@gmail.com" userId="93d04841add5705f" providerId="LiveId" clId="{B0BE09E2-B710-43DF-97CA-1E07F1BE495B}" dt="2020-12-16T04:43:21.110" v="685" actId="20577"/>
          <ac:spMkLst>
            <pc:docMk/>
            <pc:sldMk cId="1486951216" sldId="288"/>
            <ac:spMk id="8" creationId="{D386C6C0-6E68-4F9D-B44A-6FEBA4CA6B6E}"/>
          </ac:spMkLst>
        </pc:spChg>
        <pc:picChg chg="add del mod ord">
          <ac:chgData name="kdpatel1994@gmail.com" userId="93d04841add5705f" providerId="LiveId" clId="{B0BE09E2-B710-43DF-97CA-1E07F1BE495B}" dt="2020-12-16T04:42:08.546" v="640" actId="478"/>
          <ac:picMkLst>
            <pc:docMk/>
            <pc:sldMk cId="1486951216" sldId="288"/>
            <ac:picMk id="3" creationId="{880893EE-F20A-4BE2-A875-3B6B17A8A7DE}"/>
          </ac:picMkLst>
        </pc:picChg>
        <pc:picChg chg="del">
          <ac:chgData name="kdpatel1994@gmail.com" userId="93d04841add5705f" providerId="LiveId" clId="{B0BE09E2-B710-43DF-97CA-1E07F1BE495B}" dt="2020-12-16T04:39:24.701" v="635" actId="478"/>
          <ac:picMkLst>
            <pc:docMk/>
            <pc:sldMk cId="1486951216" sldId="288"/>
            <ac:picMk id="4" creationId="{BD5BAEF8-04EE-4148-AB9D-25427A926896}"/>
          </ac:picMkLst>
        </pc:picChg>
        <pc:picChg chg="add mod ord">
          <ac:chgData name="kdpatel1994@gmail.com" userId="93d04841add5705f" providerId="LiveId" clId="{B0BE09E2-B710-43DF-97CA-1E07F1BE495B}" dt="2020-12-16T04:42:25.837" v="645" actId="14100"/>
          <ac:picMkLst>
            <pc:docMk/>
            <pc:sldMk cId="1486951216" sldId="288"/>
            <ac:picMk id="7" creationId="{6A41388E-B3E1-45AB-8181-27ADD01B2878}"/>
          </ac:picMkLst>
        </pc:picChg>
      </pc:sldChg>
      <pc:sldChg chg="modSp mod">
        <pc:chgData name="kdpatel1994@gmail.com" userId="93d04841add5705f" providerId="LiveId" clId="{B0BE09E2-B710-43DF-97CA-1E07F1BE495B}" dt="2020-12-16T04:47:18.499" v="704" actId="115"/>
        <pc:sldMkLst>
          <pc:docMk/>
          <pc:sldMk cId="1093556016" sldId="289"/>
        </pc:sldMkLst>
        <pc:spChg chg="mod">
          <ac:chgData name="kdpatel1994@gmail.com" userId="93d04841add5705f" providerId="LiveId" clId="{B0BE09E2-B710-43DF-97CA-1E07F1BE495B}" dt="2020-12-16T04:47:18.499" v="704" actId="115"/>
          <ac:spMkLst>
            <pc:docMk/>
            <pc:sldMk cId="1093556016" sldId="289"/>
            <ac:spMk id="3" creationId="{2F8CF06A-B594-4BA2-8B1E-D649096D742F}"/>
          </ac:spMkLst>
        </pc:spChg>
      </pc:sldChg>
      <pc:sldChg chg="addSp delSp modSp mod">
        <pc:chgData name="kdpatel1994@gmail.com" userId="93d04841add5705f" providerId="LiveId" clId="{B0BE09E2-B710-43DF-97CA-1E07F1BE495B}" dt="2020-12-16T04:38:45.389" v="634" actId="1076"/>
        <pc:sldMkLst>
          <pc:docMk/>
          <pc:sldMk cId="343752911" sldId="297"/>
        </pc:sldMkLst>
        <pc:spChg chg="del">
          <ac:chgData name="kdpatel1994@gmail.com" userId="93d04841add5705f" providerId="LiveId" clId="{B0BE09E2-B710-43DF-97CA-1E07F1BE495B}" dt="2020-12-16T04:37:27.748" v="589" actId="478"/>
          <ac:spMkLst>
            <pc:docMk/>
            <pc:sldMk cId="343752911" sldId="297"/>
            <ac:spMk id="4" creationId="{2FB53FF9-84E6-4BFD-AA2F-508664DBADD8}"/>
          </ac:spMkLst>
        </pc:spChg>
        <pc:spChg chg="add del mod">
          <ac:chgData name="kdpatel1994@gmail.com" userId="93d04841add5705f" providerId="LiveId" clId="{B0BE09E2-B710-43DF-97CA-1E07F1BE495B}" dt="2020-12-16T04:37:34.082" v="590" actId="478"/>
          <ac:spMkLst>
            <pc:docMk/>
            <pc:sldMk cId="343752911" sldId="297"/>
            <ac:spMk id="5" creationId="{DEBB67CD-EC04-4D2A-89DD-322FE0C34114}"/>
          </ac:spMkLst>
        </pc:spChg>
        <pc:spChg chg="add del mod">
          <ac:chgData name="kdpatel1994@gmail.com" userId="93d04841add5705f" providerId="LiveId" clId="{B0BE09E2-B710-43DF-97CA-1E07F1BE495B}" dt="2020-12-16T04:37:41.856" v="594"/>
          <ac:spMkLst>
            <pc:docMk/>
            <pc:sldMk cId="343752911" sldId="297"/>
            <ac:spMk id="9" creationId="{8C09FB6F-4542-4370-B0DD-D423BD168191}"/>
          </ac:spMkLst>
        </pc:spChg>
        <pc:spChg chg="add mod">
          <ac:chgData name="kdpatel1994@gmail.com" userId="93d04841add5705f" providerId="LiveId" clId="{B0BE09E2-B710-43DF-97CA-1E07F1BE495B}" dt="2020-12-16T04:38:45.389" v="634" actId="1076"/>
          <ac:spMkLst>
            <pc:docMk/>
            <pc:sldMk cId="343752911" sldId="297"/>
            <ac:spMk id="10" creationId="{A9FAD715-54A0-43B4-8F03-39323DDBB862}"/>
          </ac:spMkLst>
        </pc:spChg>
      </pc:sldChg>
      <pc:sldChg chg="modSp mod">
        <pc:chgData name="kdpatel1994@gmail.com" userId="93d04841add5705f" providerId="LiveId" clId="{B0BE09E2-B710-43DF-97CA-1E07F1BE495B}" dt="2020-12-16T04:36:50.518" v="588" actId="14100"/>
        <pc:sldMkLst>
          <pc:docMk/>
          <pc:sldMk cId="4196654071" sldId="302"/>
        </pc:sldMkLst>
        <pc:spChg chg="mod">
          <ac:chgData name="kdpatel1994@gmail.com" userId="93d04841add5705f" providerId="LiveId" clId="{B0BE09E2-B710-43DF-97CA-1E07F1BE495B}" dt="2020-12-16T04:36:38.249" v="587" actId="20577"/>
          <ac:spMkLst>
            <pc:docMk/>
            <pc:sldMk cId="4196654071" sldId="302"/>
            <ac:spMk id="7" creationId="{1387DD82-4865-4A4F-A330-05760EC63B88}"/>
          </ac:spMkLst>
        </pc:spChg>
        <pc:spChg chg="mod">
          <ac:chgData name="kdpatel1994@gmail.com" userId="93d04841add5705f" providerId="LiveId" clId="{B0BE09E2-B710-43DF-97CA-1E07F1BE495B}" dt="2020-12-16T04:36:50.518" v="588" actId="14100"/>
          <ac:spMkLst>
            <pc:docMk/>
            <pc:sldMk cId="4196654071" sldId="302"/>
            <ac:spMk id="8" creationId="{E74C9A76-E9E3-444A-8300-E55BD795BC20}"/>
          </ac:spMkLst>
        </pc:spChg>
        <pc:spChg chg="mod">
          <ac:chgData name="kdpatel1994@gmail.com" userId="93d04841add5705f" providerId="LiveId" clId="{B0BE09E2-B710-43DF-97CA-1E07F1BE495B}" dt="2020-12-16T04:36:25.535" v="570" actId="20577"/>
          <ac:spMkLst>
            <pc:docMk/>
            <pc:sldMk cId="4196654071" sldId="302"/>
            <ac:spMk id="9" creationId="{6C1F0C75-51CF-4E1F-8BBB-0BA6E41AF0BA}"/>
          </ac:spMkLst>
        </pc:spChg>
      </pc:sldChg>
      <pc:sldChg chg="addSp delSp modSp mod modClrScheme chgLayout">
        <pc:chgData name="kdpatel1994@gmail.com" userId="93d04841add5705f" providerId="LiveId" clId="{B0BE09E2-B710-43DF-97CA-1E07F1BE495B}" dt="2020-12-16T04:24:36.252" v="86" actId="1076"/>
        <pc:sldMkLst>
          <pc:docMk/>
          <pc:sldMk cId="576329201" sldId="303"/>
        </pc:sldMkLst>
        <pc:spChg chg="mod ord">
          <ac:chgData name="kdpatel1994@gmail.com" userId="93d04841add5705f" providerId="LiveId" clId="{B0BE09E2-B710-43DF-97CA-1E07F1BE495B}" dt="2020-12-16T04:24:36.252" v="86" actId="1076"/>
          <ac:spMkLst>
            <pc:docMk/>
            <pc:sldMk cId="576329201" sldId="303"/>
            <ac:spMk id="2" creationId="{CF1127D0-10B6-417F-AC09-FA9F94AB28CE}"/>
          </ac:spMkLst>
        </pc:spChg>
        <pc:spChg chg="del">
          <ac:chgData name="kdpatel1994@gmail.com" userId="93d04841add5705f" providerId="LiveId" clId="{B0BE09E2-B710-43DF-97CA-1E07F1BE495B}" dt="2020-12-16T04:22:10.025" v="0" actId="478"/>
          <ac:spMkLst>
            <pc:docMk/>
            <pc:sldMk cId="576329201" sldId="303"/>
            <ac:spMk id="3" creationId="{4FFECAC1-45F5-4BB8-B8A9-7273AE3ED68C}"/>
          </ac:spMkLst>
        </pc:spChg>
        <pc:spChg chg="mod ord">
          <ac:chgData name="kdpatel1994@gmail.com" userId="93d04841add5705f" providerId="LiveId" clId="{B0BE09E2-B710-43DF-97CA-1E07F1BE495B}" dt="2020-12-16T04:22:38.534" v="40" actId="700"/>
          <ac:spMkLst>
            <pc:docMk/>
            <pc:sldMk cId="576329201" sldId="303"/>
            <ac:spMk id="4" creationId="{BC9B4FE1-BB72-460C-960C-232401AE0055}"/>
          </ac:spMkLst>
        </pc:spChg>
        <pc:spChg chg="add del mod ord">
          <ac:chgData name="kdpatel1994@gmail.com" userId="93d04841add5705f" providerId="LiveId" clId="{B0BE09E2-B710-43DF-97CA-1E07F1BE495B}" dt="2020-12-16T04:23:35.756" v="66" actId="478"/>
          <ac:spMkLst>
            <pc:docMk/>
            <pc:sldMk cId="576329201" sldId="303"/>
            <ac:spMk id="5" creationId="{4F727635-E319-483D-B90D-AA5CDBAF3B83}"/>
          </ac:spMkLst>
        </pc:spChg>
        <pc:spChg chg="add del mod ord">
          <ac:chgData name="kdpatel1994@gmail.com" userId="93d04841add5705f" providerId="LiveId" clId="{B0BE09E2-B710-43DF-97CA-1E07F1BE495B}" dt="2020-12-16T04:23:37.879" v="67" actId="478"/>
          <ac:spMkLst>
            <pc:docMk/>
            <pc:sldMk cId="576329201" sldId="303"/>
            <ac:spMk id="6" creationId="{CC8485F5-02FC-4962-A245-A3DA13760ABD}"/>
          </ac:spMkLst>
        </pc:spChg>
        <pc:picChg chg="add del mod">
          <ac:chgData name="kdpatel1994@gmail.com" userId="93d04841add5705f" providerId="LiveId" clId="{B0BE09E2-B710-43DF-97CA-1E07F1BE495B}" dt="2020-12-16T04:23:29.828" v="63"/>
          <ac:picMkLst>
            <pc:docMk/>
            <pc:sldMk cId="576329201" sldId="303"/>
            <ac:picMk id="8" creationId="{F3BC1D3E-2104-436F-A868-D34EA0DC8E8E}"/>
          </ac:picMkLst>
        </pc:picChg>
        <pc:picChg chg="add mod">
          <ac:chgData name="kdpatel1994@gmail.com" userId="93d04841add5705f" providerId="LiveId" clId="{B0BE09E2-B710-43DF-97CA-1E07F1BE495B}" dt="2020-12-16T04:24:18.992" v="82" actId="1076"/>
          <ac:picMkLst>
            <pc:docMk/>
            <pc:sldMk cId="576329201" sldId="303"/>
            <ac:picMk id="10" creationId="{E6A2C9DF-FC32-4DC9-BCE0-92FFCBC26D29}"/>
          </ac:picMkLst>
        </pc:picChg>
        <pc:picChg chg="add mod">
          <ac:chgData name="kdpatel1994@gmail.com" userId="93d04841add5705f" providerId="LiveId" clId="{B0BE09E2-B710-43DF-97CA-1E07F1BE495B}" dt="2020-12-16T04:24:21.352" v="83" actId="1076"/>
          <ac:picMkLst>
            <pc:docMk/>
            <pc:sldMk cId="576329201" sldId="303"/>
            <ac:picMk id="12" creationId="{EA50F5A3-7F78-4B2A-B5F4-B51F367AFF3D}"/>
          </ac:picMkLst>
        </pc:picChg>
      </pc:sldChg>
      <pc:sldChg chg="addSp delSp modSp add mod modClrScheme chgLayout">
        <pc:chgData name="kdpatel1994@gmail.com" userId="93d04841add5705f" providerId="LiveId" clId="{B0BE09E2-B710-43DF-97CA-1E07F1BE495B}" dt="2020-12-16T04:26:20.377" v="148" actId="20577"/>
        <pc:sldMkLst>
          <pc:docMk/>
          <pc:sldMk cId="173548990" sldId="304"/>
        </pc:sldMkLst>
        <pc:spChg chg="mod">
          <ac:chgData name="kdpatel1994@gmail.com" userId="93d04841add5705f" providerId="LiveId" clId="{B0BE09E2-B710-43DF-97CA-1E07F1BE495B}" dt="2020-12-16T04:26:20.377" v="148" actId="20577"/>
          <ac:spMkLst>
            <pc:docMk/>
            <pc:sldMk cId="173548990" sldId="304"/>
            <ac:spMk id="2" creationId="{CF1127D0-10B6-417F-AC09-FA9F94AB28CE}"/>
          </ac:spMkLst>
        </pc:spChg>
        <pc:spChg chg="mod ord">
          <ac:chgData name="kdpatel1994@gmail.com" userId="93d04841add5705f" providerId="LiveId" clId="{B0BE09E2-B710-43DF-97CA-1E07F1BE495B}" dt="2020-12-16T04:25:49.270" v="114" actId="26606"/>
          <ac:spMkLst>
            <pc:docMk/>
            <pc:sldMk cId="173548990" sldId="304"/>
            <ac:spMk id="4" creationId="{BC9B4FE1-BB72-460C-960C-232401AE0055}"/>
          </ac:spMkLst>
        </pc:spChg>
        <pc:spChg chg="add del">
          <ac:chgData name="kdpatel1994@gmail.com" userId="93d04841add5705f" providerId="LiveId" clId="{B0BE09E2-B710-43DF-97CA-1E07F1BE495B}" dt="2020-12-16T04:25:07.913" v="96" actId="26606"/>
          <ac:spMkLst>
            <pc:docMk/>
            <pc:sldMk cId="173548990" sldId="304"/>
            <ac:spMk id="7" creationId="{9296C9C5-8F07-4501-8A72-970FA1F4BC53}"/>
          </ac:spMkLst>
        </pc:spChg>
        <pc:picChg chg="add del mod">
          <ac:chgData name="kdpatel1994@gmail.com" userId="93d04841add5705f" providerId="LiveId" clId="{B0BE09E2-B710-43DF-97CA-1E07F1BE495B}" dt="2020-12-16T04:25:45.769" v="110" actId="478"/>
          <ac:picMkLst>
            <pc:docMk/>
            <pc:sldMk cId="173548990" sldId="304"/>
            <ac:picMk id="5" creationId="{E7B055D7-2049-472D-9056-1398D5E166D9}"/>
          </ac:picMkLst>
        </pc:picChg>
        <pc:picChg chg="add mod">
          <ac:chgData name="kdpatel1994@gmail.com" userId="93d04841add5705f" providerId="LiveId" clId="{B0BE09E2-B710-43DF-97CA-1E07F1BE495B}" dt="2020-12-16T04:25:49.270" v="114" actId="26606"/>
          <ac:picMkLst>
            <pc:docMk/>
            <pc:sldMk cId="173548990" sldId="304"/>
            <ac:picMk id="8" creationId="{04A39D3C-6839-44AF-B594-7F4EB268863D}"/>
          </ac:picMkLst>
        </pc:picChg>
        <pc:picChg chg="del">
          <ac:chgData name="kdpatel1994@gmail.com" userId="93d04841add5705f" providerId="LiveId" clId="{B0BE09E2-B710-43DF-97CA-1E07F1BE495B}" dt="2020-12-16T04:24:44.721" v="88" actId="478"/>
          <ac:picMkLst>
            <pc:docMk/>
            <pc:sldMk cId="173548990" sldId="304"/>
            <ac:picMk id="10" creationId="{E6A2C9DF-FC32-4DC9-BCE0-92FFCBC26D29}"/>
          </ac:picMkLst>
        </pc:picChg>
        <pc:picChg chg="del">
          <ac:chgData name="kdpatel1994@gmail.com" userId="93d04841add5705f" providerId="LiveId" clId="{B0BE09E2-B710-43DF-97CA-1E07F1BE495B}" dt="2020-12-16T04:24:44.721" v="88" actId="478"/>
          <ac:picMkLst>
            <pc:docMk/>
            <pc:sldMk cId="173548990" sldId="304"/>
            <ac:picMk id="12" creationId="{EA50F5A3-7F78-4B2A-B5F4-B51F367AFF3D}"/>
          </ac:picMkLst>
        </pc:picChg>
      </pc:sldChg>
      <pc:sldChg chg="addSp delSp modSp add mod">
        <pc:chgData name="kdpatel1994@gmail.com" userId="93d04841add5705f" providerId="LiveId" clId="{B0BE09E2-B710-43DF-97CA-1E07F1BE495B}" dt="2020-12-16T04:28:02.332" v="251" actId="1076"/>
        <pc:sldMkLst>
          <pc:docMk/>
          <pc:sldMk cId="1660526035" sldId="305"/>
        </pc:sldMkLst>
        <pc:spChg chg="mod">
          <ac:chgData name="kdpatel1994@gmail.com" userId="93d04841add5705f" providerId="LiveId" clId="{B0BE09E2-B710-43DF-97CA-1E07F1BE495B}" dt="2020-12-16T04:27:28.799" v="240" actId="313"/>
          <ac:spMkLst>
            <pc:docMk/>
            <pc:sldMk cId="1660526035" sldId="305"/>
            <ac:spMk id="2" creationId="{CF1127D0-10B6-417F-AC09-FA9F94AB28CE}"/>
          </ac:spMkLst>
        </pc:spChg>
        <pc:picChg chg="add mod">
          <ac:chgData name="kdpatel1994@gmail.com" userId="93d04841add5705f" providerId="LiveId" clId="{B0BE09E2-B710-43DF-97CA-1E07F1BE495B}" dt="2020-12-16T04:28:01.186" v="250" actId="14100"/>
          <ac:picMkLst>
            <pc:docMk/>
            <pc:sldMk cId="1660526035" sldId="305"/>
            <ac:picMk id="5" creationId="{29DFBBB4-FFD9-4573-ABAA-C32FA28D2962}"/>
          </ac:picMkLst>
        </pc:picChg>
        <pc:picChg chg="add mod">
          <ac:chgData name="kdpatel1994@gmail.com" userId="93d04841add5705f" providerId="LiveId" clId="{B0BE09E2-B710-43DF-97CA-1E07F1BE495B}" dt="2020-12-16T04:28:02.332" v="251" actId="1076"/>
          <ac:picMkLst>
            <pc:docMk/>
            <pc:sldMk cId="1660526035" sldId="305"/>
            <ac:picMk id="7" creationId="{86F37A7C-149B-431C-9D65-286927590960}"/>
          </ac:picMkLst>
        </pc:picChg>
        <pc:picChg chg="del">
          <ac:chgData name="kdpatel1994@gmail.com" userId="93d04841add5705f" providerId="LiveId" clId="{B0BE09E2-B710-43DF-97CA-1E07F1BE495B}" dt="2020-12-16T04:26:29.509" v="150" actId="478"/>
          <ac:picMkLst>
            <pc:docMk/>
            <pc:sldMk cId="1660526035" sldId="305"/>
            <ac:picMk id="8" creationId="{04A39D3C-6839-44AF-B594-7F4EB268863D}"/>
          </ac:picMkLst>
        </pc:picChg>
      </pc:sldChg>
      <pc:sldChg chg="new del">
        <pc:chgData name="kdpatel1994@gmail.com" userId="93d04841add5705f" providerId="LiveId" clId="{B0BE09E2-B710-43DF-97CA-1E07F1BE495B}" dt="2020-12-16T04:25:54.509" v="116" actId="680"/>
        <pc:sldMkLst>
          <pc:docMk/>
          <pc:sldMk cId="1936001932" sldId="305"/>
        </pc:sldMkLst>
      </pc:sldChg>
      <pc:sldChg chg="new del">
        <pc:chgData name="kdpatel1994@gmail.com" userId="93d04841add5705f" providerId="LiveId" clId="{B0BE09E2-B710-43DF-97CA-1E07F1BE495B}" dt="2020-12-16T04:25:58.957" v="118" actId="680"/>
        <pc:sldMkLst>
          <pc:docMk/>
          <pc:sldMk cId="3839584883" sldId="305"/>
        </pc:sldMkLst>
      </pc:sldChg>
      <pc:sldChg chg="addSp delSp modSp add del mod">
        <pc:chgData name="kdpatel1994@gmail.com" userId="93d04841add5705f" providerId="LiveId" clId="{B0BE09E2-B710-43DF-97CA-1E07F1BE495B}" dt="2020-12-16T04:28:59.090" v="279" actId="2696"/>
        <pc:sldMkLst>
          <pc:docMk/>
          <pc:sldMk cId="1747360550" sldId="306"/>
        </pc:sldMkLst>
        <pc:spChg chg="mod">
          <ac:chgData name="kdpatel1994@gmail.com" userId="93d04841add5705f" providerId="LiveId" clId="{B0BE09E2-B710-43DF-97CA-1E07F1BE495B}" dt="2020-12-16T04:28:40.071" v="274" actId="20577"/>
          <ac:spMkLst>
            <pc:docMk/>
            <pc:sldMk cId="1747360550" sldId="306"/>
            <ac:spMk id="2" creationId="{CF1127D0-10B6-417F-AC09-FA9F94AB28CE}"/>
          </ac:spMkLst>
        </pc:spChg>
        <pc:spChg chg="ord">
          <ac:chgData name="kdpatel1994@gmail.com" userId="93d04841add5705f" providerId="LiveId" clId="{B0BE09E2-B710-43DF-97CA-1E07F1BE495B}" dt="2020-12-16T04:28:25.341" v="257" actId="26606"/>
          <ac:spMkLst>
            <pc:docMk/>
            <pc:sldMk cId="1747360550" sldId="306"/>
            <ac:spMk id="4" creationId="{BC9B4FE1-BB72-460C-960C-232401AE0055}"/>
          </ac:spMkLst>
        </pc:spChg>
        <pc:picChg chg="del">
          <ac:chgData name="kdpatel1994@gmail.com" userId="93d04841add5705f" providerId="LiveId" clId="{B0BE09E2-B710-43DF-97CA-1E07F1BE495B}" dt="2020-12-16T04:28:15.291" v="254" actId="478"/>
          <ac:picMkLst>
            <pc:docMk/>
            <pc:sldMk cId="1747360550" sldId="306"/>
            <ac:picMk id="5" creationId="{29DFBBB4-FFD9-4573-ABAA-C32FA28D2962}"/>
          </ac:picMkLst>
        </pc:picChg>
        <pc:picChg chg="add mod">
          <ac:chgData name="kdpatel1994@gmail.com" userId="93d04841add5705f" providerId="LiveId" clId="{B0BE09E2-B710-43DF-97CA-1E07F1BE495B}" dt="2020-12-16T04:28:51.566" v="277" actId="14100"/>
          <ac:picMkLst>
            <pc:docMk/>
            <pc:sldMk cId="1747360550" sldId="306"/>
            <ac:picMk id="6" creationId="{681C377A-B660-41ED-9549-AEAA6CEFA424}"/>
          </ac:picMkLst>
        </pc:picChg>
        <pc:picChg chg="del">
          <ac:chgData name="kdpatel1994@gmail.com" userId="93d04841add5705f" providerId="LiveId" clId="{B0BE09E2-B710-43DF-97CA-1E07F1BE495B}" dt="2020-12-16T04:28:14.823" v="253" actId="478"/>
          <ac:picMkLst>
            <pc:docMk/>
            <pc:sldMk cId="1747360550" sldId="306"/>
            <ac:picMk id="7" creationId="{86F37A7C-149B-431C-9D65-286927590960}"/>
          </ac:picMkLst>
        </pc:picChg>
      </pc:sldChg>
      <pc:sldChg chg="addSp delSp modSp add mod">
        <pc:chgData name="kdpatel1994@gmail.com" userId="93d04841add5705f" providerId="LiveId" clId="{B0BE09E2-B710-43DF-97CA-1E07F1BE495B}" dt="2020-12-16T04:31:07.659" v="351" actId="1076"/>
        <pc:sldMkLst>
          <pc:docMk/>
          <pc:sldMk cId="3343559137" sldId="307"/>
        </pc:sldMkLst>
        <pc:spChg chg="mod">
          <ac:chgData name="kdpatel1994@gmail.com" userId="93d04841add5705f" providerId="LiveId" clId="{B0BE09E2-B710-43DF-97CA-1E07F1BE495B}" dt="2020-12-16T04:31:07.659" v="351" actId="1076"/>
          <ac:spMkLst>
            <pc:docMk/>
            <pc:sldMk cId="3343559137" sldId="307"/>
            <ac:spMk id="2" creationId="{CF1127D0-10B6-417F-AC09-FA9F94AB28CE}"/>
          </ac:spMkLst>
        </pc:spChg>
        <pc:picChg chg="add del mod modCrop">
          <ac:chgData name="kdpatel1994@gmail.com" userId="93d04841add5705f" providerId="LiveId" clId="{B0BE09E2-B710-43DF-97CA-1E07F1BE495B}" dt="2020-12-16T04:31:03.774" v="350" actId="1076"/>
          <ac:picMkLst>
            <pc:docMk/>
            <pc:sldMk cId="3343559137" sldId="307"/>
            <ac:picMk id="5" creationId="{F1312975-4341-44C9-AF4D-CD335A68120E}"/>
          </ac:picMkLst>
        </pc:picChg>
        <pc:picChg chg="del">
          <ac:chgData name="kdpatel1994@gmail.com" userId="93d04841add5705f" providerId="LiveId" clId="{B0BE09E2-B710-43DF-97CA-1E07F1BE495B}" dt="2020-12-16T04:29:04.249" v="281" actId="478"/>
          <ac:picMkLst>
            <pc:docMk/>
            <pc:sldMk cId="3343559137" sldId="307"/>
            <ac:picMk id="6" creationId="{681C377A-B660-41ED-9549-AEAA6CEFA424}"/>
          </ac:picMkLst>
        </pc:picChg>
      </pc:sldChg>
      <pc:sldChg chg="addSp delSp modSp add mod">
        <pc:chgData name="kdpatel1994@gmail.com" userId="93d04841add5705f" providerId="LiveId" clId="{B0BE09E2-B710-43DF-97CA-1E07F1BE495B}" dt="2020-12-16T04:32:27.134" v="420" actId="14100"/>
        <pc:sldMkLst>
          <pc:docMk/>
          <pc:sldMk cId="2045737631" sldId="308"/>
        </pc:sldMkLst>
        <pc:spChg chg="mod">
          <ac:chgData name="kdpatel1994@gmail.com" userId="93d04841add5705f" providerId="LiveId" clId="{B0BE09E2-B710-43DF-97CA-1E07F1BE495B}" dt="2020-12-16T04:31:51.360" v="407" actId="14100"/>
          <ac:spMkLst>
            <pc:docMk/>
            <pc:sldMk cId="2045737631" sldId="308"/>
            <ac:spMk id="2" creationId="{CF1127D0-10B6-417F-AC09-FA9F94AB28CE}"/>
          </ac:spMkLst>
        </pc:spChg>
        <pc:picChg chg="del">
          <ac:chgData name="kdpatel1994@gmail.com" userId="93d04841add5705f" providerId="LiveId" clId="{B0BE09E2-B710-43DF-97CA-1E07F1BE495B}" dt="2020-12-16T04:30:57.758" v="348" actId="478"/>
          <ac:picMkLst>
            <pc:docMk/>
            <pc:sldMk cId="2045737631" sldId="308"/>
            <ac:picMk id="5" creationId="{F1312975-4341-44C9-AF4D-CD335A68120E}"/>
          </ac:picMkLst>
        </pc:picChg>
        <pc:picChg chg="add del mod modCrop">
          <ac:chgData name="kdpatel1994@gmail.com" userId="93d04841add5705f" providerId="LiveId" clId="{B0BE09E2-B710-43DF-97CA-1E07F1BE495B}" dt="2020-12-16T04:32:11.830" v="413" actId="478"/>
          <ac:picMkLst>
            <pc:docMk/>
            <pc:sldMk cId="2045737631" sldId="308"/>
            <ac:picMk id="6" creationId="{FCABF9DF-F291-449E-9C08-4A034B2DBA26}"/>
          </ac:picMkLst>
        </pc:picChg>
        <pc:picChg chg="add mod modCrop">
          <ac:chgData name="kdpatel1994@gmail.com" userId="93d04841add5705f" providerId="LiveId" clId="{B0BE09E2-B710-43DF-97CA-1E07F1BE495B}" dt="2020-12-16T04:32:27.134" v="420" actId="14100"/>
          <ac:picMkLst>
            <pc:docMk/>
            <pc:sldMk cId="2045737631" sldId="308"/>
            <ac:picMk id="8" creationId="{443CD1A8-C9B1-41DA-AD42-7015178A50A0}"/>
          </ac:picMkLst>
        </pc:picChg>
      </pc:sldChg>
      <pc:sldChg chg="addSp delSp modSp add mod">
        <pc:chgData name="kdpatel1994@gmail.com" userId="93d04841add5705f" providerId="LiveId" clId="{B0BE09E2-B710-43DF-97CA-1E07F1BE495B}" dt="2020-12-16T04:33:18.440" v="443" actId="26606"/>
        <pc:sldMkLst>
          <pc:docMk/>
          <pc:sldMk cId="2969469796" sldId="309"/>
        </pc:sldMkLst>
        <pc:spChg chg="mod">
          <ac:chgData name="kdpatel1994@gmail.com" userId="93d04841add5705f" providerId="LiveId" clId="{B0BE09E2-B710-43DF-97CA-1E07F1BE495B}" dt="2020-12-16T04:33:18.440" v="443" actId="26606"/>
          <ac:spMkLst>
            <pc:docMk/>
            <pc:sldMk cId="2969469796" sldId="309"/>
            <ac:spMk id="2" creationId="{CF1127D0-10B6-417F-AC09-FA9F94AB28CE}"/>
          </ac:spMkLst>
        </pc:spChg>
        <pc:spChg chg="ord">
          <ac:chgData name="kdpatel1994@gmail.com" userId="93d04841add5705f" providerId="LiveId" clId="{B0BE09E2-B710-43DF-97CA-1E07F1BE495B}" dt="2020-12-16T04:33:18.440" v="443" actId="26606"/>
          <ac:spMkLst>
            <pc:docMk/>
            <pc:sldMk cId="2969469796" sldId="309"/>
            <ac:spMk id="4" creationId="{BC9B4FE1-BB72-460C-960C-232401AE0055}"/>
          </ac:spMkLst>
        </pc:spChg>
        <pc:picChg chg="add mod">
          <ac:chgData name="kdpatel1994@gmail.com" userId="93d04841add5705f" providerId="LiveId" clId="{B0BE09E2-B710-43DF-97CA-1E07F1BE495B}" dt="2020-12-16T04:33:18.440" v="443" actId="26606"/>
          <ac:picMkLst>
            <pc:docMk/>
            <pc:sldMk cId="2969469796" sldId="309"/>
            <ac:picMk id="5" creationId="{03F55720-8601-4AE3-88AD-C939BE0F7669}"/>
          </ac:picMkLst>
        </pc:picChg>
        <pc:picChg chg="del">
          <ac:chgData name="kdpatel1994@gmail.com" userId="93d04841add5705f" providerId="LiveId" clId="{B0BE09E2-B710-43DF-97CA-1E07F1BE495B}" dt="2020-12-16T04:32:34.703" v="422" actId="478"/>
          <ac:picMkLst>
            <pc:docMk/>
            <pc:sldMk cId="2969469796" sldId="309"/>
            <ac:picMk id="8" creationId="{443CD1A8-C9B1-41DA-AD42-7015178A50A0}"/>
          </ac:picMkLst>
        </pc:picChg>
      </pc:sldChg>
      <pc:sldChg chg="addSp delSp modSp add mod">
        <pc:chgData name="kdpatel1994@gmail.com" userId="93d04841add5705f" providerId="LiveId" clId="{B0BE09E2-B710-43DF-97CA-1E07F1BE495B}" dt="2020-12-16T04:34:18.450" v="510" actId="27636"/>
        <pc:sldMkLst>
          <pc:docMk/>
          <pc:sldMk cId="3925539376" sldId="310"/>
        </pc:sldMkLst>
        <pc:spChg chg="mod">
          <ac:chgData name="kdpatel1994@gmail.com" userId="93d04841add5705f" providerId="LiveId" clId="{B0BE09E2-B710-43DF-97CA-1E07F1BE495B}" dt="2020-12-16T04:34:18.450" v="510" actId="27636"/>
          <ac:spMkLst>
            <pc:docMk/>
            <pc:sldMk cId="3925539376" sldId="310"/>
            <ac:spMk id="2" creationId="{CF1127D0-10B6-417F-AC09-FA9F94AB28CE}"/>
          </ac:spMkLst>
        </pc:spChg>
        <pc:picChg chg="del">
          <ac:chgData name="kdpatel1994@gmail.com" userId="93d04841add5705f" providerId="LiveId" clId="{B0BE09E2-B710-43DF-97CA-1E07F1BE495B}" dt="2020-12-16T04:33:23.890" v="445" actId="478"/>
          <ac:picMkLst>
            <pc:docMk/>
            <pc:sldMk cId="3925539376" sldId="310"/>
            <ac:picMk id="5" creationId="{03F55720-8601-4AE3-88AD-C939BE0F7669}"/>
          </ac:picMkLst>
        </pc:picChg>
        <pc:picChg chg="add mod modCrop">
          <ac:chgData name="kdpatel1994@gmail.com" userId="93d04841add5705f" providerId="LiveId" clId="{B0BE09E2-B710-43DF-97CA-1E07F1BE495B}" dt="2020-12-16T04:33:41.216" v="451" actId="14100"/>
          <ac:picMkLst>
            <pc:docMk/>
            <pc:sldMk cId="3925539376" sldId="310"/>
            <ac:picMk id="6" creationId="{F86D948B-067D-4439-B2DB-5FE058CC66E6}"/>
          </ac:picMkLst>
        </pc:picChg>
      </pc:sldChg>
      <pc:sldChg chg="addSp delSp modSp add mod">
        <pc:chgData name="kdpatel1994@gmail.com" userId="93d04841add5705f" providerId="LiveId" clId="{B0BE09E2-B710-43DF-97CA-1E07F1BE495B}" dt="2020-12-16T04:35:31.595" v="563" actId="14100"/>
        <pc:sldMkLst>
          <pc:docMk/>
          <pc:sldMk cId="2353830604" sldId="311"/>
        </pc:sldMkLst>
        <pc:spChg chg="mod">
          <ac:chgData name="kdpatel1994@gmail.com" userId="93d04841add5705f" providerId="LiveId" clId="{B0BE09E2-B710-43DF-97CA-1E07F1BE495B}" dt="2020-12-16T04:35:31.595" v="563" actId="14100"/>
          <ac:spMkLst>
            <pc:docMk/>
            <pc:sldMk cId="2353830604" sldId="311"/>
            <ac:spMk id="2" creationId="{CF1127D0-10B6-417F-AC09-FA9F94AB28CE}"/>
          </ac:spMkLst>
        </pc:spChg>
        <pc:picChg chg="add mod modCrop">
          <ac:chgData name="kdpatel1994@gmail.com" userId="93d04841add5705f" providerId="LiveId" clId="{B0BE09E2-B710-43DF-97CA-1E07F1BE495B}" dt="2020-12-16T04:34:48.033" v="518" actId="1076"/>
          <ac:picMkLst>
            <pc:docMk/>
            <pc:sldMk cId="2353830604" sldId="311"/>
            <ac:picMk id="5" creationId="{F549450D-B84B-46D3-9157-017C01E3272F}"/>
          </ac:picMkLst>
        </pc:picChg>
        <pc:picChg chg="del">
          <ac:chgData name="kdpatel1994@gmail.com" userId="93d04841add5705f" providerId="LiveId" clId="{B0BE09E2-B710-43DF-97CA-1E07F1BE495B}" dt="2020-12-16T04:34:25.939" v="512" actId="478"/>
          <ac:picMkLst>
            <pc:docMk/>
            <pc:sldMk cId="2353830604" sldId="311"/>
            <ac:picMk id="6" creationId="{F86D948B-067D-4439-B2DB-5FE058CC66E6}"/>
          </ac:picMkLst>
        </pc:picChg>
      </pc:sldChg>
      <pc:sldChg chg="delSp add del mod">
        <pc:chgData name="kdpatel1994@gmail.com" userId="93d04841add5705f" providerId="LiveId" clId="{B0BE09E2-B710-43DF-97CA-1E07F1BE495B}" dt="2020-12-16T04:35:45.155" v="566" actId="2696"/>
        <pc:sldMkLst>
          <pc:docMk/>
          <pc:sldMk cId="128945778" sldId="312"/>
        </pc:sldMkLst>
        <pc:picChg chg="del">
          <ac:chgData name="kdpatel1994@gmail.com" userId="93d04841add5705f" providerId="LiveId" clId="{B0BE09E2-B710-43DF-97CA-1E07F1BE495B}" dt="2020-12-16T04:35:39.337" v="565" actId="478"/>
          <ac:picMkLst>
            <pc:docMk/>
            <pc:sldMk cId="128945778" sldId="312"/>
            <ac:picMk id="5" creationId="{F549450D-B84B-46D3-9157-017C01E3272F}"/>
          </ac:picMkLst>
        </pc:picChg>
      </pc:sldChg>
      <pc:sldMasterChg chg="delSldLayout">
        <pc:chgData name="kdpatel1994@gmail.com" userId="93d04841add5705f" providerId="LiveId" clId="{B0BE09E2-B710-43DF-97CA-1E07F1BE495B}" dt="2020-12-16T04:35:52.843" v="567" actId="47"/>
        <pc:sldMasterMkLst>
          <pc:docMk/>
          <pc:sldMasterMk cId="3664101507" sldId="2147483648"/>
        </pc:sldMasterMkLst>
        <pc:sldLayoutChg chg="del">
          <pc:chgData name="kdpatel1994@gmail.com" userId="93d04841add5705f" providerId="LiveId" clId="{B0BE09E2-B710-43DF-97CA-1E07F1BE495B}" dt="2020-12-16T04:35:52.843" v="567" actId="47"/>
          <pc:sldLayoutMkLst>
            <pc:docMk/>
            <pc:sldMasterMk cId="3664101507" sldId="2147483648"/>
            <pc:sldLayoutMk cId="2030576007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12/15/2020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r>
              <a:rPr lang="en-US" dirty="0"/>
              <a:t>`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75125"/>
            <a:ext cx="12192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SUPERMARKET BUSINESS ANALYSIS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7843" y="3517828"/>
            <a:ext cx="4412974" cy="2890677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u="sng" dirty="0"/>
              <a:t>Group 4</a:t>
            </a:r>
          </a:p>
          <a:p>
            <a:r>
              <a:rPr lang="en-US" dirty="0"/>
              <a:t>Divya Rao</a:t>
            </a:r>
          </a:p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Kushal Patel</a:t>
            </a:r>
          </a:p>
          <a:p>
            <a:r>
              <a:rPr lang="en-US" dirty="0"/>
              <a:t>Nimish Kumar</a:t>
            </a:r>
          </a:p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Mohit Kumar</a:t>
            </a:r>
          </a:p>
          <a:p>
            <a:r>
              <a:rPr lang="en-US" dirty="0"/>
              <a:t>Viraj Modi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2296476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B819C-B061-413A-A185-259BAFAA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8381AEE-E9B5-4F34-A0D7-5A25B941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9" y="1315590"/>
            <a:ext cx="5876592" cy="5228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31ECA-5B64-4300-9684-3297F458C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5589"/>
            <a:ext cx="5876592" cy="52244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FAD715-54A0-43B4-8F03-39323DDBB862}"/>
              </a:ext>
            </a:extLst>
          </p:cNvPr>
          <p:cNvSpPr txBox="1">
            <a:spLocks/>
          </p:cNvSpPr>
          <p:nvPr/>
        </p:nvSpPr>
        <p:spPr>
          <a:xfrm>
            <a:off x="0" y="197503"/>
            <a:ext cx="5134469" cy="8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437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1" y="126610"/>
            <a:ext cx="5500468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" name="Picture 9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E6A2C9DF-FC32-4DC9-BCE0-92FFCBC26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" y="1588760"/>
            <a:ext cx="5858810" cy="5269239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50F5A3-7F78-4B2A-B5F4-B51F367A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50" y="1565833"/>
            <a:ext cx="5858810" cy="52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EDA: Changing Data Type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4A39D3C-6839-44AF-B594-7F4EB268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1825625"/>
            <a:ext cx="10485150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Filtering Yangon City for analysis and sales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FBBB4-FFD9-4573-ABAA-C32FA28D2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6" y="1424388"/>
            <a:ext cx="5427383" cy="527183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6F37A7C-149B-431C-9D65-286927590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83" y="1424388"/>
            <a:ext cx="5729960" cy="52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2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Sales in Yangon</a:t>
            </a:r>
          </a:p>
        </p:txBody>
      </p:sp>
      <p:pic>
        <p:nvPicPr>
          <p:cNvPr id="6" name="Picture 5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681C377A-B660-41ED-9549-AEAA6CEF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191622" cy="48021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2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Checking if the data is stationary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12975-4341-44C9-AF4D-CD335A681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6"/>
          <a:stretch/>
        </p:blipFill>
        <p:spPr>
          <a:xfrm>
            <a:off x="2551551" y="1325563"/>
            <a:ext cx="6719058" cy="52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82245"/>
            <a:ext cx="6800557" cy="91503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Decomposition Plot for Yangon 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3CD1A8-C9B1-41DA-AD42-7015178A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0"/>
          <a:stretch/>
        </p:blipFill>
        <p:spPr>
          <a:xfrm>
            <a:off x="1238967" y="1157651"/>
            <a:ext cx="9396208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82245"/>
            <a:ext cx="6800557" cy="915035"/>
          </a:xfrm>
        </p:spPr>
        <p:txBody>
          <a:bodyPr anchor="ctr">
            <a:normAutofit/>
          </a:bodyPr>
          <a:lstStyle/>
          <a:p>
            <a:r>
              <a:rPr lang="en-US" dirty="0"/>
              <a:t>Diagnostic Plot for Yangon 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F55720-8601-4AE3-88AD-C939BE0F7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" y="1235699"/>
            <a:ext cx="11179285" cy="54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82245"/>
            <a:ext cx="9360878" cy="915035"/>
          </a:xfrm>
        </p:spPr>
        <p:txBody>
          <a:bodyPr anchor="ctr">
            <a:normAutofit/>
          </a:bodyPr>
          <a:lstStyle/>
          <a:p>
            <a:r>
              <a:rPr lang="en-US" dirty="0"/>
              <a:t>One Step Sales Forecasting Plot for Yangon 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86D948B-067D-4439-B2DB-5FE058CC6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9"/>
          <a:stretch/>
        </p:blipFill>
        <p:spPr>
          <a:xfrm>
            <a:off x="912643" y="1357704"/>
            <a:ext cx="1021490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7D0-10B6-417F-AC09-FA9F94A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82245"/>
            <a:ext cx="9740706" cy="91503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Upcoming 2 months(April, May) Sales Forecasting Plot for Yangon 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4FE1-BB72-460C-960C-232401A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9450D-B84B-46D3-9157-017C01E32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27"/>
          <a:stretch/>
        </p:blipFill>
        <p:spPr>
          <a:xfrm>
            <a:off x="289559" y="1376756"/>
            <a:ext cx="1117928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3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GOAL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 analyze sales to plan marketing approach and to forecast sales. 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41388E-B3E1-45AB-8181-27ADD01B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961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7991061" cy="5777949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86C6C0-6E68-4F9D-B44A-6FEBA4CA6B6E}"/>
              </a:ext>
            </a:extLst>
          </p:cNvPr>
          <p:cNvSpPr txBox="1">
            <a:spLocks/>
          </p:cNvSpPr>
          <p:nvPr/>
        </p:nvSpPr>
        <p:spPr>
          <a:xfrm>
            <a:off x="838200" y="2904367"/>
            <a:ext cx="485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</a:rPr>
              <a:t>Any Questions?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3C3DC95-3931-408C-ACB6-6468F787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832"/>
            <a:ext cx="4248443" cy="942534"/>
          </a:xfrm>
        </p:spPr>
        <p:txBody>
          <a:bodyPr/>
          <a:lstStyle/>
          <a:p>
            <a:r>
              <a:rPr lang="en-US" dirty="0"/>
              <a:t>Glimpse of Dataset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F098CD0-B299-46B2-8DB9-6189DCFC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360"/>
            <a:ext cx="12192000" cy="496954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549CA-4C65-4CE1-BDFE-071C85AD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50810-8A6A-4907-8631-790D053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82597DF-926D-4F51-89EF-3A4BC4CD537B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87DD82-4865-4A4F-A330-05760EC6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Visualization and Analysis</a:t>
            </a:r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E74C9A76-E9E3-444A-8300-E55BD795BC20}"/>
              </a:ext>
            </a:extLst>
          </p:cNvPr>
          <p:cNvSpPr/>
          <p:nvPr/>
        </p:nvSpPr>
        <p:spPr>
          <a:xfrm flipV="1">
            <a:off x="915636" y="1113183"/>
            <a:ext cx="5816467" cy="19596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F0C75-51CF-4E1F-8BBB-0BA6E41AF0BA}"/>
              </a:ext>
            </a:extLst>
          </p:cNvPr>
          <p:cNvSpPr txBox="1"/>
          <p:nvPr/>
        </p:nvSpPr>
        <p:spPr>
          <a:xfrm>
            <a:off x="806116" y="2288333"/>
            <a:ext cx="7595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To understand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To find potential customers for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To plan and create marketing approach and techniques </a:t>
            </a:r>
          </a:p>
        </p:txBody>
      </p:sp>
    </p:spTree>
    <p:extLst>
      <p:ext uri="{BB962C8B-B14F-4D97-AF65-F5344CB8AC3E}">
        <p14:creationId xmlns:p14="http://schemas.microsoft.com/office/powerpoint/2010/main" val="41966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8E9E344-DF55-4816-BB60-20F41201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EB19FA9E-4C89-4199-AF77-F7CF3C66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BAB3E-45D7-423D-8335-FD0EC247C42B}"/>
              </a:ext>
            </a:extLst>
          </p:cNvPr>
          <p:cNvSpPr txBox="1"/>
          <p:nvPr/>
        </p:nvSpPr>
        <p:spPr>
          <a:xfrm>
            <a:off x="132522" y="59634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Dashboard 1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306F9-BE3D-4998-82C7-66873AC2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A83E4-F5EF-4DA1-9545-F7A612A7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1EA16-6E08-4A72-BD56-7011CA880F96}"/>
              </a:ext>
            </a:extLst>
          </p:cNvPr>
          <p:cNvSpPr txBox="1"/>
          <p:nvPr/>
        </p:nvSpPr>
        <p:spPr>
          <a:xfrm>
            <a:off x="132521" y="596348"/>
            <a:ext cx="178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Dashboard 2</a:t>
            </a:r>
          </a:p>
        </p:txBody>
      </p:sp>
    </p:spTree>
    <p:extLst>
      <p:ext uri="{BB962C8B-B14F-4D97-AF65-F5344CB8AC3E}">
        <p14:creationId xmlns:p14="http://schemas.microsoft.com/office/powerpoint/2010/main" val="27906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8D457-58C8-444A-81B7-CEBA0C9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7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B3447-2E82-40E1-B315-7F62CEBA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48A33-D741-463B-AB37-7D1F62047286}"/>
              </a:ext>
            </a:extLst>
          </p:cNvPr>
          <p:cNvSpPr txBox="1"/>
          <p:nvPr/>
        </p:nvSpPr>
        <p:spPr>
          <a:xfrm>
            <a:off x="132522" y="596348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Dashboard 3</a:t>
            </a:r>
          </a:p>
        </p:txBody>
      </p:sp>
    </p:spTree>
    <p:extLst>
      <p:ext uri="{BB962C8B-B14F-4D97-AF65-F5344CB8AC3E}">
        <p14:creationId xmlns:p14="http://schemas.microsoft.com/office/powerpoint/2010/main" val="252380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697F7-8B10-4159-B0B9-14B45105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1749E-9F7F-4872-BEB8-FFAE6E43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D368D-E7EA-41CF-A0F7-20DBA9D1DA91}"/>
              </a:ext>
            </a:extLst>
          </p:cNvPr>
          <p:cNvSpPr txBox="1"/>
          <p:nvPr/>
        </p:nvSpPr>
        <p:spPr>
          <a:xfrm>
            <a:off x="132521" y="596348"/>
            <a:ext cx="178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Dashboard 4</a:t>
            </a:r>
          </a:p>
        </p:txBody>
      </p:sp>
    </p:spTree>
    <p:extLst>
      <p:ext uri="{BB962C8B-B14F-4D97-AF65-F5344CB8AC3E}">
        <p14:creationId xmlns:p14="http://schemas.microsoft.com/office/powerpoint/2010/main" val="196547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1D30F-4558-4606-9E91-721A0472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61737-2FAB-4788-8695-AB4F3C45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1F456-3787-4FDD-AABD-2F1CE53D28E2}"/>
              </a:ext>
            </a:extLst>
          </p:cNvPr>
          <p:cNvSpPr txBox="1"/>
          <p:nvPr/>
        </p:nvSpPr>
        <p:spPr>
          <a:xfrm>
            <a:off x="132521" y="596348"/>
            <a:ext cx="180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Dashboard 5</a:t>
            </a:r>
          </a:p>
        </p:txBody>
      </p:sp>
    </p:spTree>
    <p:extLst>
      <p:ext uri="{BB962C8B-B14F-4D97-AF65-F5344CB8AC3E}">
        <p14:creationId xmlns:p14="http://schemas.microsoft.com/office/powerpoint/2010/main" val="426755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157</Words>
  <Application>Microsoft Office PowerPoint</Application>
  <PresentationFormat>Widescreen</PresentationFormat>
  <Paragraphs>54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</vt:lpstr>
      <vt:lpstr>Calibri</vt:lpstr>
      <vt:lpstr>Gill Sans MT</vt:lpstr>
      <vt:lpstr>Office Theme</vt:lpstr>
      <vt:lpstr>SUPERMARKET BUSINESS ANALYSIS SALES PREDICTION</vt:lpstr>
      <vt:lpstr>OUR GOAL</vt:lpstr>
      <vt:lpstr>Glimpse of Dataset</vt:lpstr>
      <vt:lpstr>Data Visualization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EDA: Changing Data Type</vt:lpstr>
      <vt:lpstr>Filtering Yangon City for analysis and sales forecasting</vt:lpstr>
      <vt:lpstr>Sales in Yangon</vt:lpstr>
      <vt:lpstr>Checking if the data is stationary</vt:lpstr>
      <vt:lpstr>Decomposition Plot for Yangon City</vt:lpstr>
      <vt:lpstr>Diagnostic Plot for Yangon City</vt:lpstr>
      <vt:lpstr>One Step Sales Forecasting Plot for Yangon City</vt:lpstr>
      <vt:lpstr>Upcoming 2 months(April, May) Sales Forecasting Plot for Yangon City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BUSINESS ANALYSIS SALES PREDICTION</dc:title>
  <dc:creator>kdpatel1994@gmail.com</dc:creator>
  <cp:lastModifiedBy>kdpatel1994@gmail.com</cp:lastModifiedBy>
  <cp:revision>1</cp:revision>
  <dcterms:created xsi:type="dcterms:W3CDTF">2020-12-16T04:28:25Z</dcterms:created>
  <dcterms:modified xsi:type="dcterms:W3CDTF">2020-12-16T04:47:23Z</dcterms:modified>
</cp:coreProperties>
</file>