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9D679F-FB22-4060-9C03-EF867DD820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DC0065-AD0E-4B88-820F-030AE9B8FA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11:19:10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6EE99F4-8534-4C03-B9F1-6E7D199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2021-02-22T05:49:10Z</dcterms:created>
  <dcterms:modified xsi:type="dcterms:W3CDTF">2021-02-22T05:49:10Z</dcterms:modified>
</cp:coreProperties>
</file>