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09761D-F41B-4817-9EE3-E7EFEC4CC8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71E127-AE5C-4F1A-A5A3-48E065F451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11:19:48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663E741-BCD6-42BC-BD64-093CCCB17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2021-02-22T05:49:48Z</dcterms:created>
  <dcterms:modified xsi:type="dcterms:W3CDTF">2021-02-22T05:49:48Z</dcterms:modified>
</cp:coreProperties>
</file>