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2106C48-341C-44B7-A573-9ECF2937C00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D92914E-2D4C-476B-A5EA-195A6EC9BF8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22-02-2021 11:20:34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C973D492-B460-4392-B79C-A3DDC667E0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2021-02-22T05:50:34Z</dcterms:created>
  <dcterms:modified xsi:type="dcterms:W3CDTF">2021-02-22T05:50:34Z</dcterms:modified>
</cp:coreProperties>
</file>