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BEC8EE9-F141-4325-83D7-9C1313A4E77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C006F4E-F473-4DCC-AAB1-AC8EFD856C6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22-02-2021 11:12:44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FE09A71-092E-46EF-AC37-D0171CC578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2021-02-22T05:42:45Z</dcterms:created>
  <dcterms:modified xsi:type="dcterms:W3CDTF">2021-02-22T05:42:45Z</dcterms:modified>
</cp:coreProperties>
</file>