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0BF2BA-3EE9-4624-A809-831AAD405D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7D9397-4918-4FA3-A994-9C639D82F4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11:15:08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19319B99-1EC2-4616-9B64-9CACDB4489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762250"/>
            <a:ext cx="10306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C75D340A-DB8A-4F2E-8D7E-A5A81392C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E94F46FE-C3F0-4394-B2D3-FC723E5E9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5226EF61-4A19-4D25-88A5-3AE46FF71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083"/>
            <a:ext cx="12192000" cy="51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FE01A555-569B-4B29-B150-A713A7ABAA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34"/>
            <a:ext cx="12192000" cy="46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C4F6D001-956C-4AF1-BFAB-EB0BCCFD2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283"/>
            <a:ext cx="12192000" cy="29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871711E3-64C0-4739-B091-6C8BC6AF7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274"/>
            <a:ext cx="12192000" cy="25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C112655B-B10E-4EDE-B739-F908007CB3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9" y="0"/>
            <a:ext cx="1122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A6B96FF-A870-4128-B7BA-2F4E6BA4D8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2967037"/>
            <a:ext cx="2990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2021-02-22T05:45:18Z</dcterms:created>
  <dcterms:modified xsi:type="dcterms:W3CDTF">2021-02-22T05:45:18Z</dcterms:modified>
</cp:coreProperties>
</file>