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C6752E-9CEA-4DAC-9424-98243543D9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905FC1-15C7-442F-97B4-0E8BAC7F94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11:16:12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82264D7E-7F23-41C9-8FC1-898F29E68B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762250"/>
            <a:ext cx="10306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25070AF9-A425-4B2D-BE29-C2B16C0827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ADE8614B-3CC5-41E6-9F6D-0500C9E7E9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662237"/>
            <a:ext cx="2095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8837B3E9-EC6F-4896-B3FC-7AC5BBDDBF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662237"/>
            <a:ext cx="2095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D68A028A-6FC6-4CFC-AA91-2B7A39C929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083"/>
            <a:ext cx="12192000" cy="51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5D4326B6-75C3-4525-B735-6F3FD4F17D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534"/>
            <a:ext cx="12192000" cy="46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3CE4C1F0-9E06-442C-8FE5-0626D30247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283"/>
            <a:ext cx="12192000" cy="29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1F85D50F-16F2-4CA4-8239-19CE928A45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274"/>
            <a:ext cx="12192000" cy="25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0C63EFDC-4080-45AB-BE5D-AE6CBDD8E6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9" y="0"/>
            <a:ext cx="1122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3F8B696E-3094-49EE-A081-520900D50F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2967037"/>
            <a:ext cx="2990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2021-02-22T05:46:14Z</dcterms:created>
  <dcterms:modified xsi:type="dcterms:W3CDTF">2021-02-22T05:46:14Z</dcterms:modified>
</cp:coreProperties>
</file>