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2F7DABD-129A-4746-851D-DBA7158839C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Book1_delhi_data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17C790E-3ACF-4481-8F43-24594CFEC68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22-02-2021 11:31:40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7DB0BC6A-CC18-4A96-9EF7-5D45E71ACA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2021-02-22T06:01:40Z</dcterms:created>
  <dcterms:modified xsi:type="dcterms:W3CDTF">2021-02-22T06:01:40Z</dcterms:modified>
</cp:coreProperties>
</file>