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1DCE1ED-5DF0-4F1C-9085-2688EF9E0F0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Book1_delhi_data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96BC5D0-2C76-42F9-B470-4C6942AEA45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22-02-2021 19:47:21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-Profit Analysis" id="2" name="slide2">
            <a:extLst>
              <a:ext uri="{FF2B5EF4-FFF2-40B4-BE49-F238E27FC236}">
                <a16:creationId xmlns:a16="http://schemas.microsoft.com/office/drawing/2014/main" id="{8D0B1083-DF53-499B-A101-3824AFFEE0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2021-02-22T14:17:21Z</dcterms:created>
  <dcterms:modified xsi:type="dcterms:W3CDTF">2021-02-22T14:17:21Z</dcterms:modified>
</cp:coreProperties>
</file>