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45D5E5-DF5B-40DE-9BFC-12C47C82EA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0D87B8-2BDC-4919-9147-5C9B13A73B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19:46:56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Profit Analysis" id="2" name="slide2">
            <a:extLst>
              <a:ext uri="{FF2B5EF4-FFF2-40B4-BE49-F238E27FC236}">
                <a16:creationId xmlns:a16="http://schemas.microsoft.com/office/drawing/2014/main" id="{F239BAFC-374B-488F-A899-9DDDCB378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2021-02-22T14:16:57Z</dcterms:created>
  <dcterms:modified xsi:type="dcterms:W3CDTF">2021-02-22T14:16:57Z</dcterms:modified>
</cp:coreProperties>
</file>