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153556-653B-4B94-B790-7277FB6571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Book1_delhi_data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C09E7AD-12F5-42B0-948E-715D77B27E6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22-02-2021 19:46:22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-Profit Analysis" id="2" name="slide2">
            <a:extLst>
              <a:ext uri="{FF2B5EF4-FFF2-40B4-BE49-F238E27FC236}">
                <a16:creationId xmlns:a16="http://schemas.microsoft.com/office/drawing/2014/main" id="{235515CB-1C7E-4336-AA48-DDE6DB9EE3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2021-02-22T14:16:22Z</dcterms:created>
  <dcterms:modified xsi:type="dcterms:W3CDTF">2021-02-22T14:16:22Z</dcterms:modified>
</cp:coreProperties>
</file>