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553239-2198-4763-8097-AE321BC284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Book1_delhi_data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F08DD00-AD95-42D8-A70F-6B7F144884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19:45:56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-Profit Analysis" id="2" name="slide2">
            <a:extLst>
              <a:ext uri="{FF2B5EF4-FFF2-40B4-BE49-F238E27FC236}">
                <a16:creationId xmlns:a16="http://schemas.microsoft.com/office/drawing/2014/main" id="{FDC27620-AE66-4342-BBDF-41FEA4E241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2021-02-22T14:15:56Z</dcterms:created>
  <dcterms:modified xsi:type="dcterms:W3CDTF">2021-02-22T14:15:56Z</dcterms:modified>
</cp:coreProperties>
</file>