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9D98F5-9218-4423-B332-48841C11BC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Book1_delhi_data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2E4C61-240C-4C28-B62D-64B151FF39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22-02-2021 19:42:11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-Profit Analysis" id="2" name="slide2">
            <a:extLst>
              <a:ext uri="{FF2B5EF4-FFF2-40B4-BE49-F238E27FC236}">
                <a16:creationId xmlns:a16="http://schemas.microsoft.com/office/drawing/2014/main" id="{41C2337A-5231-4596-8B00-E02B0EC05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2021-02-22T14:12:12Z</dcterms:created>
  <dcterms:modified xsi:type="dcterms:W3CDTF">2021-02-22T14:12:12Z</dcterms:modified>
</cp:coreProperties>
</file>