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62141A-211E-4C33-8DC1-A8FA5F043B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Book1_delhi_data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35290C-F670-4CB8-B3F9-5ECA74CDA06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22-02-2021 19:43:09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C961E423-ED8D-4B81-A288-9ED915C097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562100"/>
            <a:ext cx="2095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3" name="slide3">
            <a:extLst>
              <a:ext uri="{FF2B5EF4-FFF2-40B4-BE49-F238E27FC236}">
                <a16:creationId xmlns:a16="http://schemas.microsoft.com/office/drawing/2014/main" id="{8198493C-C9B0-4A97-A209-9D2EDC9BE1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819400"/>
            <a:ext cx="952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Margin By Markets" id="4" name="slide4">
            <a:extLst>
              <a:ext uri="{FF2B5EF4-FFF2-40B4-BE49-F238E27FC236}">
                <a16:creationId xmlns:a16="http://schemas.microsoft.com/office/drawing/2014/main" id="{EA71676E-0EC6-4945-B7DD-76E609504F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225"/>
            <a:ext cx="12192000" cy="436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5" name="slide5">
            <a:extLst>
              <a:ext uri="{FF2B5EF4-FFF2-40B4-BE49-F238E27FC236}">
                <a16:creationId xmlns:a16="http://schemas.microsoft.com/office/drawing/2014/main" id="{3EAC1558-D787-40A6-91D9-5D07FC19D7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20"/>
            <a:ext cx="12192000" cy="67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margin of customers" id="6" name="slide6">
            <a:extLst>
              <a:ext uri="{FF2B5EF4-FFF2-40B4-BE49-F238E27FC236}">
                <a16:creationId xmlns:a16="http://schemas.microsoft.com/office/drawing/2014/main" id="{828EC659-2E41-4844-A8BB-0D86170E74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69" y="0"/>
            <a:ext cx="3196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7" name="slide7">
            <a:extLst>
              <a:ext uri="{FF2B5EF4-FFF2-40B4-BE49-F238E27FC236}">
                <a16:creationId xmlns:a16="http://schemas.microsoft.com/office/drawing/2014/main" id="{1DAD11A1-7412-407C-994C-2FBC9E194C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87"/>
            <a:ext cx="12192000" cy="660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2021-02-22T14:13:13Z</dcterms:created>
  <dcterms:modified xsi:type="dcterms:W3CDTF">2021-02-22T14:13:13Z</dcterms:modified>
</cp:coreProperties>
</file>