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0375" y="1719580"/>
            <a:ext cx="288290" cy="1296035"/>
            <a:chOff x="2725" y="2708"/>
            <a:chExt cx="454" cy="2041"/>
          </a:xfrm>
          <a:solidFill>
            <a:schemeClr val="accent6">
              <a:lumMod val="50000"/>
            </a:schemeClr>
          </a:solidFill>
        </p:grpSpPr>
        <p:sp>
          <p:nvSpPr>
            <p:cNvPr id="4" name="Oval 3"/>
            <p:cNvSpPr/>
            <p:nvPr/>
          </p:nvSpPr>
          <p:spPr>
            <a:xfrm>
              <a:off x="2725" y="2708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25" y="3496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25" y="4295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1730375" y="3876040"/>
            <a:ext cx="288000" cy="288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30375" y="4443095"/>
            <a:ext cx="288000" cy="288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48075" y="423545"/>
            <a:ext cx="288290" cy="2877185"/>
            <a:chOff x="5769" y="1263"/>
            <a:chExt cx="454" cy="4531"/>
          </a:xfrm>
          <a:solidFill>
            <a:schemeClr val="accent2">
              <a:lumMod val="75000"/>
            </a:schemeClr>
          </a:solidFill>
        </p:grpSpPr>
        <p:sp>
          <p:nvSpPr>
            <p:cNvPr id="11" name="Oval 10"/>
            <p:cNvSpPr/>
            <p:nvPr/>
          </p:nvSpPr>
          <p:spPr>
            <a:xfrm>
              <a:off x="5769" y="1263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69" y="2051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69" y="2850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769" y="3754"/>
              <a:ext cx="454" cy="2041"/>
              <a:chOff x="2725" y="2708"/>
              <a:chExt cx="454" cy="2041"/>
            </a:xfrm>
            <a:grpFill/>
          </p:grpSpPr>
          <p:sp>
            <p:nvSpPr>
              <p:cNvPr id="15" name="Oval 14"/>
              <p:cNvSpPr/>
              <p:nvPr/>
            </p:nvSpPr>
            <p:spPr>
              <a:xfrm>
                <a:off x="2725" y="2708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725" y="3496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725" y="4295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648075" y="3580130"/>
            <a:ext cx="288290" cy="2877185"/>
            <a:chOff x="5769" y="1263"/>
            <a:chExt cx="454" cy="4531"/>
          </a:xfrm>
          <a:solidFill>
            <a:schemeClr val="accent2">
              <a:lumMod val="75000"/>
            </a:schemeClr>
          </a:solidFill>
        </p:grpSpPr>
        <p:sp>
          <p:nvSpPr>
            <p:cNvPr id="20" name="Oval 19"/>
            <p:cNvSpPr/>
            <p:nvPr/>
          </p:nvSpPr>
          <p:spPr>
            <a:xfrm>
              <a:off x="5769" y="1263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769" y="2051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69" y="2850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769" y="3754"/>
              <a:ext cx="454" cy="2041"/>
              <a:chOff x="2725" y="2708"/>
              <a:chExt cx="454" cy="2041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2725" y="2708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25" y="3496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25" y="4295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132830" y="1719580"/>
            <a:ext cx="288290" cy="2877185"/>
            <a:chOff x="5769" y="1263"/>
            <a:chExt cx="454" cy="4531"/>
          </a:xfrm>
          <a:solidFill>
            <a:schemeClr val="accent2">
              <a:lumMod val="75000"/>
            </a:schemeClr>
          </a:solidFill>
        </p:grpSpPr>
        <p:sp>
          <p:nvSpPr>
            <p:cNvPr id="28" name="Oval 27"/>
            <p:cNvSpPr/>
            <p:nvPr/>
          </p:nvSpPr>
          <p:spPr>
            <a:xfrm>
              <a:off x="5769" y="1263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69" y="2051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69" y="2850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769" y="3754"/>
              <a:ext cx="454" cy="2041"/>
              <a:chOff x="2725" y="2708"/>
              <a:chExt cx="454" cy="2041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2725" y="2708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725" y="3496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25" y="4295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797165" y="1719580"/>
            <a:ext cx="288290" cy="2877185"/>
            <a:chOff x="5769" y="1263"/>
            <a:chExt cx="454" cy="4531"/>
          </a:xfrm>
          <a:solidFill>
            <a:schemeClr val="accent2">
              <a:lumMod val="75000"/>
            </a:schemeClr>
          </a:solidFill>
        </p:grpSpPr>
        <p:sp>
          <p:nvSpPr>
            <p:cNvPr id="36" name="Oval 35"/>
            <p:cNvSpPr/>
            <p:nvPr/>
          </p:nvSpPr>
          <p:spPr>
            <a:xfrm>
              <a:off x="5769" y="1263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69" y="2051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69" y="2850"/>
              <a:ext cx="454" cy="4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769" y="3754"/>
              <a:ext cx="454" cy="2041"/>
              <a:chOff x="2725" y="2708"/>
              <a:chExt cx="454" cy="2041"/>
            </a:xfrm>
            <a:grpFill/>
          </p:grpSpPr>
          <p:sp>
            <p:nvSpPr>
              <p:cNvPr id="40" name="Oval 39"/>
              <p:cNvSpPr/>
              <p:nvPr/>
            </p:nvSpPr>
            <p:spPr>
              <a:xfrm>
                <a:off x="2725" y="2708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725" y="3496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725" y="4295"/>
                <a:ext cx="454" cy="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10005060" y="2515235"/>
            <a:ext cx="288290" cy="28829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05060" y="3015615"/>
            <a:ext cx="288290" cy="28829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005060" y="3522980"/>
            <a:ext cx="288290" cy="28829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endCxn id="11" idx="2"/>
          </p:cNvCxnSpPr>
          <p:nvPr/>
        </p:nvCxnSpPr>
        <p:spPr>
          <a:xfrm flipV="1">
            <a:off x="1983740" y="567690"/>
            <a:ext cx="1664335" cy="128651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6" idx="2"/>
          </p:cNvCxnSpPr>
          <p:nvPr/>
        </p:nvCxnSpPr>
        <p:spPr>
          <a:xfrm>
            <a:off x="1998980" y="1868805"/>
            <a:ext cx="1649095" cy="7810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20" idx="2"/>
          </p:cNvCxnSpPr>
          <p:nvPr/>
        </p:nvCxnSpPr>
        <p:spPr>
          <a:xfrm flipV="1">
            <a:off x="2018665" y="3724275"/>
            <a:ext cx="1629410" cy="295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1" idx="2"/>
          </p:cNvCxnSpPr>
          <p:nvPr/>
        </p:nvCxnSpPr>
        <p:spPr>
          <a:xfrm>
            <a:off x="2028825" y="4047490"/>
            <a:ext cx="1619250" cy="177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  <a:endCxn id="22" idx="3"/>
          </p:cNvCxnSpPr>
          <p:nvPr/>
        </p:nvCxnSpPr>
        <p:spPr>
          <a:xfrm>
            <a:off x="2018665" y="4020185"/>
            <a:ext cx="1671320" cy="8140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6"/>
            <a:endCxn id="24" idx="2"/>
          </p:cNvCxnSpPr>
          <p:nvPr/>
        </p:nvCxnSpPr>
        <p:spPr>
          <a:xfrm>
            <a:off x="2018665" y="4587240"/>
            <a:ext cx="1629410" cy="718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25" idx="2"/>
          </p:cNvCxnSpPr>
          <p:nvPr/>
        </p:nvCxnSpPr>
        <p:spPr>
          <a:xfrm>
            <a:off x="2018665" y="4587240"/>
            <a:ext cx="162941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6" idx="2"/>
          </p:cNvCxnSpPr>
          <p:nvPr/>
        </p:nvCxnSpPr>
        <p:spPr>
          <a:xfrm>
            <a:off x="2018665" y="4587240"/>
            <a:ext cx="1629410" cy="17265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34" idx="2"/>
          </p:cNvCxnSpPr>
          <p:nvPr/>
        </p:nvCxnSpPr>
        <p:spPr>
          <a:xfrm>
            <a:off x="3936365" y="3157220"/>
            <a:ext cx="2196465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33" idx="2"/>
          </p:cNvCxnSpPr>
          <p:nvPr/>
        </p:nvCxnSpPr>
        <p:spPr>
          <a:xfrm>
            <a:off x="3936365" y="2649855"/>
            <a:ext cx="2196465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6"/>
            <a:endCxn id="32" idx="2"/>
          </p:cNvCxnSpPr>
          <p:nvPr/>
        </p:nvCxnSpPr>
        <p:spPr>
          <a:xfrm>
            <a:off x="3936365" y="2149475"/>
            <a:ext cx="2196465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6"/>
            <a:endCxn id="30" idx="2"/>
          </p:cNvCxnSpPr>
          <p:nvPr/>
        </p:nvCxnSpPr>
        <p:spPr>
          <a:xfrm>
            <a:off x="3936365" y="1575435"/>
            <a:ext cx="2196465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" idx="6"/>
            <a:endCxn id="29" idx="2"/>
          </p:cNvCxnSpPr>
          <p:nvPr/>
        </p:nvCxnSpPr>
        <p:spPr>
          <a:xfrm>
            <a:off x="3936365" y="1068070"/>
            <a:ext cx="2196465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6"/>
            <a:endCxn id="28" idx="2"/>
          </p:cNvCxnSpPr>
          <p:nvPr/>
        </p:nvCxnSpPr>
        <p:spPr>
          <a:xfrm>
            <a:off x="3936365" y="567690"/>
            <a:ext cx="2196465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0" idx="6"/>
            <a:endCxn id="28" idx="2"/>
          </p:cNvCxnSpPr>
          <p:nvPr/>
        </p:nvCxnSpPr>
        <p:spPr>
          <a:xfrm flipV="1">
            <a:off x="3936365" y="1863725"/>
            <a:ext cx="2196465" cy="18605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1" idx="6"/>
            <a:endCxn id="29" idx="2"/>
          </p:cNvCxnSpPr>
          <p:nvPr/>
        </p:nvCxnSpPr>
        <p:spPr>
          <a:xfrm flipV="1">
            <a:off x="3936365" y="2364105"/>
            <a:ext cx="2196465" cy="18605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2" idx="6"/>
            <a:endCxn id="30" idx="2"/>
          </p:cNvCxnSpPr>
          <p:nvPr/>
        </p:nvCxnSpPr>
        <p:spPr>
          <a:xfrm flipV="1">
            <a:off x="3936365" y="2871470"/>
            <a:ext cx="2196465" cy="18605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6"/>
            <a:endCxn id="32" idx="2"/>
          </p:cNvCxnSpPr>
          <p:nvPr/>
        </p:nvCxnSpPr>
        <p:spPr>
          <a:xfrm flipV="1">
            <a:off x="3936365" y="3445510"/>
            <a:ext cx="2196465" cy="18605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5" idx="6"/>
            <a:endCxn id="33" idx="2"/>
          </p:cNvCxnSpPr>
          <p:nvPr/>
        </p:nvCxnSpPr>
        <p:spPr>
          <a:xfrm flipV="1">
            <a:off x="3936365" y="3945890"/>
            <a:ext cx="2196465" cy="18605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6"/>
            <a:endCxn id="34" idx="2"/>
          </p:cNvCxnSpPr>
          <p:nvPr/>
        </p:nvCxnSpPr>
        <p:spPr>
          <a:xfrm flipV="1">
            <a:off x="3936365" y="4453255"/>
            <a:ext cx="2196465" cy="18605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8" idx="6"/>
            <a:endCxn id="36" idx="2"/>
          </p:cNvCxnSpPr>
          <p:nvPr/>
        </p:nvCxnSpPr>
        <p:spPr>
          <a:xfrm>
            <a:off x="6421120" y="1863725"/>
            <a:ext cx="13760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9" idx="6"/>
            <a:endCxn id="37" idx="2"/>
          </p:cNvCxnSpPr>
          <p:nvPr/>
        </p:nvCxnSpPr>
        <p:spPr>
          <a:xfrm>
            <a:off x="6421120" y="2364105"/>
            <a:ext cx="13760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0" idx="6"/>
            <a:endCxn id="38" idx="2"/>
          </p:cNvCxnSpPr>
          <p:nvPr/>
        </p:nvCxnSpPr>
        <p:spPr>
          <a:xfrm>
            <a:off x="6421120" y="2871470"/>
            <a:ext cx="13760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6"/>
            <a:endCxn id="40" idx="2"/>
          </p:cNvCxnSpPr>
          <p:nvPr/>
        </p:nvCxnSpPr>
        <p:spPr>
          <a:xfrm>
            <a:off x="6421120" y="3445510"/>
            <a:ext cx="13760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3" idx="6"/>
            <a:endCxn id="41" idx="2"/>
          </p:cNvCxnSpPr>
          <p:nvPr/>
        </p:nvCxnSpPr>
        <p:spPr>
          <a:xfrm>
            <a:off x="6421120" y="3945890"/>
            <a:ext cx="13760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6"/>
            <a:endCxn id="42" idx="2"/>
          </p:cNvCxnSpPr>
          <p:nvPr/>
        </p:nvCxnSpPr>
        <p:spPr>
          <a:xfrm>
            <a:off x="6421120" y="4453255"/>
            <a:ext cx="13760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6"/>
            <a:endCxn id="44" idx="2"/>
          </p:cNvCxnSpPr>
          <p:nvPr/>
        </p:nvCxnSpPr>
        <p:spPr>
          <a:xfrm>
            <a:off x="8085455" y="1863725"/>
            <a:ext cx="1919605" cy="7956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6"/>
            <a:endCxn id="45" idx="2"/>
          </p:cNvCxnSpPr>
          <p:nvPr/>
        </p:nvCxnSpPr>
        <p:spPr>
          <a:xfrm>
            <a:off x="8085455" y="2364105"/>
            <a:ext cx="1919605" cy="7956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8" idx="6"/>
            <a:endCxn id="46" idx="2"/>
          </p:cNvCxnSpPr>
          <p:nvPr/>
        </p:nvCxnSpPr>
        <p:spPr>
          <a:xfrm>
            <a:off x="8085455" y="2871470"/>
            <a:ext cx="1919605" cy="7956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0" idx="6"/>
          </p:cNvCxnSpPr>
          <p:nvPr/>
        </p:nvCxnSpPr>
        <p:spPr>
          <a:xfrm flipV="1">
            <a:off x="8085455" y="2660015"/>
            <a:ext cx="1911985" cy="78549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1" idx="6"/>
            <a:endCxn id="45" idx="2"/>
          </p:cNvCxnSpPr>
          <p:nvPr/>
        </p:nvCxnSpPr>
        <p:spPr>
          <a:xfrm flipV="1">
            <a:off x="8085455" y="3159760"/>
            <a:ext cx="1919605" cy="786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6"/>
            <a:endCxn id="46" idx="2"/>
          </p:cNvCxnSpPr>
          <p:nvPr/>
        </p:nvCxnSpPr>
        <p:spPr>
          <a:xfrm flipV="1">
            <a:off x="8085455" y="3667125"/>
            <a:ext cx="1919605" cy="78613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" idx="6"/>
            <a:endCxn id="12" idx="2"/>
          </p:cNvCxnSpPr>
          <p:nvPr/>
        </p:nvCxnSpPr>
        <p:spPr>
          <a:xfrm flipV="1">
            <a:off x="2018665" y="1068070"/>
            <a:ext cx="1629410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6"/>
            <a:endCxn id="13" idx="2"/>
          </p:cNvCxnSpPr>
          <p:nvPr/>
        </p:nvCxnSpPr>
        <p:spPr>
          <a:xfrm flipV="1">
            <a:off x="2018665" y="1575435"/>
            <a:ext cx="1629410" cy="12960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" idx="6"/>
            <a:endCxn id="17" idx="2"/>
          </p:cNvCxnSpPr>
          <p:nvPr/>
        </p:nvCxnSpPr>
        <p:spPr>
          <a:xfrm>
            <a:off x="2018665" y="2871470"/>
            <a:ext cx="1629410" cy="285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6"/>
            <a:endCxn id="15" idx="2"/>
          </p:cNvCxnSpPr>
          <p:nvPr/>
        </p:nvCxnSpPr>
        <p:spPr>
          <a:xfrm flipV="1">
            <a:off x="2018665" y="2149475"/>
            <a:ext cx="1629410" cy="7219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" idx="2"/>
          </p:cNvCxnSpPr>
          <p:nvPr/>
        </p:nvCxnSpPr>
        <p:spPr>
          <a:xfrm flipV="1">
            <a:off x="1043940" y="1863725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043940" y="2364105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1043940" y="2871470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043940" y="4020185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043940" y="4597400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0293350" y="2651760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0293350" y="3152140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0293350" y="3659505"/>
            <a:ext cx="686435" cy="508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6"/>
          <p:cNvSpPr txBox="1"/>
          <p:nvPr/>
        </p:nvSpPr>
        <p:spPr>
          <a:xfrm>
            <a:off x="10442575" y="3211830"/>
            <a:ext cx="104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OUTPUT</a:t>
            </a:r>
            <a:endParaRPr lang="en-IN" altLang="en-US"/>
          </a:p>
        </p:txBody>
      </p:sp>
      <p:sp>
        <p:nvSpPr>
          <p:cNvPr id="98" name="Text Box 97"/>
          <p:cNvSpPr txBox="1"/>
          <p:nvPr/>
        </p:nvSpPr>
        <p:spPr>
          <a:xfrm>
            <a:off x="1043940" y="3291205"/>
            <a:ext cx="76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INPUT</a:t>
            </a:r>
            <a:endParaRPr lang="en-IN" altLang="en-US"/>
          </a:p>
        </p:txBody>
      </p:sp>
      <p:sp>
        <p:nvSpPr>
          <p:cNvPr id="99" name="Text Box 98"/>
          <p:cNvSpPr txBox="1"/>
          <p:nvPr/>
        </p:nvSpPr>
        <p:spPr>
          <a:xfrm>
            <a:off x="253365" y="4053205"/>
            <a:ext cx="954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weather</a:t>
            </a:r>
            <a:endParaRPr lang="en-IN" altLang="en-US"/>
          </a:p>
          <a:p>
            <a:r>
              <a:rPr lang="en-IN" altLang="en-US"/>
              <a:t>matrix</a:t>
            </a:r>
            <a:endParaRPr lang="en-IN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327660" y="1928495"/>
            <a:ext cx="7689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food</a:t>
            </a:r>
            <a:endParaRPr lang="en-IN" altLang="en-US"/>
          </a:p>
          <a:p>
            <a:r>
              <a:rPr lang="en-IN" altLang="en-US"/>
              <a:t>vector</a:t>
            </a:r>
            <a:endParaRPr lang="en-IN" alt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8776335" y="4940935"/>
            <a:ext cx="2745740" cy="1731010"/>
            <a:chOff x="10268" y="7855"/>
            <a:chExt cx="4324" cy="2726"/>
          </a:xfrm>
        </p:grpSpPr>
        <p:sp>
          <p:nvSpPr>
            <p:cNvPr id="107" name="Rounded Rectangle 106"/>
            <p:cNvSpPr/>
            <p:nvPr/>
          </p:nvSpPr>
          <p:spPr>
            <a:xfrm>
              <a:off x="10268" y="7855"/>
              <a:ext cx="4324" cy="2726"/>
            </a:xfrm>
            <a:prstGeom prst="roundRect">
              <a:avLst/>
            </a:prstGeom>
            <a:solidFill>
              <a:schemeClr val="bg1">
                <a:lumMod val="7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0969" y="8917"/>
              <a:ext cx="454" cy="45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0969" y="9716"/>
              <a:ext cx="454" cy="4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0969" y="8129"/>
              <a:ext cx="454" cy="45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Text Box 103"/>
            <p:cNvSpPr txBox="1"/>
            <p:nvPr/>
          </p:nvSpPr>
          <p:spPr>
            <a:xfrm>
              <a:off x="11905" y="8066"/>
              <a:ext cx="12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/>
                <a:t>INPUT</a:t>
              </a:r>
              <a:endParaRPr lang="en-IN" altLang="en-US"/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1905" y="8854"/>
              <a:ext cx="152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/>
                <a:t>OUTPUT</a:t>
              </a:r>
              <a:endParaRPr lang="en-IN" altLang="en-US"/>
            </a:p>
          </p:txBody>
        </p:sp>
        <p:sp>
          <p:nvSpPr>
            <p:cNvPr id="106" name="Text Box 105"/>
            <p:cNvSpPr txBox="1"/>
            <p:nvPr/>
          </p:nvSpPr>
          <p:spPr>
            <a:xfrm>
              <a:off x="11905" y="9590"/>
              <a:ext cx="241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/>
                <a:t>HIDDEN LAYER</a:t>
              </a:r>
              <a:endParaRPr lang="en-I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Nitish sharma</cp:lastModifiedBy>
  <cp:revision>2</cp:revision>
  <dcterms:created xsi:type="dcterms:W3CDTF">2020-06-01T14:08:54Z</dcterms:created>
  <dcterms:modified xsi:type="dcterms:W3CDTF">2020-06-01T14:12:45Z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