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2E0"/>
    <a:srgbClr val="3A388A"/>
    <a:srgbClr val="5C5AF2"/>
    <a:srgbClr val="939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3C11E-639E-4575-BDC7-2217F3938550}" v="204" dt="2023-03-24T13:35:4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6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94AB-66F3-FC4B-9C4E-1CA7761A2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7C7D2-B50F-E56D-23B9-BD3C5E89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11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5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5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70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72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E0218B-4F42-D1E0-09AF-420F618F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Data Upload flow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342C2-D8BD-7EE6-8603-AB08E6D9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55" y="2134709"/>
            <a:ext cx="7228091" cy="2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11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eligibility of Student for Issuance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34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Data from CASA – roll number and DOB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eligibility of Student for Issuance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00C4D-A6CF-FE85-D101-83965C33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89" y="1889378"/>
            <a:ext cx="7377311" cy="49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955E-A7DB-5B98-A04A-8A2D6CD6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in Registry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EF2B-4F39-3243-9FD0-0A7A13AE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6024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6969F"/>
      </a:accent1>
      <a:accent2>
        <a:srgbClr val="BA8D7F"/>
      </a:accent2>
      <a:accent3>
        <a:srgbClr val="B4A17F"/>
      </a:accent3>
      <a:accent4>
        <a:srgbClr val="A4A772"/>
      </a:accent4>
      <a:accent5>
        <a:srgbClr val="96AA81"/>
      </a:accent5>
      <a:accent6>
        <a:srgbClr val="7DAF77"/>
      </a:accent6>
      <a:hlink>
        <a:srgbClr val="568E8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35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Sprint 13</vt:lpstr>
      <vt:lpstr>Work Item</vt:lpstr>
      <vt:lpstr>Data Upload flow</vt:lpstr>
      <vt:lpstr>Spring 11</vt:lpstr>
      <vt:lpstr>Fetch Data from CASA – roll number and DOB</vt:lpstr>
      <vt:lpstr>Create the DATA in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</dc:creator>
  <cp:lastModifiedBy>Pawan Kumar</cp:lastModifiedBy>
  <cp:revision>216</cp:revision>
  <dcterms:created xsi:type="dcterms:W3CDTF">2023-03-24T09:27:09Z</dcterms:created>
  <dcterms:modified xsi:type="dcterms:W3CDTF">2023-06-07T12:28:55Z</dcterms:modified>
</cp:coreProperties>
</file>