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2E0"/>
    <a:srgbClr val="FF9933"/>
    <a:srgbClr val="3A388A"/>
    <a:srgbClr val="5C5AF2"/>
    <a:srgbClr val="93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3C11E-639E-4575-BDC7-2217F3938550}" v="204" dt="2023-03-24T13:35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4AB-66F3-FC4B-9C4E-1CA7761A2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14 – E-Creds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C7D2-B50F-E56D-23B9-BD3C5E89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3A2E0"/>
          </a:solidFill>
        </p:spPr>
        <p:txBody>
          <a:bodyPr/>
          <a:lstStyle/>
          <a:p>
            <a:pPr algn="ctr"/>
            <a:r>
              <a:rPr lang="en-US" dirty="0"/>
              <a:t>Demo Item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IN" dirty="0"/>
              <a:t>1. Generate Id card of As Web Copy</a:t>
            </a:r>
          </a:p>
          <a:p>
            <a:r>
              <a:rPr lang="en-IN" dirty="0"/>
              <a:t>2. QR Code integration for Credentials Link</a:t>
            </a:r>
          </a:p>
          <a:p>
            <a:r>
              <a:rPr lang="en-IN" dirty="0"/>
              <a:t>3. Upload to GCP storage</a:t>
            </a:r>
          </a:p>
          <a:p>
            <a:r>
              <a:rPr lang="en-IN" dirty="0"/>
              <a:t>4. Get from Google storage</a:t>
            </a:r>
          </a:p>
          <a:p>
            <a:r>
              <a:rPr lang="en-IN" dirty="0"/>
              <a:t>Note . Documentation of Steps in Jupiter note to execute steps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7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0218B-4F42-D1E0-09AF-420F618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Data Upload flow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342C2-D8BD-7EE6-8603-AB08E6D9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2134709"/>
            <a:ext cx="7228091" cy="2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from CASA – roll number and DOB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00C4D-A6CF-FE85-D101-83965C3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9" y="1889378"/>
            <a:ext cx="7377311" cy="49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955E-A7DB-5B98-A04A-8A2D6CD6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in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F2B-4F39-3243-9FD0-0A7A13AE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6024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77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Sprint 14 – E-Creds</vt:lpstr>
      <vt:lpstr>Demo Item</vt:lpstr>
      <vt:lpstr>Data Upload flow</vt:lpstr>
      <vt:lpstr>Spring 11</vt:lpstr>
      <vt:lpstr>Fetch Data from CASA – roll number and DOB</vt:lpstr>
      <vt:lpstr>Create the DATA in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219</cp:revision>
  <dcterms:created xsi:type="dcterms:W3CDTF">2023-03-24T09:27:09Z</dcterms:created>
  <dcterms:modified xsi:type="dcterms:W3CDTF">2023-06-19T07:07:15Z</dcterms:modified>
</cp:coreProperties>
</file>