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2E0"/>
    <a:srgbClr val="3A388A"/>
    <a:srgbClr val="5C5AF2"/>
    <a:srgbClr val="939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3C11E-639E-4575-BDC7-2217F3938550}" v="204" dt="2023-03-24T13:35:4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0560D-38A3-4E89-809A-93B013E843EA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3B5F85-A39E-402E-961B-9DF54369C051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Sunbird-ED</a:t>
          </a:r>
          <a:endParaRPr lang="en-GB" dirty="0"/>
        </a:p>
      </dgm:t>
    </dgm:pt>
    <dgm:pt modelId="{1E4F6A2A-6770-4A14-A9DF-811116124568}" type="parTrans" cxnId="{688C8433-598C-4E17-AA45-44D6A52EB192}">
      <dgm:prSet/>
      <dgm:spPr/>
      <dgm:t>
        <a:bodyPr/>
        <a:lstStyle/>
        <a:p>
          <a:endParaRPr lang="en-GB"/>
        </a:p>
      </dgm:t>
    </dgm:pt>
    <dgm:pt modelId="{9EC2430F-2451-4226-9875-84D2B9E6D544}" type="sibTrans" cxnId="{688C8433-598C-4E17-AA45-44D6A52EB192}">
      <dgm:prSet/>
      <dgm:spPr/>
      <dgm:t>
        <a:bodyPr/>
        <a:lstStyle/>
        <a:p>
          <a:endParaRPr lang="en-GB"/>
        </a:p>
      </dgm:t>
    </dgm:pt>
    <dgm:pt modelId="{3C31CA7D-ADE6-4E4D-8857-7749CC545735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Sunbird-Knowledge</a:t>
          </a:r>
          <a:endParaRPr lang="en-GB" dirty="0"/>
        </a:p>
      </dgm:t>
    </dgm:pt>
    <dgm:pt modelId="{AF0E577E-C9B1-42F4-808E-72657C3DDE81}" type="parTrans" cxnId="{83C80E8B-A441-4A34-9EA9-FD365D19132A}">
      <dgm:prSet/>
      <dgm:spPr/>
      <dgm:t>
        <a:bodyPr/>
        <a:lstStyle/>
        <a:p>
          <a:endParaRPr lang="en-GB"/>
        </a:p>
      </dgm:t>
    </dgm:pt>
    <dgm:pt modelId="{4EB0D045-E77D-4492-8219-FC01DC1E490B}" type="sibTrans" cxnId="{83C80E8B-A441-4A34-9EA9-FD365D19132A}">
      <dgm:prSet/>
      <dgm:spPr/>
      <dgm:t>
        <a:bodyPr/>
        <a:lstStyle/>
        <a:p>
          <a:endParaRPr lang="en-GB"/>
        </a:p>
      </dgm:t>
    </dgm:pt>
    <dgm:pt modelId="{5AF4E507-F06B-4EFE-A956-A3E560524AB2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Sunbird In-query</a:t>
          </a:r>
          <a:endParaRPr lang="en-GB" dirty="0"/>
        </a:p>
      </dgm:t>
    </dgm:pt>
    <dgm:pt modelId="{68607959-52E8-4647-BCB2-C66124849A7B}" type="parTrans" cxnId="{F0A3BB76-7B1D-451F-8212-A82307239821}">
      <dgm:prSet/>
      <dgm:spPr/>
      <dgm:t>
        <a:bodyPr/>
        <a:lstStyle/>
        <a:p>
          <a:endParaRPr lang="en-GB"/>
        </a:p>
      </dgm:t>
    </dgm:pt>
    <dgm:pt modelId="{59EE73D4-46B5-4D9A-B0F5-5E84C405DF53}" type="sibTrans" cxnId="{F0A3BB76-7B1D-451F-8212-A82307239821}">
      <dgm:prSet/>
      <dgm:spPr/>
      <dgm:t>
        <a:bodyPr/>
        <a:lstStyle/>
        <a:p>
          <a:endParaRPr lang="en-GB"/>
        </a:p>
      </dgm:t>
    </dgm:pt>
    <dgm:pt modelId="{0F0D5B01-12C9-4411-8B3A-4CEDB7F9D169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Sunbird observe</a:t>
          </a:r>
          <a:endParaRPr lang="en-GB" dirty="0"/>
        </a:p>
      </dgm:t>
    </dgm:pt>
    <dgm:pt modelId="{FD3AD4B2-B355-4F32-B6F3-CD7D66AF93DC}" type="parTrans" cxnId="{34BA84EC-A8A9-4387-BC1D-59A2792B9531}">
      <dgm:prSet/>
      <dgm:spPr/>
      <dgm:t>
        <a:bodyPr/>
        <a:lstStyle/>
        <a:p>
          <a:endParaRPr lang="en-GB"/>
        </a:p>
      </dgm:t>
    </dgm:pt>
    <dgm:pt modelId="{6F19D665-39D8-4B79-BF05-AEE1BC19B4A0}" type="sibTrans" cxnId="{34BA84EC-A8A9-4387-BC1D-59A2792B9531}">
      <dgm:prSet/>
      <dgm:spPr/>
      <dgm:t>
        <a:bodyPr/>
        <a:lstStyle/>
        <a:p>
          <a:endParaRPr lang="en-GB"/>
        </a:p>
      </dgm:t>
    </dgm:pt>
    <dgm:pt modelId="{422DA6AF-B036-4BAB-9B76-C4A6539F9F88}">
      <dgm:prSet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Sunbird Learn</a:t>
          </a:r>
        </a:p>
      </dgm:t>
    </dgm:pt>
    <dgm:pt modelId="{951123A1-A560-4514-A746-3D75972D51CA}" type="parTrans" cxnId="{756E3796-8C69-4E13-8059-4BEE06F2C2C4}">
      <dgm:prSet/>
      <dgm:spPr/>
    </dgm:pt>
    <dgm:pt modelId="{04665D2C-5C0A-43E1-9923-49058739EA9B}" type="sibTrans" cxnId="{756E3796-8C69-4E13-8059-4BEE06F2C2C4}">
      <dgm:prSet/>
      <dgm:spPr/>
    </dgm:pt>
    <dgm:pt modelId="{79F5B1D8-8E36-4BD7-A293-7A5187D857AF}" type="pres">
      <dgm:prSet presAssocID="{B4D0560D-38A3-4E89-809A-93B013E843EA}" presName="composite" presStyleCnt="0">
        <dgm:presLayoutVars>
          <dgm:chMax val="1"/>
          <dgm:dir/>
          <dgm:resizeHandles val="exact"/>
        </dgm:presLayoutVars>
      </dgm:prSet>
      <dgm:spPr/>
    </dgm:pt>
    <dgm:pt modelId="{80E78A0C-AF58-4E3E-8F36-B84A22CC9BA0}" type="pres">
      <dgm:prSet presAssocID="{A83B5F85-A39E-402E-961B-9DF54369C051}" presName="roof" presStyleLbl="dkBgShp" presStyleIdx="0" presStyleCnt="2"/>
      <dgm:spPr>
        <a:solidFill>
          <a:srgbClr val="9392E0"/>
        </a:solidFill>
      </dgm:spPr>
    </dgm:pt>
    <dgm:pt modelId="{9A936517-CF66-49D8-8773-245F362B2FA2}" type="pres">
      <dgm:prSet presAssocID="{A83B5F85-A39E-402E-961B-9DF54369C051}" presName="pillars" presStyleCnt="0"/>
      <dgm:spPr/>
    </dgm:pt>
    <dgm:pt modelId="{C2962318-D19A-4446-923E-494F62EA98EF}" type="pres">
      <dgm:prSet presAssocID="{A83B5F85-A39E-402E-961B-9DF54369C051}" presName="pillar1" presStyleLbl="node1" presStyleIdx="0" presStyleCnt="4">
        <dgm:presLayoutVars>
          <dgm:bulletEnabled val="1"/>
        </dgm:presLayoutVars>
      </dgm:prSet>
      <dgm:spPr>
        <a:solidFill>
          <a:srgbClr val="9392E0"/>
        </a:solidFill>
      </dgm:spPr>
    </dgm:pt>
    <dgm:pt modelId="{DB5B888D-68BE-42B7-BA32-C435D59D8DF7}" type="pres">
      <dgm:prSet presAssocID="{5AF4E507-F06B-4EFE-A956-A3E560524AB2}" presName="pillarX" presStyleLbl="node1" presStyleIdx="1" presStyleCnt="4">
        <dgm:presLayoutVars>
          <dgm:bulletEnabled val="1"/>
        </dgm:presLayoutVars>
      </dgm:prSet>
      <dgm:spPr>
        <a:solidFill>
          <a:srgbClr val="5C5AF2"/>
        </a:solidFill>
      </dgm:spPr>
    </dgm:pt>
    <dgm:pt modelId="{1370E2DD-92FE-4437-8EE7-3DFA6C953D74}" type="pres">
      <dgm:prSet presAssocID="{0F0D5B01-12C9-4411-8B3A-4CEDB7F9D169}" presName="pillarX" presStyleLbl="node1" presStyleIdx="2" presStyleCnt="4">
        <dgm:presLayoutVars>
          <dgm:bulletEnabled val="1"/>
        </dgm:presLayoutVars>
      </dgm:prSet>
      <dgm:spPr>
        <a:solidFill>
          <a:srgbClr val="3A388A"/>
        </a:solidFill>
      </dgm:spPr>
    </dgm:pt>
    <dgm:pt modelId="{F44CC988-DDF6-459F-B6D8-55AE7C5EC744}" type="pres">
      <dgm:prSet presAssocID="{422DA6AF-B036-4BAB-9B76-C4A6539F9F88}" presName="pillarX" presStyleLbl="node1" presStyleIdx="3" presStyleCnt="4">
        <dgm:presLayoutVars>
          <dgm:bulletEnabled val="1"/>
        </dgm:presLayoutVars>
      </dgm:prSet>
      <dgm:spPr>
        <a:solidFill>
          <a:srgbClr val="A3A2E0"/>
        </a:solidFill>
      </dgm:spPr>
    </dgm:pt>
    <dgm:pt modelId="{937F8FAC-B9FA-4A12-9FEB-A4FD4A353A9F}" type="pres">
      <dgm:prSet presAssocID="{A83B5F85-A39E-402E-961B-9DF54369C051}" presName="base" presStyleLbl="dkBgShp" presStyleIdx="1" presStyleCnt="2"/>
      <dgm:spPr/>
    </dgm:pt>
  </dgm:ptLst>
  <dgm:cxnLst>
    <dgm:cxn modelId="{F611FE20-D339-45E5-BD69-EBBC13FFA388}" type="presOf" srcId="{A83B5F85-A39E-402E-961B-9DF54369C051}" destId="{80E78A0C-AF58-4E3E-8F36-B84A22CC9BA0}" srcOrd="0" destOrd="0" presId="urn:microsoft.com/office/officeart/2005/8/layout/hList3"/>
    <dgm:cxn modelId="{688C8433-598C-4E17-AA45-44D6A52EB192}" srcId="{B4D0560D-38A3-4E89-809A-93B013E843EA}" destId="{A83B5F85-A39E-402E-961B-9DF54369C051}" srcOrd="0" destOrd="0" parTransId="{1E4F6A2A-6770-4A14-A9DF-811116124568}" sibTransId="{9EC2430F-2451-4226-9875-84D2B9E6D544}"/>
    <dgm:cxn modelId="{B6E79243-1557-4065-A5F4-BC6E9032E977}" type="presOf" srcId="{422DA6AF-B036-4BAB-9B76-C4A6539F9F88}" destId="{F44CC988-DDF6-459F-B6D8-55AE7C5EC744}" srcOrd="0" destOrd="0" presId="urn:microsoft.com/office/officeart/2005/8/layout/hList3"/>
    <dgm:cxn modelId="{55B2D049-2940-46E7-A17F-5B87BB80E198}" type="presOf" srcId="{5AF4E507-F06B-4EFE-A956-A3E560524AB2}" destId="{DB5B888D-68BE-42B7-BA32-C435D59D8DF7}" srcOrd="0" destOrd="0" presId="urn:microsoft.com/office/officeart/2005/8/layout/hList3"/>
    <dgm:cxn modelId="{F0A3BB76-7B1D-451F-8212-A82307239821}" srcId="{A83B5F85-A39E-402E-961B-9DF54369C051}" destId="{5AF4E507-F06B-4EFE-A956-A3E560524AB2}" srcOrd="1" destOrd="0" parTransId="{68607959-52E8-4647-BCB2-C66124849A7B}" sibTransId="{59EE73D4-46B5-4D9A-B0F5-5E84C405DF53}"/>
    <dgm:cxn modelId="{83C80E8B-A441-4A34-9EA9-FD365D19132A}" srcId="{A83B5F85-A39E-402E-961B-9DF54369C051}" destId="{3C31CA7D-ADE6-4E4D-8857-7749CC545735}" srcOrd="0" destOrd="0" parTransId="{AF0E577E-C9B1-42F4-808E-72657C3DDE81}" sibTransId="{4EB0D045-E77D-4492-8219-FC01DC1E490B}"/>
    <dgm:cxn modelId="{756E3796-8C69-4E13-8059-4BEE06F2C2C4}" srcId="{A83B5F85-A39E-402E-961B-9DF54369C051}" destId="{422DA6AF-B036-4BAB-9B76-C4A6539F9F88}" srcOrd="3" destOrd="0" parTransId="{951123A1-A560-4514-A746-3D75972D51CA}" sibTransId="{04665D2C-5C0A-43E1-9923-49058739EA9B}"/>
    <dgm:cxn modelId="{DDA878A2-FC40-45EA-A837-92A9B2C53C51}" type="presOf" srcId="{3C31CA7D-ADE6-4E4D-8857-7749CC545735}" destId="{C2962318-D19A-4446-923E-494F62EA98EF}" srcOrd="0" destOrd="0" presId="urn:microsoft.com/office/officeart/2005/8/layout/hList3"/>
    <dgm:cxn modelId="{AD8267BA-6A50-4535-B182-63047A605E11}" type="presOf" srcId="{B4D0560D-38A3-4E89-809A-93B013E843EA}" destId="{79F5B1D8-8E36-4BD7-A293-7A5187D857AF}" srcOrd="0" destOrd="0" presId="urn:microsoft.com/office/officeart/2005/8/layout/hList3"/>
    <dgm:cxn modelId="{368308DD-4540-4317-9BAB-54BF8F24C7DD}" type="presOf" srcId="{0F0D5B01-12C9-4411-8B3A-4CEDB7F9D169}" destId="{1370E2DD-92FE-4437-8EE7-3DFA6C953D74}" srcOrd="0" destOrd="0" presId="urn:microsoft.com/office/officeart/2005/8/layout/hList3"/>
    <dgm:cxn modelId="{34BA84EC-A8A9-4387-BC1D-59A2792B9531}" srcId="{A83B5F85-A39E-402E-961B-9DF54369C051}" destId="{0F0D5B01-12C9-4411-8B3A-4CEDB7F9D169}" srcOrd="2" destOrd="0" parTransId="{FD3AD4B2-B355-4F32-B6F3-CD7D66AF93DC}" sibTransId="{6F19D665-39D8-4B79-BF05-AEE1BC19B4A0}"/>
    <dgm:cxn modelId="{AC9A24BC-DA71-40A2-AE59-D7D7EDB0D31D}" type="presParOf" srcId="{79F5B1D8-8E36-4BD7-A293-7A5187D857AF}" destId="{80E78A0C-AF58-4E3E-8F36-B84A22CC9BA0}" srcOrd="0" destOrd="0" presId="urn:microsoft.com/office/officeart/2005/8/layout/hList3"/>
    <dgm:cxn modelId="{18D908B2-7C06-4E62-B878-0F2888E43F6E}" type="presParOf" srcId="{79F5B1D8-8E36-4BD7-A293-7A5187D857AF}" destId="{9A936517-CF66-49D8-8773-245F362B2FA2}" srcOrd="1" destOrd="0" presId="urn:microsoft.com/office/officeart/2005/8/layout/hList3"/>
    <dgm:cxn modelId="{D1F03E7F-018B-4CCE-A6E6-A279F5B6B841}" type="presParOf" srcId="{9A936517-CF66-49D8-8773-245F362B2FA2}" destId="{C2962318-D19A-4446-923E-494F62EA98EF}" srcOrd="0" destOrd="0" presId="urn:microsoft.com/office/officeart/2005/8/layout/hList3"/>
    <dgm:cxn modelId="{9DF70EE6-42C6-44E0-ABEE-486329162F06}" type="presParOf" srcId="{9A936517-CF66-49D8-8773-245F362B2FA2}" destId="{DB5B888D-68BE-42B7-BA32-C435D59D8DF7}" srcOrd="1" destOrd="0" presId="urn:microsoft.com/office/officeart/2005/8/layout/hList3"/>
    <dgm:cxn modelId="{5FC874B7-6FC8-419B-91F1-1CC17A7B251F}" type="presParOf" srcId="{9A936517-CF66-49D8-8773-245F362B2FA2}" destId="{1370E2DD-92FE-4437-8EE7-3DFA6C953D74}" srcOrd="2" destOrd="0" presId="urn:microsoft.com/office/officeart/2005/8/layout/hList3"/>
    <dgm:cxn modelId="{CC02613F-4515-40AB-8D8D-1E5FC06F1F60}" type="presParOf" srcId="{9A936517-CF66-49D8-8773-245F362B2FA2}" destId="{F44CC988-DDF6-459F-B6D8-55AE7C5EC744}" srcOrd="3" destOrd="0" presId="urn:microsoft.com/office/officeart/2005/8/layout/hList3"/>
    <dgm:cxn modelId="{89BFA534-A1E3-4430-A9B8-9CBB863ADB2D}" type="presParOf" srcId="{79F5B1D8-8E36-4BD7-A293-7A5187D857AF}" destId="{937F8FAC-B9FA-4A12-9FEB-A4FD4A353A9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A757B2-7355-4501-A887-97E76212C41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FBAD487-A514-4F3A-A05B-D57CBE8AD344}">
      <dgm:prSet phldrT="[Text]" phldr="0"/>
      <dgm:spPr>
        <a:solidFill>
          <a:srgbClr val="3A388A"/>
        </a:solidFill>
      </dgm:spPr>
      <dgm:t>
        <a:bodyPr/>
        <a:lstStyle/>
        <a:p>
          <a:pPr rtl="0"/>
          <a:r>
            <a:rPr lang="en-GB" dirty="0">
              <a:latin typeface="Walbaum Display Light"/>
            </a:rPr>
            <a:t>Search and discovery</a:t>
          </a:r>
          <a:endParaRPr lang="en-GB" dirty="0"/>
        </a:p>
      </dgm:t>
    </dgm:pt>
    <dgm:pt modelId="{C98032BF-6562-4FAA-A119-5DD336236489}" type="parTrans" cxnId="{D3F35879-6611-403C-B884-3E5777218066}">
      <dgm:prSet/>
      <dgm:spPr/>
      <dgm:t>
        <a:bodyPr/>
        <a:lstStyle/>
        <a:p>
          <a:endParaRPr lang="en-GB"/>
        </a:p>
      </dgm:t>
    </dgm:pt>
    <dgm:pt modelId="{CC4530B0-B081-4DBD-92F2-F80E993F1A5F}" type="sibTrans" cxnId="{D3F35879-6611-403C-B884-3E5777218066}">
      <dgm:prSet/>
      <dgm:spPr/>
      <dgm:t>
        <a:bodyPr/>
        <a:lstStyle/>
        <a:p>
          <a:endParaRPr lang="en-GB"/>
        </a:p>
      </dgm:t>
    </dgm:pt>
    <dgm:pt modelId="{8401B00F-24D6-412D-8CFE-B45FD9E45FA3}">
      <dgm:prSet phldrT="[Text]" phldr="0"/>
      <dgm:spPr>
        <a:solidFill>
          <a:srgbClr val="A3A2E0"/>
        </a:solidFill>
      </dgm:spPr>
      <dgm:t>
        <a:bodyPr/>
        <a:lstStyle/>
        <a:p>
          <a:pPr rtl="0"/>
          <a:r>
            <a:rPr lang="en-GB" dirty="0">
              <a:latin typeface="Walbaum Display Light"/>
            </a:rPr>
            <a:t> </a:t>
          </a:r>
          <a:r>
            <a:rPr lang="en-GB" dirty="0"/>
            <a:t>Asset search service</a:t>
          </a:r>
        </a:p>
      </dgm:t>
    </dgm:pt>
    <dgm:pt modelId="{C5BD199C-8C35-4724-BE44-286F6EF71C28}" type="parTrans" cxnId="{1F5B8116-75A9-4C86-BDCE-B173A669C1B8}">
      <dgm:prSet/>
      <dgm:spPr/>
      <dgm:t>
        <a:bodyPr/>
        <a:lstStyle/>
        <a:p>
          <a:endParaRPr lang="en-GB"/>
        </a:p>
      </dgm:t>
    </dgm:pt>
    <dgm:pt modelId="{63D409B4-91A1-4E15-A31B-9651066FCE97}" type="sibTrans" cxnId="{1F5B8116-75A9-4C86-BDCE-B173A669C1B8}">
      <dgm:prSet/>
      <dgm:spPr/>
      <dgm:t>
        <a:bodyPr/>
        <a:lstStyle/>
        <a:p>
          <a:endParaRPr lang="en-GB"/>
        </a:p>
      </dgm:t>
    </dgm:pt>
    <dgm:pt modelId="{AD2B6A8C-8890-4B46-9A1D-562811F6E1E1}">
      <dgm:prSet phldrT="[Text]" phldr="0"/>
      <dgm:spPr>
        <a:solidFill>
          <a:srgbClr val="A3A2E0"/>
        </a:solidFill>
      </dgm:spPr>
      <dgm:t>
        <a:bodyPr/>
        <a:lstStyle/>
        <a:p>
          <a:pPr rtl="0"/>
          <a:r>
            <a:rPr lang="en-GB" dirty="0">
              <a:latin typeface="Walbaum Display Light"/>
            </a:rPr>
            <a:t> Dial service</a:t>
          </a:r>
          <a:endParaRPr lang="en-GB" dirty="0"/>
        </a:p>
      </dgm:t>
    </dgm:pt>
    <dgm:pt modelId="{BA580D92-A42F-46ED-B24A-8CA74058954E}" type="parTrans" cxnId="{B7E808B5-469A-4BCF-93E1-50A929128871}">
      <dgm:prSet/>
      <dgm:spPr/>
      <dgm:t>
        <a:bodyPr/>
        <a:lstStyle/>
        <a:p>
          <a:endParaRPr lang="en-GB"/>
        </a:p>
      </dgm:t>
    </dgm:pt>
    <dgm:pt modelId="{BED1FCA4-72AD-480A-B899-5A6B92EADA17}" type="sibTrans" cxnId="{B7E808B5-469A-4BCF-93E1-50A929128871}">
      <dgm:prSet/>
      <dgm:spPr/>
      <dgm:t>
        <a:bodyPr/>
        <a:lstStyle/>
        <a:p>
          <a:endParaRPr lang="en-GB"/>
        </a:p>
      </dgm:t>
    </dgm:pt>
    <dgm:pt modelId="{AAC4BEBC-69C8-48AA-B239-22E64429ECCD}">
      <dgm:prSet phldrT="[Text]" phldr="0"/>
      <dgm:spPr>
        <a:solidFill>
          <a:srgbClr val="3A388A"/>
        </a:solidFill>
      </dgm:spPr>
      <dgm:t>
        <a:bodyPr/>
        <a:lstStyle/>
        <a:p>
          <a:pPr rtl="0"/>
          <a:r>
            <a:rPr lang="en-GB" dirty="0">
              <a:latin typeface="Walbaum Display Light"/>
            </a:rPr>
            <a:t> Service and management</a:t>
          </a:r>
          <a:endParaRPr lang="en-GB" dirty="0"/>
        </a:p>
      </dgm:t>
    </dgm:pt>
    <dgm:pt modelId="{2914CC8D-7EE2-4072-8317-1F85DCA4E0EE}" type="parTrans" cxnId="{97BFA487-3EF3-4D31-9215-845856A8014E}">
      <dgm:prSet/>
      <dgm:spPr/>
      <dgm:t>
        <a:bodyPr/>
        <a:lstStyle/>
        <a:p>
          <a:endParaRPr lang="en-GB"/>
        </a:p>
      </dgm:t>
    </dgm:pt>
    <dgm:pt modelId="{CFE7F2E3-FD4F-45DA-9B88-673EF5EDE535}" type="sibTrans" cxnId="{97BFA487-3EF3-4D31-9215-845856A8014E}">
      <dgm:prSet/>
      <dgm:spPr/>
      <dgm:t>
        <a:bodyPr/>
        <a:lstStyle/>
        <a:p>
          <a:endParaRPr lang="en-GB"/>
        </a:p>
      </dgm:t>
    </dgm:pt>
    <dgm:pt modelId="{BA861C24-DEF0-41BC-983B-3518940F602B}">
      <dgm:prSet phldrT="[Text]" phldr="0"/>
      <dgm:spPr>
        <a:solidFill>
          <a:srgbClr val="A3A2E0"/>
        </a:solidFill>
      </dgm:spPr>
      <dgm:t>
        <a:bodyPr/>
        <a:lstStyle/>
        <a:p>
          <a:pPr rtl="0"/>
          <a:r>
            <a:rPr lang="en-GB" dirty="0">
              <a:latin typeface="Walbaum Display Light"/>
            </a:rPr>
            <a:t>Content service</a:t>
          </a:r>
          <a:endParaRPr lang="en-GB" dirty="0"/>
        </a:p>
      </dgm:t>
    </dgm:pt>
    <dgm:pt modelId="{3A71835B-6ABD-4174-9F21-C5A65C52791F}" type="parTrans" cxnId="{59AE1B11-BB25-46E3-84E8-2D9B7880C36A}">
      <dgm:prSet/>
      <dgm:spPr/>
      <dgm:t>
        <a:bodyPr/>
        <a:lstStyle/>
        <a:p>
          <a:endParaRPr lang="en-GB"/>
        </a:p>
      </dgm:t>
    </dgm:pt>
    <dgm:pt modelId="{3E3868E7-93C9-4D49-8665-436F157AD47C}" type="sibTrans" cxnId="{59AE1B11-BB25-46E3-84E8-2D9B7880C36A}">
      <dgm:prSet/>
      <dgm:spPr/>
      <dgm:t>
        <a:bodyPr/>
        <a:lstStyle/>
        <a:p>
          <a:endParaRPr lang="en-GB"/>
        </a:p>
      </dgm:t>
    </dgm:pt>
    <dgm:pt modelId="{FC6228C7-3EB6-4AA0-8419-88001AE6818C}">
      <dgm:prSet phldrT="[Text]" phldr="0"/>
      <dgm:spPr>
        <a:solidFill>
          <a:srgbClr val="A3A2E0"/>
        </a:solidFill>
      </dgm:spPr>
      <dgm:t>
        <a:bodyPr/>
        <a:lstStyle/>
        <a:p>
          <a:pPr rtl="0"/>
          <a:r>
            <a:rPr lang="en-GB" dirty="0">
              <a:latin typeface="Walbaum Display Light"/>
            </a:rPr>
            <a:t>Collection service</a:t>
          </a:r>
          <a:endParaRPr lang="en-GB" dirty="0"/>
        </a:p>
      </dgm:t>
    </dgm:pt>
    <dgm:pt modelId="{8E2F77EE-66EE-4A98-A9C2-5C05C452EEF3}" type="parTrans" cxnId="{39C83AB9-74EB-4064-A245-461A0F1AC1FB}">
      <dgm:prSet/>
      <dgm:spPr/>
      <dgm:t>
        <a:bodyPr/>
        <a:lstStyle/>
        <a:p>
          <a:endParaRPr lang="en-GB"/>
        </a:p>
      </dgm:t>
    </dgm:pt>
    <dgm:pt modelId="{8130EAD1-9E8D-4943-9F97-19E2F764BAA6}" type="sibTrans" cxnId="{39C83AB9-74EB-4064-A245-461A0F1AC1FB}">
      <dgm:prSet/>
      <dgm:spPr/>
      <dgm:t>
        <a:bodyPr/>
        <a:lstStyle/>
        <a:p>
          <a:endParaRPr lang="en-GB"/>
        </a:p>
      </dgm:t>
    </dgm:pt>
    <dgm:pt modelId="{EE7C4356-678A-465C-9BDB-02AF2D5191C9}">
      <dgm:prSet phldrT="[Text]" phldr="0"/>
      <dgm:spPr>
        <a:solidFill>
          <a:srgbClr val="A3A2E0"/>
        </a:solidFill>
      </dgm:spPr>
      <dgm:t>
        <a:bodyPr/>
        <a:lstStyle/>
        <a:p>
          <a:pPr rtl="0"/>
          <a:r>
            <a:rPr lang="en-GB" dirty="0">
              <a:latin typeface="Walbaum Display Light"/>
            </a:rPr>
            <a:t>Taxonamy and Tagging</a:t>
          </a:r>
          <a:endParaRPr lang="en-GB" dirty="0"/>
        </a:p>
      </dgm:t>
    </dgm:pt>
    <dgm:pt modelId="{6B157E5C-21CD-483C-BB08-5CDC2F5515BB}" type="parTrans" cxnId="{643A0E70-0D79-4695-A064-EAD725B19439}">
      <dgm:prSet/>
      <dgm:spPr/>
      <dgm:t>
        <a:bodyPr/>
        <a:lstStyle/>
        <a:p>
          <a:endParaRPr lang="en-GB"/>
        </a:p>
      </dgm:t>
    </dgm:pt>
    <dgm:pt modelId="{5398DDAA-3F18-4744-AC2C-060F94463693}" type="sibTrans" cxnId="{643A0E70-0D79-4695-A064-EAD725B19439}">
      <dgm:prSet/>
      <dgm:spPr/>
      <dgm:t>
        <a:bodyPr/>
        <a:lstStyle/>
        <a:p>
          <a:endParaRPr lang="en-GB"/>
        </a:p>
      </dgm:t>
    </dgm:pt>
    <dgm:pt modelId="{27D4BA0E-2527-4E48-9106-145762E19326}">
      <dgm:prSet phldr="0"/>
      <dgm:spPr>
        <a:solidFill>
          <a:srgbClr val="A3A2E0"/>
        </a:solidFill>
      </dgm:spPr>
      <dgm:t>
        <a:bodyPr/>
        <a:lstStyle/>
        <a:p>
          <a:pPr rtl="0"/>
          <a:r>
            <a:rPr lang="en-GB" dirty="0">
              <a:latin typeface="Walbaum Display Light"/>
            </a:rPr>
            <a:t>Media service</a:t>
          </a:r>
        </a:p>
      </dgm:t>
    </dgm:pt>
    <dgm:pt modelId="{11091976-86D3-46FE-8E53-C61C7A2AC76D}" type="parTrans" cxnId="{9C758CE1-C06D-446F-999D-C179FE5B950F}">
      <dgm:prSet/>
      <dgm:spPr/>
    </dgm:pt>
    <dgm:pt modelId="{0A664BC4-BAA2-488F-BCA1-15FE48D24927}" type="sibTrans" cxnId="{9C758CE1-C06D-446F-999D-C179FE5B950F}">
      <dgm:prSet/>
      <dgm:spPr/>
    </dgm:pt>
    <dgm:pt modelId="{AFE4C6C4-050C-4235-9C51-C963FBEC50D1}" type="pres">
      <dgm:prSet presAssocID="{02A757B2-7355-4501-A887-97E76212C41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720C9C5-EF12-48A2-8417-6F0F1179DC74}" type="pres">
      <dgm:prSet presAssocID="{0FBAD487-A514-4F3A-A05B-D57CBE8AD344}" presName="horFlow" presStyleCnt="0"/>
      <dgm:spPr/>
    </dgm:pt>
    <dgm:pt modelId="{8654D380-6BAA-4704-B8DC-4717B7D13D6A}" type="pres">
      <dgm:prSet presAssocID="{0FBAD487-A514-4F3A-A05B-D57CBE8AD344}" presName="bigChev" presStyleLbl="node1" presStyleIdx="0" presStyleCnt="2"/>
      <dgm:spPr/>
    </dgm:pt>
    <dgm:pt modelId="{B599B553-3CEC-49D0-AC9D-36309FAA76DF}" type="pres">
      <dgm:prSet presAssocID="{C5BD199C-8C35-4724-BE44-286F6EF71C28}" presName="parTrans" presStyleCnt="0"/>
      <dgm:spPr/>
    </dgm:pt>
    <dgm:pt modelId="{80C4769B-1EB7-4BB8-9653-69AF3D1E9A27}" type="pres">
      <dgm:prSet presAssocID="{8401B00F-24D6-412D-8CFE-B45FD9E45FA3}" presName="node" presStyleLbl="alignAccFollowNode1" presStyleIdx="0" presStyleCnt="6">
        <dgm:presLayoutVars>
          <dgm:bulletEnabled val="1"/>
        </dgm:presLayoutVars>
      </dgm:prSet>
      <dgm:spPr/>
    </dgm:pt>
    <dgm:pt modelId="{25C89713-BB8B-440B-B114-0037EF18B31A}" type="pres">
      <dgm:prSet presAssocID="{63D409B4-91A1-4E15-A31B-9651066FCE97}" presName="sibTrans" presStyleCnt="0"/>
      <dgm:spPr/>
    </dgm:pt>
    <dgm:pt modelId="{4B5EBBC0-6342-42AB-AA94-8425C589B70A}" type="pres">
      <dgm:prSet presAssocID="{AD2B6A8C-8890-4B46-9A1D-562811F6E1E1}" presName="node" presStyleLbl="alignAccFollowNode1" presStyleIdx="1" presStyleCnt="6">
        <dgm:presLayoutVars>
          <dgm:bulletEnabled val="1"/>
        </dgm:presLayoutVars>
      </dgm:prSet>
      <dgm:spPr/>
    </dgm:pt>
    <dgm:pt modelId="{54E98715-5E71-4C83-A32D-EE8A255FBBD9}" type="pres">
      <dgm:prSet presAssocID="{0FBAD487-A514-4F3A-A05B-D57CBE8AD344}" presName="vSp" presStyleCnt="0"/>
      <dgm:spPr/>
    </dgm:pt>
    <dgm:pt modelId="{1C068C16-6297-47ED-AA4F-471C7ABEA5DC}" type="pres">
      <dgm:prSet presAssocID="{AAC4BEBC-69C8-48AA-B239-22E64429ECCD}" presName="horFlow" presStyleCnt="0"/>
      <dgm:spPr/>
    </dgm:pt>
    <dgm:pt modelId="{F9BE2E81-EA99-4A44-976B-D3AB43B91006}" type="pres">
      <dgm:prSet presAssocID="{AAC4BEBC-69C8-48AA-B239-22E64429ECCD}" presName="bigChev" presStyleLbl="node1" presStyleIdx="1" presStyleCnt="2"/>
      <dgm:spPr/>
    </dgm:pt>
    <dgm:pt modelId="{CB9EE624-8A8D-4815-8EDE-37DDC84FCFD1}" type="pres">
      <dgm:prSet presAssocID="{3A71835B-6ABD-4174-9F21-C5A65C52791F}" presName="parTrans" presStyleCnt="0"/>
      <dgm:spPr/>
    </dgm:pt>
    <dgm:pt modelId="{8836EB85-51C9-4CAC-92CA-DA9D08CAC2B6}" type="pres">
      <dgm:prSet presAssocID="{BA861C24-DEF0-41BC-983B-3518940F602B}" presName="node" presStyleLbl="alignAccFollowNode1" presStyleIdx="2" presStyleCnt="6">
        <dgm:presLayoutVars>
          <dgm:bulletEnabled val="1"/>
        </dgm:presLayoutVars>
      </dgm:prSet>
      <dgm:spPr/>
    </dgm:pt>
    <dgm:pt modelId="{932AC3CE-6CAD-4FA3-8BEC-2F4B88464D0C}" type="pres">
      <dgm:prSet presAssocID="{3E3868E7-93C9-4D49-8665-436F157AD47C}" presName="sibTrans" presStyleCnt="0"/>
      <dgm:spPr/>
    </dgm:pt>
    <dgm:pt modelId="{359470C5-59B3-4990-B9C6-DED1BA0675E0}" type="pres">
      <dgm:prSet presAssocID="{FC6228C7-3EB6-4AA0-8419-88001AE6818C}" presName="node" presStyleLbl="alignAccFollowNode1" presStyleIdx="3" presStyleCnt="6">
        <dgm:presLayoutVars>
          <dgm:bulletEnabled val="1"/>
        </dgm:presLayoutVars>
      </dgm:prSet>
      <dgm:spPr/>
    </dgm:pt>
    <dgm:pt modelId="{37B3D40F-23DB-4E01-8A65-00F30E67F7C5}" type="pres">
      <dgm:prSet presAssocID="{8130EAD1-9E8D-4943-9F97-19E2F764BAA6}" presName="sibTrans" presStyleCnt="0"/>
      <dgm:spPr/>
    </dgm:pt>
    <dgm:pt modelId="{E9C9F182-C9EC-4974-910A-CFA3187BFDCB}" type="pres">
      <dgm:prSet presAssocID="{EE7C4356-678A-465C-9BDB-02AF2D5191C9}" presName="node" presStyleLbl="alignAccFollowNode1" presStyleIdx="4" presStyleCnt="6">
        <dgm:presLayoutVars>
          <dgm:bulletEnabled val="1"/>
        </dgm:presLayoutVars>
      </dgm:prSet>
      <dgm:spPr/>
    </dgm:pt>
    <dgm:pt modelId="{D2B22A91-AC94-4FBD-B7B4-535348F98CAC}" type="pres">
      <dgm:prSet presAssocID="{5398DDAA-3F18-4744-AC2C-060F94463693}" presName="sibTrans" presStyleCnt="0"/>
      <dgm:spPr/>
    </dgm:pt>
    <dgm:pt modelId="{AD313CB6-B044-486D-B94A-204602E89A2B}" type="pres">
      <dgm:prSet presAssocID="{27D4BA0E-2527-4E48-9106-145762E19326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59AE1B11-BB25-46E3-84E8-2D9B7880C36A}" srcId="{AAC4BEBC-69C8-48AA-B239-22E64429ECCD}" destId="{BA861C24-DEF0-41BC-983B-3518940F602B}" srcOrd="0" destOrd="0" parTransId="{3A71835B-6ABD-4174-9F21-C5A65C52791F}" sibTransId="{3E3868E7-93C9-4D49-8665-436F157AD47C}"/>
    <dgm:cxn modelId="{1F5B8116-75A9-4C86-BDCE-B173A669C1B8}" srcId="{0FBAD487-A514-4F3A-A05B-D57CBE8AD344}" destId="{8401B00F-24D6-412D-8CFE-B45FD9E45FA3}" srcOrd="0" destOrd="0" parTransId="{C5BD199C-8C35-4724-BE44-286F6EF71C28}" sibTransId="{63D409B4-91A1-4E15-A31B-9651066FCE97}"/>
    <dgm:cxn modelId="{E3673931-5575-495B-B43B-BB146150CD1A}" type="presOf" srcId="{8401B00F-24D6-412D-8CFE-B45FD9E45FA3}" destId="{80C4769B-1EB7-4BB8-9653-69AF3D1E9A27}" srcOrd="0" destOrd="0" presId="urn:microsoft.com/office/officeart/2005/8/layout/lProcess3"/>
    <dgm:cxn modelId="{CD120F3F-3BF2-4F12-BB47-E3B282ADFD47}" type="presOf" srcId="{AAC4BEBC-69C8-48AA-B239-22E64429ECCD}" destId="{F9BE2E81-EA99-4A44-976B-D3AB43B91006}" srcOrd="0" destOrd="0" presId="urn:microsoft.com/office/officeart/2005/8/layout/lProcess3"/>
    <dgm:cxn modelId="{9F0A5F5F-FF01-411E-8D50-1CC4E1E668FC}" type="presOf" srcId="{27D4BA0E-2527-4E48-9106-145762E19326}" destId="{AD313CB6-B044-486D-B94A-204602E89A2B}" srcOrd="0" destOrd="0" presId="urn:microsoft.com/office/officeart/2005/8/layout/lProcess3"/>
    <dgm:cxn modelId="{643A0E70-0D79-4695-A064-EAD725B19439}" srcId="{AAC4BEBC-69C8-48AA-B239-22E64429ECCD}" destId="{EE7C4356-678A-465C-9BDB-02AF2D5191C9}" srcOrd="2" destOrd="0" parTransId="{6B157E5C-21CD-483C-BB08-5CDC2F5515BB}" sibTransId="{5398DDAA-3F18-4744-AC2C-060F94463693}"/>
    <dgm:cxn modelId="{D3F35879-6611-403C-B884-3E5777218066}" srcId="{02A757B2-7355-4501-A887-97E76212C416}" destId="{0FBAD487-A514-4F3A-A05B-D57CBE8AD344}" srcOrd="0" destOrd="0" parTransId="{C98032BF-6562-4FAA-A119-5DD336236489}" sibTransId="{CC4530B0-B081-4DBD-92F2-F80E993F1A5F}"/>
    <dgm:cxn modelId="{1582EC59-6890-4E39-BBE9-301F16B4F76B}" type="presOf" srcId="{BA861C24-DEF0-41BC-983B-3518940F602B}" destId="{8836EB85-51C9-4CAC-92CA-DA9D08CAC2B6}" srcOrd="0" destOrd="0" presId="urn:microsoft.com/office/officeart/2005/8/layout/lProcess3"/>
    <dgm:cxn modelId="{39AF4D7F-6A4E-4BB1-9168-C9336B66AC13}" type="presOf" srcId="{0FBAD487-A514-4F3A-A05B-D57CBE8AD344}" destId="{8654D380-6BAA-4704-B8DC-4717B7D13D6A}" srcOrd="0" destOrd="0" presId="urn:microsoft.com/office/officeart/2005/8/layout/lProcess3"/>
    <dgm:cxn modelId="{97BFA487-3EF3-4D31-9215-845856A8014E}" srcId="{02A757B2-7355-4501-A887-97E76212C416}" destId="{AAC4BEBC-69C8-48AA-B239-22E64429ECCD}" srcOrd="1" destOrd="0" parTransId="{2914CC8D-7EE2-4072-8317-1F85DCA4E0EE}" sibTransId="{CFE7F2E3-FD4F-45DA-9B88-673EF5EDE535}"/>
    <dgm:cxn modelId="{FED0DAB1-6AE1-4B42-9A2C-397A9554EAF9}" type="presOf" srcId="{FC6228C7-3EB6-4AA0-8419-88001AE6818C}" destId="{359470C5-59B3-4990-B9C6-DED1BA0675E0}" srcOrd="0" destOrd="0" presId="urn:microsoft.com/office/officeart/2005/8/layout/lProcess3"/>
    <dgm:cxn modelId="{B7E808B5-469A-4BCF-93E1-50A929128871}" srcId="{0FBAD487-A514-4F3A-A05B-D57CBE8AD344}" destId="{AD2B6A8C-8890-4B46-9A1D-562811F6E1E1}" srcOrd="1" destOrd="0" parTransId="{BA580D92-A42F-46ED-B24A-8CA74058954E}" sibTransId="{BED1FCA4-72AD-480A-B899-5A6B92EADA17}"/>
    <dgm:cxn modelId="{39C83AB9-74EB-4064-A245-461A0F1AC1FB}" srcId="{AAC4BEBC-69C8-48AA-B239-22E64429ECCD}" destId="{FC6228C7-3EB6-4AA0-8419-88001AE6818C}" srcOrd="1" destOrd="0" parTransId="{8E2F77EE-66EE-4A98-A9C2-5C05C452EEF3}" sibTransId="{8130EAD1-9E8D-4943-9F97-19E2F764BAA6}"/>
    <dgm:cxn modelId="{DAFF69C5-0779-4A06-942A-1F85C8351A42}" type="presOf" srcId="{02A757B2-7355-4501-A887-97E76212C416}" destId="{AFE4C6C4-050C-4235-9C51-C963FBEC50D1}" srcOrd="0" destOrd="0" presId="urn:microsoft.com/office/officeart/2005/8/layout/lProcess3"/>
    <dgm:cxn modelId="{9C758CE1-C06D-446F-999D-C179FE5B950F}" srcId="{AAC4BEBC-69C8-48AA-B239-22E64429ECCD}" destId="{27D4BA0E-2527-4E48-9106-145762E19326}" srcOrd="3" destOrd="0" parTransId="{11091976-86D3-46FE-8E53-C61C7A2AC76D}" sibTransId="{0A664BC4-BAA2-488F-BCA1-15FE48D24927}"/>
    <dgm:cxn modelId="{8687F0F3-2524-4EE6-8491-CD802B46973F}" type="presOf" srcId="{EE7C4356-678A-465C-9BDB-02AF2D5191C9}" destId="{E9C9F182-C9EC-4974-910A-CFA3187BFDCB}" srcOrd="0" destOrd="0" presId="urn:microsoft.com/office/officeart/2005/8/layout/lProcess3"/>
    <dgm:cxn modelId="{5F2F9DFE-B616-4E63-9022-B93E7DAD2AEC}" type="presOf" srcId="{AD2B6A8C-8890-4B46-9A1D-562811F6E1E1}" destId="{4B5EBBC0-6342-42AB-AA94-8425C589B70A}" srcOrd="0" destOrd="0" presId="urn:microsoft.com/office/officeart/2005/8/layout/lProcess3"/>
    <dgm:cxn modelId="{806A90C0-54B1-4522-ADEC-2B42879CE8A6}" type="presParOf" srcId="{AFE4C6C4-050C-4235-9C51-C963FBEC50D1}" destId="{E720C9C5-EF12-48A2-8417-6F0F1179DC74}" srcOrd="0" destOrd="0" presId="urn:microsoft.com/office/officeart/2005/8/layout/lProcess3"/>
    <dgm:cxn modelId="{5FE44C0D-25D8-4513-A5B9-921320A8A56E}" type="presParOf" srcId="{E720C9C5-EF12-48A2-8417-6F0F1179DC74}" destId="{8654D380-6BAA-4704-B8DC-4717B7D13D6A}" srcOrd="0" destOrd="0" presId="urn:microsoft.com/office/officeart/2005/8/layout/lProcess3"/>
    <dgm:cxn modelId="{3364E637-A8AD-4DDD-B620-17796847AF9C}" type="presParOf" srcId="{E720C9C5-EF12-48A2-8417-6F0F1179DC74}" destId="{B599B553-3CEC-49D0-AC9D-36309FAA76DF}" srcOrd="1" destOrd="0" presId="urn:microsoft.com/office/officeart/2005/8/layout/lProcess3"/>
    <dgm:cxn modelId="{78CBE4FA-7E6D-44E2-8C43-73EC1C393D8F}" type="presParOf" srcId="{E720C9C5-EF12-48A2-8417-6F0F1179DC74}" destId="{80C4769B-1EB7-4BB8-9653-69AF3D1E9A27}" srcOrd="2" destOrd="0" presId="urn:microsoft.com/office/officeart/2005/8/layout/lProcess3"/>
    <dgm:cxn modelId="{13F54657-1869-47B3-8090-7B7FEA8FD6B8}" type="presParOf" srcId="{E720C9C5-EF12-48A2-8417-6F0F1179DC74}" destId="{25C89713-BB8B-440B-B114-0037EF18B31A}" srcOrd="3" destOrd="0" presId="urn:microsoft.com/office/officeart/2005/8/layout/lProcess3"/>
    <dgm:cxn modelId="{690F57FC-EADC-4A27-988F-DF94058FE19B}" type="presParOf" srcId="{E720C9C5-EF12-48A2-8417-6F0F1179DC74}" destId="{4B5EBBC0-6342-42AB-AA94-8425C589B70A}" srcOrd="4" destOrd="0" presId="urn:microsoft.com/office/officeart/2005/8/layout/lProcess3"/>
    <dgm:cxn modelId="{47A9C830-0202-4978-85C2-032BC9F1736B}" type="presParOf" srcId="{AFE4C6C4-050C-4235-9C51-C963FBEC50D1}" destId="{54E98715-5E71-4C83-A32D-EE8A255FBBD9}" srcOrd="1" destOrd="0" presId="urn:microsoft.com/office/officeart/2005/8/layout/lProcess3"/>
    <dgm:cxn modelId="{EF75F343-9211-4F25-AB90-EDD9E5BAA5B0}" type="presParOf" srcId="{AFE4C6C4-050C-4235-9C51-C963FBEC50D1}" destId="{1C068C16-6297-47ED-AA4F-471C7ABEA5DC}" srcOrd="2" destOrd="0" presId="urn:microsoft.com/office/officeart/2005/8/layout/lProcess3"/>
    <dgm:cxn modelId="{BA8C37C1-0ED8-400B-AB0C-0DDACBD3F664}" type="presParOf" srcId="{1C068C16-6297-47ED-AA4F-471C7ABEA5DC}" destId="{F9BE2E81-EA99-4A44-976B-D3AB43B91006}" srcOrd="0" destOrd="0" presId="urn:microsoft.com/office/officeart/2005/8/layout/lProcess3"/>
    <dgm:cxn modelId="{EE5E7358-369E-4ABD-82A7-502B61A53F45}" type="presParOf" srcId="{1C068C16-6297-47ED-AA4F-471C7ABEA5DC}" destId="{CB9EE624-8A8D-4815-8EDE-37DDC84FCFD1}" srcOrd="1" destOrd="0" presId="urn:microsoft.com/office/officeart/2005/8/layout/lProcess3"/>
    <dgm:cxn modelId="{6A81116D-A28F-4BF1-A9FB-96BEF3171B32}" type="presParOf" srcId="{1C068C16-6297-47ED-AA4F-471C7ABEA5DC}" destId="{8836EB85-51C9-4CAC-92CA-DA9D08CAC2B6}" srcOrd="2" destOrd="0" presId="urn:microsoft.com/office/officeart/2005/8/layout/lProcess3"/>
    <dgm:cxn modelId="{E4381C18-F28E-4943-8E75-EECA0D46C7F9}" type="presParOf" srcId="{1C068C16-6297-47ED-AA4F-471C7ABEA5DC}" destId="{932AC3CE-6CAD-4FA3-8BEC-2F4B88464D0C}" srcOrd="3" destOrd="0" presId="urn:microsoft.com/office/officeart/2005/8/layout/lProcess3"/>
    <dgm:cxn modelId="{32F783D0-543C-42C9-A01B-A5D8021FF6E6}" type="presParOf" srcId="{1C068C16-6297-47ED-AA4F-471C7ABEA5DC}" destId="{359470C5-59B3-4990-B9C6-DED1BA0675E0}" srcOrd="4" destOrd="0" presId="urn:microsoft.com/office/officeart/2005/8/layout/lProcess3"/>
    <dgm:cxn modelId="{54C71087-8219-47E3-B548-69C519477055}" type="presParOf" srcId="{1C068C16-6297-47ED-AA4F-471C7ABEA5DC}" destId="{37B3D40F-23DB-4E01-8A65-00F30E67F7C5}" srcOrd="5" destOrd="0" presId="urn:microsoft.com/office/officeart/2005/8/layout/lProcess3"/>
    <dgm:cxn modelId="{676F4B4F-C730-4A3A-A17D-E859F71736CC}" type="presParOf" srcId="{1C068C16-6297-47ED-AA4F-471C7ABEA5DC}" destId="{E9C9F182-C9EC-4974-910A-CFA3187BFDCB}" srcOrd="6" destOrd="0" presId="urn:microsoft.com/office/officeart/2005/8/layout/lProcess3"/>
    <dgm:cxn modelId="{190F6606-47BD-4DCF-9D9B-61D9EECB9967}" type="presParOf" srcId="{1C068C16-6297-47ED-AA4F-471C7ABEA5DC}" destId="{D2B22A91-AC94-4FBD-B7B4-535348F98CAC}" srcOrd="7" destOrd="0" presId="urn:microsoft.com/office/officeart/2005/8/layout/lProcess3"/>
    <dgm:cxn modelId="{D3EE75C2-7C66-4853-9E26-5004808334C3}" type="presParOf" srcId="{1C068C16-6297-47ED-AA4F-471C7ABEA5DC}" destId="{AD313CB6-B044-486D-B94A-204602E89A2B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0CBD96-6BC6-436D-AEE5-AD62B1F918D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32F31F-7A50-4154-91CA-9A8234B486E7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Data and analytics</a:t>
          </a:r>
          <a:endParaRPr lang="en-GB" dirty="0"/>
        </a:p>
      </dgm:t>
    </dgm:pt>
    <dgm:pt modelId="{961858C0-2116-4F33-9920-4A74DAC82A1F}" type="parTrans" cxnId="{92FD3D44-20B5-4922-A6C9-0046AC69B3FD}">
      <dgm:prSet/>
      <dgm:spPr/>
      <dgm:t>
        <a:bodyPr/>
        <a:lstStyle/>
        <a:p>
          <a:endParaRPr lang="en-GB"/>
        </a:p>
      </dgm:t>
    </dgm:pt>
    <dgm:pt modelId="{14A288FC-B08C-4CB5-B7DA-AB65033F8F7E}" type="sibTrans" cxnId="{92FD3D44-20B5-4922-A6C9-0046AC69B3FD}">
      <dgm:prSet/>
      <dgm:spPr/>
      <dgm:t>
        <a:bodyPr/>
        <a:lstStyle/>
        <a:p>
          <a:endParaRPr lang="en-GB"/>
        </a:p>
      </dgm:t>
    </dgm:pt>
    <dgm:pt modelId="{B5733CFA-8BFE-4F71-AFE2-3F122D2F3A3F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Telemetry</a:t>
          </a:r>
          <a:endParaRPr lang="en-GB" dirty="0"/>
        </a:p>
      </dgm:t>
    </dgm:pt>
    <dgm:pt modelId="{4B1E0370-D5B9-4F0B-AB6E-38C82219AFFF}" type="parTrans" cxnId="{AB5903EE-1FC3-4EA0-8531-232559FEB1FA}">
      <dgm:prSet/>
      <dgm:spPr/>
      <dgm:t>
        <a:bodyPr/>
        <a:lstStyle/>
        <a:p>
          <a:endParaRPr lang="en-GB"/>
        </a:p>
      </dgm:t>
    </dgm:pt>
    <dgm:pt modelId="{59FCACED-4BD4-4B34-AFDD-708A3FFCAB1F}" type="sibTrans" cxnId="{AB5903EE-1FC3-4EA0-8531-232559FEB1FA}">
      <dgm:prSet/>
      <dgm:spPr/>
      <dgm:t>
        <a:bodyPr/>
        <a:lstStyle/>
        <a:p>
          <a:endParaRPr lang="en-GB"/>
        </a:p>
      </dgm:t>
    </dgm:pt>
    <dgm:pt modelId="{0CADC15B-63AB-4FC9-AB67-F831D6BCC3B7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Data pipeline</a:t>
          </a:r>
          <a:endParaRPr lang="en-GB" dirty="0"/>
        </a:p>
      </dgm:t>
    </dgm:pt>
    <dgm:pt modelId="{AE783990-6358-4BFA-8728-D8FE78A4244D}" type="parTrans" cxnId="{F8E0ADE5-0DDC-4935-9E65-1BB25F518DC9}">
      <dgm:prSet/>
      <dgm:spPr/>
      <dgm:t>
        <a:bodyPr/>
        <a:lstStyle/>
        <a:p>
          <a:endParaRPr lang="en-GB"/>
        </a:p>
      </dgm:t>
    </dgm:pt>
    <dgm:pt modelId="{DC506291-A483-4E17-840F-990C805EF7CB}" type="sibTrans" cxnId="{F8E0ADE5-0DDC-4935-9E65-1BB25F518DC9}">
      <dgm:prSet/>
      <dgm:spPr/>
      <dgm:t>
        <a:bodyPr/>
        <a:lstStyle/>
        <a:p>
          <a:endParaRPr lang="en-GB"/>
        </a:p>
      </dgm:t>
    </dgm:pt>
    <dgm:pt modelId="{7EBB9F68-B4FF-47AC-9C2C-880C0A80F366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Data service</a:t>
          </a:r>
          <a:endParaRPr lang="en-GB" dirty="0"/>
        </a:p>
      </dgm:t>
    </dgm:pt>
    <dgm:pt modelId="{C5A545E1-2D01-49A9-B90E-6A1EE2C8C5F7}" type="parTrans" cxnId="{56EC2E27-14F5-4F3D-B6E5-D454970AA979}">
      <dgm:prSet/>
      <dgm:spPr/>
      <dgm:t>
        <a:bodyPr/>
        <a:lstStyle/>
        <a:p>
          <a:endParaRPr lang="en-GB"/>
        </a:p>
      </dgm:t>
    </dgm:pt>
    <dgm:pt modelId="{3BE2E4A8-98F0-40FC-8FDC-E7C734172960}" type="sibTrans" cxnId="{56EC2E27-14F5-4F3D-B6E5-D454970AA979}">
      <dgm:prSet/>
      <dgm:spPr/>
      <dgm:t>
        <a:bodyPr/>
        <a:lstStyle/>
        <a:p>
          <a:endParaRPr lang="en-GB"/>
        </a:p>
      </dgm:t>
    </dgm:pt>
    <dgm:pt modelId="{85461FA7-A3E5-40C6-AEBF-6F18CF2F27FC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Report service</a:t>
          </a:r>
          <a:endParaRPr lang="en-GB" dirty="0"/>
        </a:p>
      </dgm:t>
    </dgm:pt>
    <dgm:pt modelId="{2B406C4A-E1D1-4BAB-9F69-FFE4AC6F4E8D}" type="parTrans" cxnId="{3AA590BC-26E2-42A8-AB3C-FDF2A9F9336E}">
      <dgm:prSet/>
      <dgm:spPr/>
      <dgm:t>
        <a:bodyPr/>
        <a:lstStyle/>
        <a:p>
          <a:endParaRPr lang="en-GB"/>
        </a:p>
      </dgm:t>
    </dgm:pt>
    <dgm:pt modelId="{763F35D1-D1E7-40A6-83EF-BDCC4C90CDFD}" type="sibTrans" cxnId="{3AA590BC-26E2-42A8-AB3C-FDF2A9F9336E}">
      <dgm:prSet/>
      <dgm:spPr/>
      <dgm:t>
        <a:bodyPr/>
        <a:lstStyle/>
        <a:p>
          <a:endParaRPr lang="en-GB"/>
        </a:p>
      </dgm:t>
    </dgm:pt>
    <dgm:pt modelId="{E4121299-960E-4BD2-B15F-72192C1531A9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Report Configuration</a:t>
          </a:r>
          <a:endParaRPr lang="en-GB" dirty="0"/>
        </a:p>
      </dgm:t>
    </dgm:pt>
    <dgm:pt modelId="{26013D10-0713-4EC8-86E1-D5012850AEBD}" type="parTrans" cxnId="{EEABC091-6E7D-4596-BC0A-19A328D756B3}">
      <dgm:prSet/>
      <dgm:spPr/>
      <dgm:t>
        <a:bodyPr/>
        <a:lstStyle/>
        <a:p>
          <a:endParaRPr lang="en-GB"/>
        </a:p>
      </dgm:t>
    </dgm:pt>
    <dgm:pt modelId="{EDBFB035-56D5-4950-ABA1-67387080E8FB}" type="sibTrans" cxnId="{EEABC091-6E7D-4596-BC0A-19A328D756B3}">
      <dgm:prSet/>
      <dgm:spPr/>
      <dgm:t>
        <a:bodyPr/>
        <a:lstStyle/>
        <a:p>
          <a:endParaRPr lang="en-GB"/>
        </a:p>
      </dgm:t>
    </dgm:pt>
    <dgm:pt modelId="{68FE2CC3-B704-4A41-9748-DEDC0DBBA4B7}">
      <dgm:prSet phldr="0"/>
      <dgm:spPr/>
      <dgm:t>
        <a:bodyPr/>
        <a:lstStyle/>
        <a:p>
          <a:r>
            <a:rPr lang="en-GB" dirty="0">
              <a:latin typeface="Walbaum Display Light"/>
            </a:rPr>
            <a:t>Summeriser</a:t>
          </a:r>
        </a:p>
      </dgm:t>
    </dgm:pt>
    <dgm:pt modelId="{CB6DDD0B-6320-48D1-B6DF-5B9F36656359}" type="parTrans" cxnId="{F4C9BB93-2428-4870-A306-CE14144E4F97}">
      <dgm:prSet/>
      <dgm:spPr/>
    </dgm:pt>
    <dgm:pt modelId="{9A5BC777-AAF2-49D4-A484-D2B143BF13C7}" type="sibTrans" cxnId="{F4C9BB93-2428-4870-A306-CE14144E4F97}">
      <dgm:prSet/>
      <dgm:spPr/>
    </dgm:pt>
    <dgm:pt modelId="{9B13B614-152B-4FCD-B2EA-6E4411A88C4C}" type="pres">
      <dgm:prSet presAssocID="{100CBD96-6BC6-436D-AEE5-AD62B1F918D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286AF92-E0D6-460F-84DA-7C388BABB151}" type="pres">
      <dgm:prSet presAssocID="{5632F31F-7A50-4154-91CA-9A8234B486E7}" presName="horFlow" presStyleCnt="0"/>
      <dgm:spPr/>
    </dgm:pt>
    <dgm:pt modelId="{3AB36ACE-D552-42B6-A780-61D132AD8EDC}" type="pres">
      <dgm:prSet presAssocID="{5632F31F-7A50-4154-91CA-9A8234B486E7}" presName="bigChev" presStyleLbl="node1" presStyleIdx="0" presStyleCnt="1"/>
      <dgm:spPr/>
    </dgm:pt>
    <dgm:pt modelId="{272517E0-B327-4238-AD56-134DE90C4455}" type="pres">
      <dgm:prSet presAssocID="{4B1E0370-D5B9-4F0B-AB6E-38C82219AFFF}" presName="parTrans" presStyleCnt="0"/>
      <dgm:spPr/>
    </dgm:pt>
    <dgm:pt modelId="{56E0A44A-A868-4915-B2B9-4ECF392CF1E4}" type="pres">
      <dgm:prSet presAssocID="{B5733CFA-8BFE-4F71-AFE2-3F122D2F3A3F}" presName="node" presStyleLbl="alignAccFollowNode1" presStyleIdx="0" presStyleCnt="6">
        <dgm:presLayoutVars>
          <dgm:bulletEnabled val="1"/>
        </dgm:presLayoutVars>
      </dgm:prSet>
      <dgm:spPr/>
    </dgm:pt>
    <dgm:pt modelId="{B4C0F730-1777-4DF0-9B12-353377E3267B}" type="pres">
      <dgm:prSet presAssocID="{59FCACED-4BD4-4B34-AFDD-708A3FFCAB1F}" presName="sibTrans" presStyleCnt="0"/>
      <dgm:spPr/>
    </dgm:pt>
    <dgm:pt modelId="{F54F689B-6818-4851-B047-311B5445F0E2}" type="pres">
      <dgm:prSet presAssocID="{0CADC15B-63AB-4FC9-AB67-F831D6BCC3B7}" presName="node" presStyleLbl="alignAccFollowNode1" presStyleIdx="1" presStyleCnt="6">
        <dgm:presLayoutVars>
          <dgm:bulletEnabled val="1"/>
        </dgm:presLayoutVars>
      </dgm:prSet>
      <dgm:spPr/>
    </dgm:pt>
    <dgm:pt modelId="{82B2F2FD-ED7B-4804-8D06-91CEA81F736B}" type="pres">
      <dgm:prSet presAssocID="{DC506291-A483-4E17-840F-990C805EF7CB}" presName="sibTrans" presStyleCnt="0"/>
      <dgm:spPr/>
    </dgm:pt>
    <dgm:pt modelId="{0BC5C3AB-DBA4-42AE-AC03-3EEF4C87CD70}" type="pres">
      <dgm:prSet presAssocID="{7EBB9F68-B4FF-47AC-9C2C-880C0A80F366}" presName="node" presStyleLbl="alignAccFollowNode1" presStyleIdx="2" presStyleCnt="6">
        <dgm:presLayoutVars>
          <dgm:bulletEnabled val="1"/>
        </dgm:presLayoutVars>
      </dgm:prSet>
      <dgm:spPr/>
    </dgm:pt>
    <dgm:pt modelId="{4B57062A-B3A0-4DD9-94F3-1F1A85EB0835}" type="pres">
      <dgm:prSet presAssocID="{3BE2E4A8-98F0-40FC-8FDC-E7C734172960}" presName="sibTrans" presStyleCnt="0"/>
      <dgm:spPr/>
    </dgm:pt>
    <dgm:pt modelId="{0333011E-3E69-4BEC-BA44-5C063BBA556D}" type="pres">
      <dgm:prSet presAssocID="{85461FA7-A3E5-40C6-AEBF-6F18CF2F27FC}" presName="node" presStyleLbl="alignAccFollowNode1" presStyleIdx="3" presStyleCnt="6">
        <dgm:presLayoutVars>
          <dgm:bulletEnabled val="1"/>
        </dgm:presLayoutVars>
      </dgm:prSet>
      <dgm:spPr/>
    </dgm:pt>
    <dgm:pt modelId="{C29C102C-1096-44AE-B508-5923D1FEE936}" type="pres">
      <dgm:prSet presAssocID="{763F35D1-D1E7-40A6-83EF-BDCC4C90CDFD}" presName="sibTrans" presStyleCnt="0"/>
      <dgm:spPr/>
    </dgm:pt>
    <dgm:pt modelId="{3580E90A-641C-4B63-ACED-807150C4CC4B}" type="pres">
      <dgm:prSet presAssocID="{E4121299-960E-4BD2-B15F-72192C1531A9}" presName="node" presStyleLbl="alignAccFollowNode1" presStyleIdx="4" presStyleCnt="6">
        <dgm:presLayoutVars>
          <dgm:bulletEnabled val="1"/>
        </dgm:presLayoutVars>
      </dgm:prSet>
      <dgm:spPr/>
    </dgm:pt>
    <dgm:pt modelId="{3CD7DAC4-D0C7-44C0-B25F-E5AD49526A59}" type="pres">
      <dgm:prSet presAssocID="{EDBFB035-56D5-4950-ABA1-67387080E8FB}" presName="sibTrans" presStyleCnt="0"/>
      <dgm:spPr/>
    </dgm:pt>
    <dgm:pt modelId="{56CE4A64-E9C0-4806-98FF-9887287CE5FD}" type="pres">
      <dgm:prSet presAssocID="{68FE2CC3-B704-4A41-9748-DEDC0DBBA4B7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55697310-50C4-4982-84E8-0F039C839830}" type="presOf" srcId="{5632F31F-7A50-4154-91CA-9A8234B486E7}" destId="{3AB36ACE-D552-42B6-A780-61D132AD8EDC}" srcOrd="0" destOrd="0" presId="urn:microsoft.com/office/officeart/2005/8/layout/lProcess3"/>
    <dgm:cxn modelId="{56EC2E27-14F5-4F3D-B6E5-D454970AA979}" srcId="{5632F31F-7A50-4154-91CA-9A8234B486E7}" destId="{7EBB9F68-B4FF-47AC-9C2C-880C0A80F366}" srcOrd="2" destOrd="0" parTransId="{C5A545E1-2D01-49A9-B90E-6A1EE2C8C5F7}" sibTransId="{3BE2E4A8-98F0-40FC-8FDC-E7C734172960}"/>
    <dgm:cxn modelId="{90B0A729-9D2B-403D-A4A5-2AFD56FD13F0}" type="presOf" srcId="{B5733CFA-8BFE-4F71-AFE2-3F122D2F3A3F}" destId="{56E0A44A-A868-4915-B2B9-4ECF392CF1E4}" srcOrd="0" destOrd="0" presId="urn:microsoft.com/office/officeart/2005/8/layout/lProcess3"/>
    <dgm:cxn modelId="{6BFDD829-9EA9-419D-8DF7-94EB30A37349}" type="presOf" srcId="{100CBD96-6BC6-436D-AEE5-AD62B1F918DF}" destId="{9B13B614-152B-4FCD-B2EA-6E4411A88C4C}" srcOrd="0" destOrd="0" presId="urn:microsoft.com/office/officeart/2005/8/layout/lProcess3"/>
    <dgm:cxn modelId="{92FD3D44-20B5-4922-A6C9-0046AC69B3FD}" srcId="{100CBD96-6BC6-436D-AEE5-AD62B1F918DF}" destId="{5632F31F-7A50-4154-91CA-9A8234B486E7}" srcOrd="0" destOrd="0" parTransId="{961858C0-2116-4F33-9920-4A74DAC82A1F}" sibTransId="{14A288FC-B08C-4CB5-B7DA-AB65033F8F7E}"/>
    <dgm:cxn modelId="{84D9907A-6C70-48DA-BE0B-C17118B2AF47}" type="presOf" srcId="{85461FA7-A3E5-40C6-AEBF-6F18CF2F27FC}" destId="{0333011E-3E69-4BEC-BA44-5C063BBA556D}" srcOrd="0" destOrd="0" presId="urn:microsoft.com/office/officeart/2005/8/layout/lProcess3"/>
    <dgm:cxn modelId="{EF53FA88-FBF5-4881-87A6-9504893E58DC}" type="presOf" srcId="{68FE2CC3-B704-4A41-9748-DEDC0DBBA4B7}" destId="{56CE4A64-E9C0-4806-98FF-9887287CE5FD}" srcOrd="0" destOrd="0" presId="urn:microsoft.com/office/officeart/2005/8/layout/lProcess3"/>
    <dgm:cxn modelId="{3D8FCD8D-CB7D-4B36-B53B-3422EA2AE582}" type="presOf" srcId="{E4121299-960E-4BD2-B15F-72192C1531A9}" destId="{3580E90A-641C-4B63-ACED-807150C4CC4B}" srcOrd="0" destOrd="0" presId="urn:microsoft.com/office/officeart/2005/8/layout/lProcess3"/>
    <dgm:cxn modelId="{DC1A238E-3FB1-483A-9470-0EA10A0186D4}" type="presOf" srcId="{7EBB9F68-B4FF-47AC-9C2C-880C0A80F366}" destId="{0BC5C3AB-DBA4-42AE-AC03-3EEF4C87CD70}" srcOrd="0" destOrd="0" presId="urn:microsoft.com/office/officeart/2005/8/layout/lProcess3"/>
    <dgm:cxn modelId="{EEABC091-6E7D-4596-BC0A-19A328D756B3}" srcId="{5632F31F-7A50-4154-91CA-9A8234B486E7}" destId="{E4121299-960E-4BD2-B15F-72192C1531A9}" srcOrd="4" destOrd="0" parTransId="{26013D10-0713-4EC8-86E1-D5012850AEBD}" sibTransId="{EDBFB035-56D5-4950-ABA1-67387080E8FB}"/>
    <dgm:cxn modelId="{F4C9BB93-2428-4870-A306-CE14144E4F97}" srcId="{5632F31F-7A50-4154-91CA-9A8234B486E7}" destId="{68FE2CC3-B704-4A41-9748-DEDC0DBBA4B7}" srcOrd="5" destOrd="0" parTransId="{CB6DDD0B-6320-48D1-B6DF-5B9F36656359}" sibTransId="{9A5BC777-AAF2-49D4-A484-D2B143BF13C7}"/>
    <dgm:cxn modelId="{3AA590BC-26E2-42A8-AB3C-FDF2A9F9336E}" srcId="{5632F31F-7A50-4154-91CA-9A8234B486E7}" destId="{85461FA7-A3E5-40C6-AEBF-6F18CF2F27FC}" srcOrd="3" destOrd="0" parTransId="{2B406C4A-E1D1-4BAB-9F69-FFE4AC6F4E8D}" sibTransId="{763F35D1-D1E7-40A6-83EF-BDCC4C90CDFD}"/>
    <dgm:cxn modelId="{098957CA-7483-4E95-94D5-6C3F10DCC28D}" type="presOf" srcId="{0CADC15B-63AB-4FC9-AB67-F831D6BCC3B7}" destId="{F54F689B-6818-4851-B047-311B5445F0E2}" srcOrd="0" destOrd="0" presId="urn:microsoft.com/office/officeart/2005/8/layout/lProcess3"/>
    <dgm:cxn modelId="{F8E0ADE5-0DDC-4935-9E65-1BB25F518DC9}" srcId="{5632F31F-7A50-4154-91CA-9A8234B486E7}" destId="{0CADC15B-63AB-4FC9-AB67-F831D6BCC3B7}" srcOrd="1" destOrd="0" parTransId="{AE783990-6358-4BFA-8728-D8FE78A4244D}" sibTransId="{DC506291-A483-4E17-840F-990C805EF7CB}"/>
    <dgm:cxn modelId="{AB5903EE-1FC3-4EA0-8531-232559FEB1FA}" srcId="{5632F31F-7A50-4154-91CA-9A8234B486E7}" destId="{B5733CFA-8BFE-4F71-AFE2-3F122D2F3A3F}" srcOrd="0" destOrd="0" parTransId="{4B1E0370-D5B9-4F0B-AB6E-38C82219AFFF}" sibTransId="{59FCACED-4BD4-4B34-AFDD-708A3FFCAB1F}"/>
    <dgm:cxn modelId="{BAA1C20B-A5C4-48EF-A51F-E9A06524409D}" type="presParOf" srcId="{9B13B614-152B-4FCD-B2EA-6E4411A88C4C}" destId="{D286AF92-E0D6-460F-84DA-7C388BABB151}" srcOrd="0" destOrd="0" presId="urn:microsoft.com/office/officeart/2005/8/layout/lProcess3"/>
    <dgm:cxn modelId="{4FE84050-CA5E-458B-8F72-FBE7F1C20D0F}" type="presParOf" srcId="{D286AF92-E0D6-460F-84DA-7C388BABB151}" destId="{3AB36ACE-D552-42B6-A780-61D132AD8EDC}" srcOrd="0" destOrd="0" presId="urn:microsoft.com/office/officeart/2005/8/layout/lProcess3"/>
    <dgm:cxn modelId="{5A6EE618-414E-4BD9-A77F-905904ADC201}" type="presParOf" srcId="{D286AF92-E0D6-460F-84DA-7C388BABB151}" destId="{272517E0-B327-4238-AD56-134DE90C4455}" srcOrd="1" destOrd="0" presId="urn:microsoft.com/office/officeart/2005/8/layout/lProcess3"/>
    <dgm:cxn modelId="{5A6E6FCE-3D94-43FD-A452-16017145F42D}" type="presParOf" srcId="{D286AF92-E0D6-460F-84DA-7C388BABB151}" destId="{56E0A44A-A868-4915-B2B9-4ECF392CF1E4}" srcOrd="2" destOrd="0" presId="urn:microsoft.com/office/officeart/2005/8/layout/lProcess3"/>
    <dgm:cxn modelId="{33D66771-526F-4CEA-B247-CCA6DF06C55E}" type="presParOf" srcId="{D286AF92-E0D6-460F-84DA-7C388BABB151}" destId="{B4C0F730-1777-4DF0-9B12-353377E3267B}" srcOrd="3" destOrd="0" presId="urn:microsoft.com/office/officeart/2005/8/layout/lProcess3"/>
    <dgm:cxn modelId="{5A5E19E5-25F7-41F3-BF84-4C0D1F0F9CD0}" type="presParOf" srcId="{D286AF92-E0D6-460F-84DA-7C388BABB151}" destId="{F54F689B-6818-4851-B047-311B5445F0E2}" srcOrd="4" destOrd="0" presId="urn:microsoft.com/office/officeart/2005/8/layout/lProcess3"/>
    <dgm:cxn modelId="{8F2DFD63-2DFC-4A15-8A78-027721096047}" type="presParOf" srcId="{D286AF92-E0D6-460F-84DA-7C388BABB151}" destId="{82B2F2FD-ED7B-4804-8D06-91CEA81F736B}" srcOrd="5" destOrd="0" presId="urn:microsoft.com/office/officeart/2005/8/layout/lProcess3"/>
    <dgm:cxn modelId="{EB2984CD-6038-4F35-B387-FF5522CDBE63}" type="presParOf" srcId="{D286AF92-E0D6-460F-84DA-7C388BABB151}" destId="{0BC5C3AB-DBA4-42AE-AC03-3EEF4C87CD70}" srcOrd="6" destOrd="0" presId="urn:microsoft.com/office/officeart/2005/8/layout/lProcess3"/>
    <dgm:cxn modelId="{794ABFD1-6C7C-4438-986A-D1D1538A90F6}" type="presParOf" srcId="{D286AF92-E0D6-460F-84DA-7C388BABB151}" destId="{4B57062A-B3A0-4DD9-94F3-1F1A85EB0835}" srcOrd="7" destOrd="0" presId="urn:microsoft.com/office/officeart/2005/8/layout/lProcess3"/>
    <dgm:cxn modelId="{583EF91A-8927-41C6-A703-B5DFE39A1ABB}" type="presParOf" srcId="{D286AF92-E0D6-460F-84DA-7C388BABB151}" destId="{0333011E-3E69-4BEC-BA44-5C063BBA556D}" srcOrd="8" destOrd="0" presId="urn:microsoft.com/office/officeart/2005/8/layout/lProcess3"/>
    <dgm:cxn modelId="{C53954B2-5CA1-44A1-A448-18DE4DBBE46A}" type="presParOf" srcId="{D286AF92-E0D6-460F-84DA-7C388BABB151}" destId="{C29C102C-1096-44AE-B508-5923D1FEE936}" srcOrd="9" destOrd="0" presId="urn:microsoft.com/office/officeart/2005/8/layout/lProcess3"/>
    <dgm:cxn modelId="{9AED9BD0-DC71-40F1-B714-F4BD047702C8}" type="presParOf" srcId="{D286AF92-E0D6-460F-84DA-7C388BABB151}" destId="{3580E90A-641C-4B63-ACED-807150C4CC4B}" srcOrd="10" destOrd="0" presId="urn:microsoft.com/office/officeart/2005/8/layout/lProcess3"/>
    <dgm:cxn modelId="{93D58907-EB74-4262-9196-0EDCB7D98CFC}" type="presParOf" srcId="{D286AF92-E0D6-460F-84DA-7C388BABB151}" destId="{3CD7DAC4-D0C7-44C0-B25F-E5AD49526A59}" srcOrd="11" destOrd="0" presId="urn:microsoft.com/office/officeart/2005/8/layout/lProcess3"/>
    <dgm:cxn modelId="{01173927-8264-403D-9B60-B0B3797B2E8C}" type="presParOf" srcId="{D286AF92-E0D6-460F-84DA-7C388BABB151}" destId="{56CE4A64-E9C0-4806-98FF-9887287CE5FD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935D49-45A8-409A-81D2-7C3D11926AB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3506C0F-09E6-48FD-9F5C-D2DA8E395DC9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User and organisation service</a:t>
          </a:r>
          <a:endParaRPr lang="en-GB" dirty="0"/>
        </a:p>
      </dgm:t>
    </dgm:pt>
    <dgm:pt modelId="{6DC5C277-3BD4-4A31-9967-BFEB78ABABEC}" type="parTrans" cxnId="{6F985F98-DCE9-49F5-B764-FE9878A13152}">
      <dgm:prSet/>
      <dgm:spPr/>
    </dgm:pt>
    <dgm:pt modelId="{7EF7A757-BC9E-4BB3-BE69-04592CB44CE6}" type="sibTrans" cxnId="{6F985F98-DCE9-49F5-B764-FE9878A13152}">
      <dgm:prSet/>
      <dgm:spPr/>
    </dgm:pt>
    <dgm:pt modelId="{54B0E62F-9A67-4855-AD3E-90D3A7BE03E0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 Groups service</a:t>
          </a:r>
          <a:endParaRPr lang="en-GB" dirty="0"/>
        </a:p>
      </dgm:t>
    </dgm:pt>
    <dgm:pt modelId="{9F1E66E2-689A-4FDC-BB10-3B8890F44209}" type="parTrans" cxnId="{CC4665BE-8036-43BE-9125-DFD239A5C801}">
      <dgm:prSet/>
      <dgm:spPr/>
    </dgm:pt>
    <dgm:pt modelId="{AEA78546-13B3-49FD-BDD7-475932503B77}" type="sibTrans" cxnId="{CC4665BE-8036-43BE-9125-DFD239A5C801}">
      <dgm:prSet/>
      <dgm:spPr/>
    </dgm:pt>
    <dgm:pt modelId="{7B62AFE5-5677-460A-BC40-5A95AB8446AD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Notification service</a:t>
          </a:r>
          <a:endParaRPr lang="en-GB" dirty="0"/>
        </a:p>
      </dgm:t>
    </dgm:pt>
    <dgm:pt modelId="{62D6BFE1-AD4B-41C1-8F87-5FE78AFD5BAD}" type="parTrans" cxnId="{97F33FC8-EA63-42D8-9303-3B503B887AD3}">
      <dgm:prSet/>
      <dgm:spPr/>
    </dgm:pt>
    <dgm:pt modelId="{62584736-3FF9-4B31-BC0C-2543FD21DCB0}" type="sibTrans" cxnId="{97F33FC8-EA63-42D8-9303-3B503B887AD3}">
      <dgm:prSet/>
      <dgm:spPr/>
    </dgm:pt>
    <dgm:pt modelId="{6CE03D43-FCF1-49C2-9469-4BF946C22371}">
      <dgm:prSet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Batch service</a:t>
          </a:r>
        </a:p>
      </dgm:t>
    </dgm:pt>
    <dgm:pt modelId="{BD695F47-BC46-4CD2-A769-DA5ED27C5C87}" type="parTrans" cxnId="{5FE3091C-6514-48CC-BB35-00CA6D35BD9F}">
      <dgm:prSet/>
      <dgm:spPr/>
    </dgm:pt>
    <dgm:pt modelId="{DA136379-8F67-4DDF-B703-11AACB5AA6A8}" type="sibTrans" cxnId="{5FE3091C-6514-48CC-BB35-00CA6D35BD9F}">
      <dgm:prSet/>
      <dgm:spPr/>
    </dgm:pt>
    <dgm:pt modelId="{1105CC52-C4D0-417F-A16E-8E7CF20C4E7F}">
      <dgm:prSet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Organisation service</a:t>
          </a:r>
        </a:p>
      </dgm:t>
    </dgm:pt>
    <dgm:pt modelId="{D2827E0F-5B6E-4EC2-87DF-BC8A5DA42F1C}" type="parTrans" cxnId="{6C228A01-7F32-4A96-AE0C-40C5BC80DD9B}">
      <dgm:prSet/>
      <dgm:spPr/>
    </dgm:pt>
    <dgm:pt modelId="{F0F3E8F7-A97E-43DC-A217-0C39E4CB7B77}" type="sibTrans" cxnId="{6C228A01-7F32-4A96-AE0C-40C5BC80DD9B}">
      <dgm:prSet/>
      <dgm:spPr/>
    </dgm:pt>
    <dgm:pt modelId="{7B3C7929-624B-4B06-AB91-3CE89D5D4054}">
      <dgm:prSet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Discussion forum</a:t>
          </a:r>
        </a:p>
      </dgm:t>
    </dgm:pt>
    <dgm:pt modelId="{FA851074-47C2-4AE8-A115-8AE91FD966BD}" type="parTrans" cxnId="{B8A20284-68B0-4069-A714-BCC019E64740}">
      <dgm:prSet/>
      <dgm:spPr/>
    </dgm:pt>
    <dgm:pt modelId="{E4AE9AD0-11EE-456F-ABB9-45DC058B7540}" type="sibTrans" cxnId="{B8A20284-68B0-4069-A714-BCC019E64740}">
      <dgm:prSet/>
      <dgm:spPr/>
    </dgm:pt>
    <dgm:pt modelId="{24198DB2-AF57-4E75-9D60-43D3B99F48C2}" type="pres">
      <dgm:prSet presAssocID="{89935D49-45A8-409A-81D2-7C3D11926AB8}" presName="compositeShape" presStyleCnt="0">
        <dgm:presLayoutVars>
          <dgm:dir/>
          <dgm:resizeHandles/>
        </dgm:presLayoutVars>
      </dgm:prSet>
      <dgm:spPr/>
    </dgm:pt>
    <dgm:pt modelId="{2843EA0A-546E-4638-B85E-B68063CC40EC}" type="pres">
      <dgm:prSet presAssocID="{89935D49-45A8-409A-81D2-7C3D11926AB8}" presName="pyramid" presStyleLbl="node1" presStyleIdx="0" presStyleCnt="1"/>
      <dgm:spPr>
        <a:solidFill>
          <a:srgbClr val="A3A2E0"/>
        </a:solidFill>
      </dgm:spPr>
    </dgm:pt>
    <dgm:pt modelId="{D7A2BCBB-F53F-4541-BCFC-718DA2B51E57}" type="pres">
      <dgm:prSet presAssocID="{89935D49-45A8-409A-81D2-7C3D11926AB8}" presName="theList" presStyleCnt="0"/>
      <dgm:spPr/>
    </dgm:pt>
    <dgm:pt modelId="{17BA3A85-51CB-4D02-B2A3-C617E1CAF3AE}" type="pres">
      <dgm:prSet presAssocID="{63506C0F-09E6-48FD-9F5C-D2DA8E395DC9}" presName="aNode" presStyleLbl="fgAcc1" presStyleIdx="0" presStyleCnt="6">
        <dgm:presLayoutVars>
          <dgm:bulletEnabled val="1"/>
        </dgm:presLayoutVars>
      </dgm:prSet>
      <dgm:spPr/>
    </dgm:pt>
    <dgm:pt modelId="{540B5E7A-0B9A-44EC-841D-C7A32D179ECA}" type="pres">
      <dgm:prSet presAssocID="{63506C0F-09E6-48FD-9F5C-D2DA8E395DC9}" presName="aSpace" presStyleCnt="0"/>
      <dgm:spPr/>
    </dgm:pt>
    <dgm:pt modelId="{1C68B169-07C9-445F-9CDB-4E8585C19AB1}" type="pres">
      <dgm:prSet presAssocID="{54B0E62F-9A67-4855-AD3E-90D3A7BE03E0}" presName="aNode" presStyleLbl="fgAcc1" presStyleIdx="1" presStyleCnt="6">
        <dgm:presLayoutVars>
          <dgm:bulletEnabled val="1"/>
        </dgm:presLayoutVars>
      </dgm:prSet>
      <dgm:spPr/>
    </dgm:pt>
    <dgm:pt modelId="{61A2BD33-6C8B-4491-9057-204AEC792E06}" type="pres">
      <dgm:prSet presAssocID="{54B0E62F-9A67-4855-AD3E-90D3A7BE03E0}" presName="aSpace" presStyleCnt="0"/>
      <dgm:spPr/>
    </dgm:pt>
    <dgm:pt modelId="{0120C8DB-323E-47E7-853F-1C63798E9247}" type="pres">
      <dgm:prSet presAssocID="{1105CC52-C4D0-417F-A16E-8E7CF20C4E7F}" presName="aNode" presStyleLbl="fgAcc1" presStyleIdx="2" presStyleCnt="6">
        <dgm:presLayoutVars>
          <dgm:bulletEnabled val="1"/>
        </dgm:presLayoutVars>
      </dgm:prSet>
      <dgm:spPr/>
    </dgm:pt>
    <dgm:pt modelId="{728C517E-3BD9-495D-9DD6-2CD813F234BE}" type="pres">
      <dgm:prSet presAssocID="{1105CC52-C4D0-417F-A16E-8E7CF20C4E7F}" presName="aSpace" presStyleCnt="0"/>
      <dgm:spPr/>
    </dgm:pt>
    <dgm:pt modelId="{0936ECB9-0EE5-4DAD-B026-8C6D3F8FBDDF}" type="pres">
      <dgm:prSet presAssocID="{7B62AFE5-5677-460A-BC40-5A95AB8446AD}" presName="aNode" presStyleLbl="fgAcc1" presStyleIdx="3" presStyleCnt="6">
        <dgm:presLayoutVars>
          <dgm:bulletEnabled val="1"/>
        </dgm:presLayoutVars>
      </dgm:prSet>
      <dgm:spPr/>
    </dgm:pt>
    <dgm:pt modelId="{9E6026C9-3186-4D4F-BA2C-39D22847D096}" type="pres">
      <dgm:prSet presAssocID="{7B62AFE5-5677-460A-BC40-5A95AB8446AD}" presName="aSpace" presStyleCnt="0"/>
      <dgm:spPr/>
    </dgm:pt>
    <dgm:pt modelId="{486E2A68-590B-4710-BFF0-E34B132731B7}" type="pres">
      <dgm:prSet presAssocID="{6CE03D43-FCF1-49C2-9469-4BF946C22371}" presName="aNode" presStyleLbl="fgAcc1" presStyleIdx="4" presStyleCnt="6">
        <dgm:presLayoutVars>
          <dgm:bulletEnabled val="1"/>
        </dgm:presLayoutVars>
      </dgm:prSet>
      <dgm:spPr/>
    </dgm:pt>
    <dgm:pt modelId="{BA029963-93F1-4FEB-BE23-7AB7EBE9DACE}" type="pres">
      <dgm:prSet presAssocID="{6CE03D43-FCF1-49C2-9469-4BF946C22371}" presName="aSpace" presStyleCnt="0"/>
      <dgm:spPr/>
    </dgm:pt>
    <dgm:pt modelId="{B3DB9117-9403-45BF-AF49-0BF252C602DB}" type="pres">
      <dgm:prSet presAssocID="{7B3C7929-624B-4B06-AB91-3CE89D5D4054}" presName="aNode" presStyleLbl="fgAcc1" presStyleIdx="5" presStyleCnt="6">
        <dgm:presLayoutVars>
          <dgm:bulletEnabled val="1"/>
        </dgm:presLayoutVars>
      </dgm:prSet>
      <dgm:spPr/>
    </dgm:pt>
    <dgm:pt modelId="{A966AD18-BC0A-4671-A330-E089577911BB}" type="pres">
      <dgm:prSet presAssocID="{7B3C7929-624B-4B06-AB91-3CE89D5D4054}" presName="aSpace" presStyleCnt="0"/>
      <dgm:spPr/>
    </dgm:pt>
  </dgm:ptLst>
  <dgm:cxnLst>
    <dgm:cxn modelId="{6C228A01-7F32-4A96-AE0C-40C5BC80DD9B}" srcId="{89935D49-45A8-409A-81D2-7C3D11926AB8}" destId="{1105CC52-C4D0-417F-A16E-8E7CF20C4E7F}" srcOrd="2" destOrd="0" parTransId="{D2827E0F-5B6E-4EC2-87DF-BC8A5DA42F1C}" sibTransId="{F0F3E8F7-A97E-43DC-A217-0C39E4CB7B77}"/>
    <dgm:cxn modelId="{5FE3091C-6514-48CC-BB35-00CA6D35BD9F}" srcId="{89935D49-45A8-409A-81D2-7C3D11926AB8}" destId="{6CE03D43-FCF1-49C2-9469-4BF946C22371}" srcOrd="4" destOrd="0" parTransId="{BD695F47-BC46-4CD2-A769-DA5ED27C5C87}" sibTransId="{DA136379-8F67-4DDF-B703-11AACB5AA6A8}"/>
    <dgm:cxn modelId="{D064DC28-9940-4243-8F37-F88B2CB22CAE}" type="presOf" srcId="{54B0E62F-9A67-4855-AD3E-90D3A7BE03E0}" destId="{1C68B169-07C9-445F-9CDB-4E8585C19AB1}" srcOrd="0" destOrd="0" presId="urn:microsoft.com/office/officeart/2005/8/layout/pyramid2"/>
    <dgm:cxn modelId="{AF1DAF66-7532-4AF5-B39F-BA75444DF6FE}" type="presOf" srcId="{7B3C7929-624B-4B06-AB91-3CE89D5D4054}" destId="{B3DB9117-9403-45BF-AF49-0BF252C602DB}" srcOrd="0" destOrd="0" presId="urn:microsoft.com/office/officeart/2005/8/layout/pyramid2"/>
    <dgm:cxn modelId="{B8A20284-68B0-4069-A714-BCC019E64740}" srcId="{89935D49-45A8-409A-81D2-7C3D11926AB8}" destId="{7B3C7929-624B-4B06-AB91-3CE89D5D4054}" srcOrd="5" destOrd="0" parTransId="{FA851074-47C2-4AE8-A115-8AE91FD966BD}" sibTransId="{E4AE9AD0-11EE-456F-ABB9-45DC058B7540}"/>
    <dgm:cxn modelId="{6F985F98-DCE9-49F5-B764-FE9878A13152}" srcId="{89935D49-45A8-409A-81D2-7C3D11926AB8}" destId="{63506C0F-09E6-48FD-9F5C-D2DA8E395DC9}" srcOrd="0" destOrd="0" parTransId="{6DC5C277-3BD4-4A31-9967-BFEB78ABABEC}" sibTransId="{7EF7A757-BC9E-4BB3-BE69-04592CB44CE6}"/>
    <dgm:cxn modelId="{8305DB9C-23AD-4A08-BFC8-FBFC8444A703}" type="presOf" srcId="{7B62AFE5-5677-460A-BC40-5A95AB8446AD}" destId="{0936ECB9-0EE5-4DAD-B026-8C6D3F8FBDDF}" srcOrd="0" destOrd="0" presId="urn:microsoft.com/office/officeart/2005/8/layout/pyramid2"/>
    <dgm:cxn modelId="{BFEF24A5-CCAC-4C2E-8FA6-5875265787E1}" type="presOf" srcId="{89935D49-45A8-409A-81D2-7C3D11926AB8}" destId="{24198DB2-AF57-4E75-9D60-43D3B99F48C2}" srcOrd="0" destOrd="0" presId="urn:microsoft.com/office/officeart/2005/8/layout/pyramid2"/>
    <dgm:cxn modelId="{493B3EA9-947C-4E22-BEFD-598A5E8D2A53}" type="presOf" srcId="{1105CC52-C4D0-417F-A16E-8E7CF20C4E7F}" destId="{0120C8DB-323E-47E7-853F-1C63798E9247}" srcOrd="0" destOrd="0" presId="urn:microsoft.com/office/officeart/2005/8/layout/pyramid2"/>
    <dgm:cxn modelId="{E19650B9-C40F-4460-AB18-F4BB542D9632}" type="presOf" srcId="{6CE03D43-FCF1-49C2-9469-4BF946C22371}" destId="{486E2A68-590B-4710-BFF0-E34B132731B7}" srcOrd="0" destOrd="0" presId="urn:microsoft.com/office/officeart/2005/8/layout/pyramid2"/>
    <dgm:cxn modelId="{CC4665BE-8036-43BE-9125-DFD239A5C801}" srcId="{89935D49-45A8-409A-81D2-7C3D11926AB8}" destId="{54B0E62F-9A67-4855-AD3E-90D3A7BE03E0}" srcOrd="1" destOrd="0" parTransId="{9F1E66E2-689A-4FDC-BB10-3B8890F44209}" sibTransId="{AEA78546-13B3-49FD-BDD7-475932503B77}"/>
    <dgm:cxn modelId="{5BE876C0-6F1E-4CA2-9D54-E48AF8F89C66}" type="presOf" srcId="{63506C0F-09E6-48FD-9F5C-D2DA8E395DC9}" destId="{17BA3A85-51CB-4D02-B2A3-C617E1CAF3AE}" srcOrd="0" destOrd="0" presId="urn:microsoft.com/office/officeart/2005/8/layout/pyramid2"/>
    <dgm:cxn modelId="{97F33FC8-EA63-42D8-9303-3B503B887AD3}" srcId="{89935D49-45A8-409A-81D2-7C3D11926AB8}" destId="{7B62AFE5-5677-460A-BC40-5A95AB8446AD}" srcOrd="3" destOrd="0" parTransId="{62D6BFE1-AD4B-41C1-8F87-5FE78AFD5BAD}" sibTransId="{62584736-3FF9-4B31-BC0C-2543FD21DCB0}"/>
    <dgm:cxn modelId="{17F0D296-0021-475B-8E90-8F358715A84A}" type="presParOf" srcId="{24198DB2-AF57-4E75-9D60-43D3B99F48C2}" destId="{2843EA0A-546E-4638-B85E-B68063CC40EC}" srcOrd="0" destOrd="0" presId="urn:microsoft.com/office/officeart/2005/8/layout/pyramid2"/>
    <dgm:cxn modelId="{C12BC91C-A5E5-4233-B365-D73F80745E0C}" type="presParOf" srcId="{24198DB2-AF57-4E75-9D60-43D3B99F48C2}" destId="{D7A2BCBB-F53F-4541-BCFC-718DA2B51E57}" srcOrd="1" destOrd="0" presId="urn:microsoft.com/office/officeart/2005/8/layout/pyramid2"/>
    <dgm:cxn modelId="{DB5D2BCA-6092-4D09-8C12-983FD5414AFE}" type="presParOf" srcId="{D7A2BCBB-F53F-4541-BCFC-718DA2B51E57}" destId="{17BA3A85-51CB-4D02-B2A3-C617E1CAF3AE}" srcOrd="0" destOrd="0" presId="urn:microsoft.com/office/officeart/2005/8/layout/pyramid2"/>
    <dgm:cxn modelId="{697718DD-3A18-44A2-A4DC-AF94DB564C1A}" type="presParOf" srcId="{D7A2BCBB-F53F-4541-BCFC-718DA2B51E57}" destId="{540B5E7A-0B9A-44EC-841D-C7A32D179ECA}" srcOrd="1" destOrd="0" presId="urn:microsoft.com/office/officeart/2005/8/layout/pyramid2"/>
    <dgm:cxn modelId="{3EF3A346-009C-4706-969C-F4B65016C2A1}" type="presParOf" srcId="{D7A2BCBB-F53F-4541-BCFC-718DA2B51E57}" destId="{1C68B169-07C9-445F-9CDB-4E8585C19AB1}" srcOrd="2" destOrd="0" presId="urn:microsoft.com/office/officeart/2005/8/layout/pyramid2"/>
    <dgm:cxn modelId="{423434BD-8BBC-497F-94A0-85D04DF9705D}" type="presParOf" srcId="{D7A2BCBB-F53F-4541-BCFC-718DA2B51E57}" destId="{61A2BD33-6C8B-4491-9057-204AEC792E06}" srcOrd="3" destOrd="0" presId="urn:microsoft.com/office/officeart/2005/8/layout/pyramid2"/>
    <dgm:cxn modelId="{5376838D-9D3D-44A1-8ECE-A108E7602997}" type="presParOf" srcId="{D7A2BCBB-F53F-4541-BCFC-718DA2B51E57}" destId="{0120C8DB-323E-47E7-853F-1C63798E9247}" srcOrd="4" destOrd="0" presId="urn:microsoft.com/office/officeart/2005/8/layout/pyramid2"/>
    <dgm:cxn modelId="{CF3458BF-1539-47E8-BA94-EB9EF754FD0E}" type="presParOf" srcId="{D7A2BCBB-F53F-4541-BCFC-718DA2B51E57}" destId="{728C517E-3BD9-495D-9DD6-2CD813F234BE}" srcOrd="5" destOrd="0" presId="urn:microsoft.com/office/officeart/2005/8/layout/pyramid2"/>
    <dgm:cxn modelId="{FEB6C3A5-179C-4E52-A250-9701F8FB4F17}" type="presParOf" srcId="{D7A2BCBB-F53F-4541-BCFC-718DA2B51E57}" destId="{0936ECB9-0EE5-4DAD-B026-8C6D3F8FBDDF}" srcOrd="6" destOrd="0" presId="urn:microsoft.com/office/officeart/2005/8/layout/pyramid2"/>
    <dgm:cxn modelId="{1EB33FB1-3343-471B-87E8-1A98DF89A597}" type="presParOf" srcId="{D7A2BCBB-F53F-4541-BCFC-718DA2B51E57}" destId="{9E6026C9-3186-4D4F-BA2C-39D22847D096}" srcOrd="7" destOrd="0" presId="urn:microsoft.com/office/officeart/2005/8/layout/pyramid2"/>
    <dgm:cxn modelId="{ADBC27B5-652A-4452-A5A4-6AE0B253E5F9}" type="presParOf" srcId="{D7A2BCBB-F53F-4541-BCFC-718DA2B51E57}" destId="{486E2A68-590B-4710-BFF0-E34B132731B7}" srcOrd="8" destOrd="0" presId="urn:microsoft.com/office/officeart/2005/8/layout/pyramid2"/>
    <dgm:cxn modelId="{D5B117C7-BBD5-426E-8011-34FFF497A6EE}" type="presParOf" srcId="{D7A2BCBB-F53F-4541-BCFC-718DA2B51E57}" destId="{BA029963-93F1-4FEB-BE23-7AB7EBE9DACE}" srcOrd="9" destOrd="0" presId="urn:microsoft.com/office/officeart/2005/8/layout/pyramid2"/>
    <dgm:cxn modelId="{838F3C46-E546-4ADC-AEED-4A3A834BD349}" type="presParOf" srcId="{D7A2BCBB-F53F-4541-BCFC-718DA2B51E57}" destId="{B3DB9117-9403-45BF-AF49-0BF252C602DB}" srcOrd="10" destOrd="0" presId="urn:microsoft.com/office/officeart/2005/8/layout/pyramid2"/>
    <dgm:cxn modelId="{0091F2ED-6464-4922-AF84-E52A2633C5E4}" type="presParOf" srcId="{D7A2BCBB-F53F-4541-BCFC-718DA2B51E57}" destId="{A966AD18-BC0A-4671-A330-E089577911BB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C38EE9-5A06-43E7-82CA-0DA4711287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4F49F86-C3A6-496A-9D4D-8087DB7C9FA1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Question service</a:t>
          </a:r>
          <a:endParaRPr lang="en-GB" dirty="0"/>
        </a:p>
      </dgm:t>
    </dgm:pt>
    <dgm:pt modelId="{925893B8-D6F5-4F02-A1C4-7726E5E9C507}" type="parTrans" cxnId="{2E4D1AB4-AB91-4431-9AD3-8AEB1BBF1811}">
      <dgm:prSet/>
      <dgm:spPr/>
      <dgm:t>
        <a:bodyPr/>
        <a:lstStyle/>
        <a:p>
          <a:endParaRPr lang="en-GB"/>
        </a:p>
      </dgm:t>
    </dgm:pt>
    <dgm:pt modelId="{D34035C6-6501-40AB-8BA2-A589B0486E11}" type="sibTrans" cxnId="{2E4D1AB4-AB91-4431-9AD3-8AEB1BBF1811}">
      <dgm:prSet/>
      <dgm:spPr/>
      <dgm:t>
        <a:bodyPr/>
        <a:lstStyle/>
        <a:p>
          <a:endParaRPr lang="en-GB"/>
        </a:p>
      </dgm:t>
    </dgm:pt>
    <dgm:pt modelId="{567C274A-54C7-4EC3-85B4-131F3A60B44A}">
      <dgm:prSet phldrT="[Text]" phldr="0"/>
      <dgm:spPr/>
      <dgm:t>
        <a:bodyPr/>
        <a:lstStyle/>
        <a:p>
          <a:pPr rtl="0"/>
          <a:r>
            <a:rPr lang="en-GB" dirty="0">
              <a:latin typeface="Walbaum Display Light"/>
            </a:rPr>
            <a:t> Question set service </a:t>
          </a:r>
          <a:endParaRPr lang="en-GB" dirty="0"/>
        </a:p>
      </dgm:t>
    </dgm:pt>
    <dgm:pt modelId="{F09B1E3E-715B-4FA3-869C-9DE8F80F0F7C}" type="parTrans" cxnId="{1C8EA3C9-F580-4912-93A6-2E7C67EC3705}">
      <dgm:prSet/>
      <dgm:spPr/>
      <dgm:t>
        <a:bodyPr/>
        <a:lstStyle/>
        <a:p>
          <a:endParaRPr lang="en-GB"/>
        </a:p>
      </dgm:t>
    </dgm:pt>
    <dgm:pt modelId="{5F935D28-B3EF-4603-8375-3E9BE8D3FFEE}" type="sibTrans" cxnId="{1C8EA3C9-F580-4912-93A6-2E7C67EC3705}">
      <dgm:prSet/>
      <dgm:spPr/>
      <dgm:t>
        <a:bodyPr/>
        <a:lstStyle/>
        <a:p>
          <a:endParaRPr lang="en-GB"/>
        </a:p>
      </dgm:t>
    </dgm:pt>
    <dgm:pt modelId="{72443106-0B8A-4F01-BF95-E7CC043EF836}" type="pres">
      <dgm:prSet presAssocID="{0CC38EE9-5A06-43E7-82CA-0DA47112878E}" presName="linear" presStyleCnt="0">
        <dgm:presLayoutVars>
          <dgm:animLvl val="lvl"/>
          <dgm:resizeHandles val="exact"/>
        </dgm:presLayoutVars>
      </dgm:prSet>
      <dgm:spPr/>
    </dgm:pt>
    <dgm:pt modelId="{F5C856B4-A2B2-4272-B004-A8FAD9BE0C50}" type="pres">
      <dgm:prSet presAssocID="{24F49F86-C3A6-496A-9D4D-8087DB7C9FA1}" presName="parentText" presStyleLbl="node1" presStyleIdx="0" presStyleCnt="2">
        <dgm:presLayoutVars>
          <dgm:chMax val="0"/>
          <dgm:bulletEnabled val="1"/>
        </dgm:presLayoutVars>
      </dgm:prSet>
      <dgm:spPr>
        <a:solidFill>
          <a:srgbClr val="A3A2E0"/>
        </a:solidFill>
      </dgm:spPr>
    </dgm:pt>
    <dgm:pt modelId="{6FE8A2FA-1162-4899-948E-6EC79C728D50}" type="pres">
      <dgm:prSet presAssocID="{D34035C6-6501-40AB-8BA2-A589B0486E11}" presName="spacer" presStyleCnt="0"/>
      <dgm:spPr/>
    </dgm:pt>
    <dgm:pt modelId="{4A28AEFB-C038-4C9E-8DDA-D3512C3FCA3A}" type="pres">
      <dgm:prSet presAssocID="{567C274A-54C7-4EC3-85B4-131F3A60B44A}" presName="parentText" presStyleLbl="node1" presStyleIdx="1" presStyleCnt="2">
        <dgm:presLayoutVars>
          <dgm:chMax val="0"/>
          <dgm:bulletEnabled val="1"/>
        </dgm:presLayoutVars>
      </dgm:prSet>
      <dgm:spPr>
        <a:solidFill>
          <a:srgbClr val="A3A2E0"/>
        </a:solidFill>
      </dgm:spPr>
    </dgm:pt>
  </dgm:ptLst>
  <dgm:cxnLst>
    <dgm:cxn modelId="{4A7EEF36-F1C3-412A-8BDB-1C3858D54D7F}" type="presOf" srcId="{0CC38EE9-5A06-43E7-82CA-0DA47112878E}" destId="{72443106-0B8A-4F01-BF95-E7CC043EF836}" srcOrd="0" destOrd="0" presId="urn:microsoft.com/office/officeart/2005/8/layout/vList2"/>
    <dgm:cxn modelId="{DA54B691-9DB6-47A4-BCBF-8B84ED5E167C}" type="presOf" srcId="{24F49F86-C3A6-496A-9D4D-8087DB7C9FA1}" destId="{F5C856B4-A2B2-4272-B004-A8FAD9BE0C50}" srcOrd="0" destOrd="0" presId="urn:microsoft.com/office/officeart/2005/8/layout/vList2"/>
    <dgm:cxn modelId="{FD758BB1-5DCE-48CD-93C3-6E23F5142C7A}" type="presOf" srcId="{567C274A-54C7-4EC3-85B4-131F3A60B44A}" destId="{4A28AEFB-C038-4C9E-8DDA-D3512C3FCA3A}" srcOrd="0" destOrd="0" presId="urn:microsoft.com/office/officeart/2005/8/layout/vList2"/>
    <dgm:cxn modelId="{2E4D1AB4-AB91-4431-9AD3-8AEB1BBF1811}" srcId="{0CC38EE9-5A06-43E7-82CA-0DA47112878E}" destId="{24F49F86-C3A6-496A-9D4D-8087DB7C9FA1}" srcOrd="0" destOrd="0" parTransId="{925893B8-D6F5-4F02-A1C4-7726E5E9C507}" sibTransId="{D34035C6-6501-40AB-8BA2-A589B0486E11}"/>
    <dgm:cxn modelId="{1C8EA3C9-F580-4912-93A6-2E7C67EC3705}" srcId="{0CC38EE9-5A06-43E7-82CA-0DA47112878E}" destId="{567C274A-54C7-4EC3-85B4-131F3A60B44A}" srcOrd="1" destOrd="0" parTransId="{F09B1E3E-715B-4FA3-869C-9DE8F80F0F7C}" sibTransId="{5F935D28-B3EF-4603-8375-3E9BE8D3FFEE}"/>
    <dgm:cxn modelId="{48194F87-D47D-46F7-B15B-D6C8E781A601}" type="presParOf" srcId="{72443106-0B8A-4F01-BF95-E7CC043EF836}" destId="{F5C856B4-A2B2-4272-B004-A8FAD9BE0C50}" srcOrd="0" destOrd="0" presId="urn:microsoft.com/office/officeart/2005/8/layout/vList2"/>
    <dgm:cxn modelId="{E5D23336-602E-49E7-8DD7-F37CE1887FB1}" type="presParOf" srcId="{72443106-0B8A-4F01-BF95-E7CC043EF836}" destId="{6FE8A2FA-1162-4899-948E-6EC79C728D50}" srcOrd="1" destOrd="0" presId="urn:microsoft.com/office/officeart/2005/8/layout/vList2"/>
    <dgm:cxn modelId="{E6C800B7-3E67-4450-9958-F57EA9C1963D}" type="presParOf" srcId="{72443106-0B8A-4F01-BF95-E7CC043EF836}" destId="{4A28AEFB-C038-4C9E-8DDA-D3512C3FCA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78A0C-AF58-4E3E-8F36-B84A22CC9BA0}">
      <dsp:nvSpPr>
        <dsp:cNvPr id="0" name=""/>
        <dsp:cNvSpPr/>
      </dsp:nvSpPr>
      <dsp:spPr>
        <a:xfrm>
          <a:off x="0" y="0"/>
          <a:ext cx="9906000" cy="1207293"/>
        </a:xfrm>
        <a:prstGeom prst="rect">
          <a:avLst/>
        </a:prstGeom>
        <a:solidFill>
          <a:srgbClr val="9392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>
              <a:latin typeface="Walbaum Display Light"/>
            </a:rPr>
            <a:t> Sunbird-ED</a:t>
          </a:r>
          <a:endParaRPr lang="en-GB" sz="5200" kern="1200" dirty="0"/>
        </a:p>
      </dsp:txBody>
      <dsp:txXfrm>
        <a:off x="0" y="0"/>
        <a:ext cx="9906000" cy="1207293"/>
      </dsp:txXfrm>
    </dsp:sp>
    <dsp:sp modelId="{C2962318-D19A-4446-923E-494F62EA98EF}">
      <dsp:nvSpPr>
        <dsp:cNvPr id="0" name=""/>
        <dsp:cNvSpPr/>
      </dsp:nvSpPr>
      <dsp:spPr>
        <a:xfrm>
          <a:off x="0" y="1207293"/>
          <a:ext cx="2476499" cy="2535317"/>
        </a:xfrm>
        <a:prstGeom prst="rect">
          <a:avLst/>
        </a:prstGeom>
        <a:solidFill>
          <a:srgbClr val="9392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Walbaum Display Light"/>
            </a:rPr>
            <a:t> Sunbird-Knowledge</a:t>
          </a:r>
          <a:endParaRPr lang="en-GB" sz="3600" kern="1200" dirty="0"/>
        </a:p>
      </dsp:txBody>
      <dsp:txXfrm>
        <a:off x="0" y="1207293"/>
        <a:ext cx="2476499" cy="2535317"/>
      </dsp:txXfrm>
    </dsp:sp>
    <dsp:sp modelId="{DB5B888D-68BE-42B7-BA32-C435D59D8DF7}">
      <dsp:nvSpPr>
        <dsp:cNvPr id="0" name=""/>
        <dsp:cNvSpPr/>
      </dsp:nvSpPr>
      <dsp:spPr>
        <a:xfrm>
          <a:off x="2476500" y="1207293"/>
          <a:ext cx="2476499" cy="2535317"/>
        </a:xfrm>
        <a:prstGeom prst="rect">
          <a:avLst/>
        </a:prstGeom>
        <a:solidFill>
          <a:srgbClr val="5C5AF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Walbaum Display Light"/>
            </a:rPr>
            <a:t> Sunbird In-query</a:t>
          </a:r>
          <a:endParaRPr lang="en-GB" sz="3600" kern="1200" dirty="0"/>
        </a:p>
      </dsp:txBody>
      <dsp:txXfrm>
        <a:off x="2476500" y="1207293"/>
        <a:ext cx="2476499" cy="2535317"/>
      </dsp:txXfrm>
    </dsp:sp>
    <dsp:sp modelId="{1370E2DD-92FE-4437-8EE7-3DFA6C953D74}">
      <dsp:nvSpPr>
        <dsp:cNvPr id="0" name=""/>
        <dsp:cNvSpPr/>
      </dsp:nvSpPr>
      <dsp:spPr>
        <a:xfrm>
          <a:off x="4953000" y="1207293"/>
          <a:ext cx="2476499" cy="2535317"/>
        </a:xfrm>
        <a:prstGeom prst="rect">
          <a:avLst/>
        </a:prstGeom>
        <a:solidFill>
          <a:srgbClr val="3A38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Walbaum Display Light"/>
            </a:rPr>
            <a:t>Sunbird observe</a:t>
          </a:r>
          <a:endParaRPr lang="en-GB" sz="3600" kern="1200" dirty="0"/>
        </a:p>
      </dsp:txBody>
      <dsp:txXfrm>
        <a:off x="4953000" y="1207293"/>
        <a:ext cx="2476499" cy="2535317"/>
      </dsp:txXfrm>
    </dsp:sp>
    <dsp:sp modelId="{F44CC988-DDF6-459F-B6D8-55AE7C5EC744}">
      <dsp:nvSpPr>
        <dsp:cNvPr id="0" name=""/>
        <dsp:cNvSpPr/>
      </dsp:nvSpPr>
      <dsp:spPr>
        <a:xfrm>
          <a:off x="7429500" y="1207293"/>
          <a:ext cx="2476499" cy="2535317"/>
        </a:xfrm>
        <a:prstGeom prst="rect">
          <a:avLst/>
        </a:prstGeom>
        <a:solidFill>
          <a:srgbClr val="A3A2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Walbaum Display Light"/>
            </a:rPr>
            <a:t>Sunbird Learn</a:t>
          </a:r>
        </a:p>
      </dsp:txBody>
      <dsp:txXfrm>
        <a:off x="7429500" y="1207293"/>
        <a:ext cx="2476499" cy="2535317"/>
      </dsp:txXfrm>
    </dsp:sp>
    <dsp:sp modelId="{937F8FAC-B9FA-4A12-9FEB-A4FD4A353A9F}">
      <dsp:nvSpPr>
        <dsp:cNvPr id="0" name=""/>
        <dsp:cNvSpPr/>
      </dsp:nvSpPr>
      <dsp:spPr>
        <a:xfrm>
          <a:off x="0" y="3742611"/>
          <a:ext cx="9906000" cy="28170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4D380-6BAA-4704-B8DC-4717B7D13D6A}">
      <dsp:nvSpPr>
        <dsp:cNvPr id="0" name=""/>
        <dsp:cNvSpPr/>
      </dsp:nvSpPr>
      <dsp:spPr>
        <a:xfrm>
          <a:off x="1290" y="908740"/>
          <a:ext cx="2578075" cy="1031230"/>
        </a:xfrm>
        <a:prstGeom prst="chevron">
          <a:avLst/>
        </a:prstGeom>
        <a:solidFill>
          <a:srgbClr val="3A38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Walbaum Display Light"/>
            </a:rPr>
            <a:t>Search and discovery</a:t>
          </a:r>
          <a:endParaRPr lang="en-GB" sz="2000" kern="1200" dirty="0"/>
        </a:p>
      </dsp:txBody>
      <dsp:txXfrm>
        <a:off x="516905" y="908740"/>
        <a:ext cx="1546845" cy="1031230"/>
      </dsp:txXfrm>
    </dsp:sp>
    <dsp:sp modelId="{80C4769B-1EB7-4BB8-9653-69AF3D1E9A27}">
      <dsp:nvSpPr>
        <dsp:cNvPr id="0" name=""/>
        <dsp:cNvSpPr/>
      </dsp:nvSpPr>
      <dsp:spPr>
        <a:xfrm>
          <a:off x="2244216" y="996394"/>
          <a:ext cx="2139802" cy="855920"/>
        </a:xfrm>
        <a:prstGeom prst="chevron">
          <a:avLst/>
        </a:prstGeom>
        <a:solidFill>
          <a:srgbClr val="A3A2E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Walbaum Display Light"/>
            </a:rPr>
            <a:t> </a:t>
          </a:r>
          <a:r>
            <a:rPr lang="en-GB" sz="2000" kern="1200" dirty="0"/>
            <a:t>Asset search service</a:t>
          </a:r>
        </a:p>
      </dsp:txBody>
      <dsp:txXfrm>
        <a:off x="2672176" y="996394"/>
        <a:ext cx="1283882" cy="855920"/>
      </dsp:txXfrm>
    </dsp:sp>
    <dsp:sp modelId="{4B5EBBC0-6342-42AB-AA94-8425C589B70A}">
      <dsp:nvSpPr>
        <dsp:cNvPr id="0" name=""/>
        <dsp:cNvSpPr/>
      </dsp:nvSpPr>
      <dsp:spPr>
        <a:xfrm>
          <a:off x="4084446" y="996394"/>
          <a:ext cx="2139802" cy="855920"/>
        </a:xfrm>
        <a:prstGeom prst="chevron">
          <a:avLst/>
        </a:prstGeom>
        <a:solidFill>
          <a:srgbClr val="A3A2E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Walbaum Display Light"/>
            </a:rPr>
            <a:t> Dial service</a:t>
          </a:r>
          <a:endParaRPr lang="en-GB" sz="2000" kern="1200" dirty="0"/>
        </a:p>
      </dsp:txBody>
      <dsp:txXfrm>
        <a:off x="4512406" y="996394"/>
        <a:ext cx="1283882" cy="855920"/>
      </dsp:txXfrm>
    </dsp:sp>
    <dsp:sp modelId="{F9BE2E81-EA99-4A44-976B-D3AB43B91006}">
      <dsp:nvSpPr>
        <dsp:cNvPr id="0" name=""/>
        <dsp:cNvSpPr/>
      </dsp:nvSpPr>
      <dsp:spPr>
        <a:xfrm>
          <a:off x="1290" y="2084342"/>
          <a:ext cx="2578075" cy="1031230"/>
        </a:xfrm>
        <a:prstGeom prst="chevron">
          <a:avLst/>
        </a:prstGeom>
        <a:solidFill>
          <a:srgbClr val="3A38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Walbaum Display Light"/>
            </a:rPr>
            <a:t> Service and management</a:t>
          </a:r>
          <a:endParaRPr lang="en-GB" sz="2000" kern="1200" dirty="0"/>
        </a:p>
      </dsp:txBody>
      <dsp:txXfrm>
        <a:off x="516905" y="2084342"/>
        <a:ext cx="1546845" cy="1031230"/>
      </dsp:txXfrm>
    </dsp:sp>
    <dsp:sp modelId="{8836EB85-51C9-4CAC-92CA-DA9D08CAC2B6}">
      <dsp:nvSpPr>
        <dsp:cNvPr id="0" name=""/>
        <dsp:cNvSpPr/>
      </dsp:nvSpPr>
      <dsp:spPr>
        <a:xfrm>
          <a:off x="2244216" y="2171997"/>
          <a:ext cx="2139802" cy="855920"/>
        </a:xfrm>
        <a:prstGeom prst="chevron">
          <a:avLst/>
        </a:prstGeom>
        <a:solidFill>
          <a:srgbClr val="A3A2E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Walbaum Display Light"/>
            </a:rPr>
            <a:t>Content service</a:t>
          </a:r>
          <a:endParaRPr lang="en-GB" sz="2000" kern="1200" dirty="0"/>
        </a:p>
      </dsp:txBody>
      <dsp:txXfrm>
        <a:off x="2672176" y="2171997"/>
        <a:ext cx="1283882" cy="855920"/>
      </dsp:txXfrm>
    </dsp:sp>
    <dsp:sp modelId="{359470C5-59B3-4990-B9C6-DED1BA0675E0}">
      <dsp:nvSpPr>
        <dsp:cNvPr id="0" name=""/>
        <dsp:cNvSpPr/>
      </dsp:nvSpPr>
      <dsp:spPr>
        <a:xfrm>
          <a:off x="4084446" y="2171997"/>
          <a:ext cx="2139802" cy="855920"/>
        </a:xfrm>
        <a:prstGeom prst="chevron">
          <a:avLst/>
        </a:prstGeom>
        <a:solidFill>
          <a:srgbClr val="A3A2E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Walbaum Display Light"/>
            </a:rPr>
            <a:t>Collection service</a:t>
          </a:r>
          <a:endParaRPr lang="en-GB" sz="2000" kern="1200" dirty="0"/>
        </a:p>
      </dsp:txBody>
      <dsp:txXfrm>
        <a:off x="4512406" y="2171997"/>
        <a:ext cx="1283882" cy="855920"/>
      </dsp:txXfrm>
    </dsp:sp>
    <dsp:sp modelId="{E9C9F182-C9EC-4974-910A-CFA3187BFDCB}">
      <dsp:nvSpPr>
        <dsp:cNvPr id="0" name=""/>
        <dsp:cNvSpPr/>
      </dsp:nvSpPr>
      <dsp:spPr>
        <a:xfrm>
          <a:off x="5924676" y="2171997"/>
          <a:ext cx="2139802" cy="855920"/>
        </a:xfrm>
        <a:prstGeom prst="chevron">
          <a:avLst/>
        </a:prstGeom>
        <a:solidFill>
          <a:srgbClr val="A3A2E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Walbaum Display Light"/>
            </a:rPr>
            <a:t>Taxonamy and Tagging</a:t>
          </a:r>
          <a:endParaRPr lang="en-GB" sz="2000" kern="1200" dirty="0"/>
        </a:p>
      </dsp:txBody>
      <dsp:txXfrm>
        <a:off x="6352636" y="2171997"/>
        <a:ext cx="1283882" cy="855920"/>
      </dsp:txXfrm>
    </dsp:sp>
    <dsp:sp modelId="{AD313CB6-B044-486D-B94A-204602E89A2B}">
      <dsp:nvSpPr>
        <dsp:cNvPr id="0" name=""/>
        <dsp:cNvSpPr/>
      </dsp:nvSpPr>
      <dsp:spPr>
        <a:xfrm>
          <a:off x="7764906" y="2171997"/>
          <a:ext cx="2139802" cy="855920"/>
        </a:xfrm>
        <a:prstGeom prst="chevron">
          <a:avLst/>
        </a:prstGeom>
        <a:solidFill>
          <a:srgbClr val="A3A2E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Walbaum Display Light"/>
            </a:rPr>
            <a:t>Media service</a:t>
          </a:r>
        </a:p>
      </dsp:txBody>
      <dsp:txXfrm>
        <a:off x="8192866" y="2171997"/>
        <a:ext cx="1283882" cy="855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6ACE-D552-42B6-A780-61D132AD8EDC}">
      <dsp:nvSpPr>
        <dsp:cNvPr id="0" name=""/>
        <dsp:cNvSpPr/>
      </dsp:nvSpPr>
      <dsp:spPr>
        <a:xfrm>
          <a:off x="2402" y="1636328"/>
          <a:ext cx="1879141" cy="751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Walbaum Display Light"/>
            </a:rPr>
            <a:t> Data and analytics</a:t>
          </a:r>
          <a:endParaRPr lang="en-GB" sz="2000" kern="1200" dirty="0"/>
        </a:p>
      </dsp:txBody>
      <dsp:txXfrm>
        <a:off x="378230" y="1636328"/>
        <a:ext cx="1127485" cy="751656"/>
      </dsp:txXfrm>
    </dsp:sp>
    <dsp:sp modelId="{56E0A44A-A868-4915-B2B9-4ECF392CF1E4}">
      <dsp:nvSpPr>
        <dsp:cNvPr id="0" name=""/>
        <dsp:cNvSpPr/>
      </dsp:nvSpPr>
      <dsp:spPr>
        <a:xfrm>
          <a:off x="1637255" y="1700219"/>
          <a:ext cx="1559687" cy="6238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Walbaum Display Light"/>
            </a:rPr>
            <a:t> Telemetry</a:t>
          </a:r>
          <a:endParaRPr lang="en-GB" sz="1200" kern="1200" dirty="0"/>
        </a:p>
      </dsp:txBody>
      <dsp:txXfrm>
        <a:off x="1949192" y="1700219"/>
        <a:ext cx="935813" cy="623874"/>
      </dsp:txXfrm>
    </dsp:sp>
    <dsp:sp modelId="{F54F689B-6818-4851-B047-311B5445F0E2}">
      <dsp:nvSpPr>
        <dsp:cNvPr id="0" name=""/>
        <dsp:cNvSpPr/>
      </dsp:nvSpPr>
      <dsp:spPr>
        <a:xfrm>
          <a:off x="2978586" y="1700219"/>
          <a:ext cx="1559687" cy="6238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Walbaum Display Light"/>
            </a:rPr>
            <a:t> Data pipeline</a:t>
          </a:r>
          <a:endParaRPr lang="en-GB" sz="1200" kern="1200" dirty="0"/>
        </a:p>
      </dsp:txBody>
      <dsp:txXfrm>
        <a:off x="3290523" y="1700219"/>
        <a:ext cx="935813" cy="623874"/>
      </dsp:txXfrm>
    </dsp:sp>
    <dsp:sp modelId="{0BC5C3AB-DBA4-42AE-AC03-3EEF4C87CD70}">
      <dsp:nvSpPr>
        <dsp:cNvPr id="0" name=""/>
        <dsp:cNvSpPr/>
      </dsp:nvSpPr>
      <dsp:spPr>
        <a:xfrm>
          <a:off x="4319917" y="1700219"/>
          <a:ext cx="1559687" cy="6238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Walbaum Display Light"/>
            </a:rPr>
            <a:t> Data service</a:t>
          </a:r>
          <a:endParaRPr lang="en-GB" sz="1200" kern="1200" dirty="0"/>
        </a:p>
      </dsp:txBody>
      <dsp:txXfrm>
        <a:off x="4631854" y="1700219"/>
        <a:ext cx="935813" cy="623874"/>
      </dsp:txXfrm>
    </dsp:sp>
    <dsp:sp modelId="{0333011E-3E69-4BEC-BA44-5C063BBA556D}">
      <dsp:nvSpPr>
        <dsp:cNvPr id="0" name=""/>
        <dsp:cNvSpPr/>
      </dsp:nvSpPr>
      <dsp:spPr>
        <a:xfrm>
          <a:off x="5661248" y="1700219"/>
          <a:ext cx="1559687" cy="6238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Walbaum Display Light"/>
            </a:rPr>
            <a:t>Report service</a:t>
          </a:r>
          <a:endParaRPr lang="en-GB" sz="1200" kern="1200" dirty="0"/>
        </a:p>
      </dsp:txBody>
      <dsp:txXfrm>
        <a:off x="5973185" y="1700219"/>
        <a:ext cx="935813" cy="623874"/>
      </dsp:txXfrm>
    </dsp:sp>
    <dsp:sp modelId="{3580E90A-641C-4B63-ACED-807150C4CC4B}">
      <dsp:nvSpPr>
        <dsp:cNvPr id="0" name=""/>
        <dsp:cNvSpPr/>
      </dsp:nvSpPr>
      <dsp:spPr>
        <a:xfrm>
          <a:off x="7002579" y="1700219"/>
          <a:ext cx="1559687" cy="6238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Walbaum Display Light"/>
            </a:rPr>
            <a:t>Report Configuration</a:t>
          </a:r>
          <a:endParaRPr lang="en-GB" sz="1200" kern="1200" dirty="0"/>
        </a:p>
      </dsp:txBody>
      <dsp:txXfrm>
        <a:off x="7314516" y="1700219"/>
        <a:ext cx="935813" cy="623874"/>
      </dsp:txXfrm>
    </dsp:sp>
    <dsp:sp modelId="{56CE4A64-E9C0-4806-98FF-9887287CE5FD}">
      <dsp:nvSpPr>
        <dsp:cNvPr id="0" name=""/>
        <dsp:cNvSpPr/>
      </dsp:nvSpPr>
      <dsp:spPr>
        <a:xfrm>
          <a:off x="8343910" y="1700219"/>
          <a:ext cx="1559687" cy="6238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Walbaum Display Light"/>
            </a:rPr>
            <a:t>Summeriser</a:t>
          </a:r>
        </a:p>
      </dsp:txBody>
      <dsp:txXfrm>
        <a:off x="8655847" y="1700219"/>
        <a:ext cx="935813" cy="623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3EA0A-546E-4638-B85E-B68063CC40EC}">
      <dsp:nvSpPr>
        <dsp:cNvPr id="0" name=""/>
        <dsp:cNvSpPr/>
      </dsp:nvSpPr>
      <dsp:spPr>
        <a:xfrm>
          <a:off x="2505900" y="0"/>
          <a:ext cx="4024313" cy="4024313"/>
        </a:xfrm>
        <a:prstGeom prst="triangle">
          <a:avLst/>
        </a:prstGeom>
        <a:solidFill>
          <a:srgbClr val="A3A2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A3A85-51CB-4D02-B2A3-C617E1CAF3AE}">
      <dsp:nvSpPr>
        <dsp:cNvPr id="0" name=""/>
        <dsp:cNvSpPr/>
      </dsp:nvSpPr>
      <dsp:spPr>
        <a:xfrm>
          <a:off x="4518056" y="404592"/>
          <a:ext cx="2615803" cy="4763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Walbaum Display Light"/>
            </a:rPr>
            <a:t> User and organisation service</a:t>
          </a:r>
          <a:endParaRPr lang="en-GB" sz="1500" kern="1200" dirty="0"/>
        </a:p>
      </dsp:txBody>
      <dsp:txXfrm>
        <a:off x="4541308" y="427844"/>
        <a:ext cx="2569299" cy="429811"/>
      </dsp:txXfrm>
    </dsp:sp>
    <dsp:sp modelId="{1C68B169-07C9-445F-9CDB-4E8585C19AB1}">
      <dsp:nvSpPr>
        <dsp:cNvPr id="0" name=""/>
        <dsp:cNvSpPr/>
      </dsp:nvSpPr>
      <dsp:spPr>
        <a:xfrm>
          <a:off x="4518056" y="940447"/>
          <a:ext cx="2615803" cy="4763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Walbaum Display Light"/>
            </a:rPr>
            <a:t>  Groups service</a:t>
          </a:r>
          <a:endParaRPr lang="en-GB" sz="1500" kern="1200" dirty="0"/>
        </a:p>
      </dsp:txBody>
      <dsp:txXfrm>
        <a:off x="4541308" y="963699"/>
        <a:ext cx="2569299" cy="429811"/>
      </dsp:txXfrm>
    </dsp:sp>
    <dsp:sp modelId="{0120C8DB-323E-47E7-853F-1C63798E9247}">
      <dsp:nvSpPr>
        <dsp:cNvPr id="0" name=""/>
        <dsp:cNvSpPr/>
      </dsp:nvSpPr>
      <dsp:spPr>
        <a:xfrm>
          <a:off x="4518056" y="1476301"/>
          <a:ext cx="2615803" cy="4763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Walbaum Display Light"/>
            </a:rPr>
            <a:t> Organisation service</a:t>
          </a:r>
        </a:p>
      </dsp:txBody>
      <dsp:txXfrm>
        <a:off x="4541308" y="1499553"/>
        <a:ext cx="2569299" cy="429811"/>
      </dsp:txXfrm>
    </dsp:sp>
    <dsp:sp modelId="{0936ECB9-0EE5-4DAD-B026-8C6D3F8FBDDF}">
      <dsp:nvSpPr>
        <dsp:cNvPr id="0" name=""/>
        <dsp:cNvSpPr/>
      </dsp:nvSpPr>
      <dsp:spPr>
        <a:xfrm>
          <a:off x="4518056" y="2012156"/>
          <a:ext cx="2615803" cy="4763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Walbaum Display Light"/>
            </a:rPr>
            <a:t> Notification service</a:t>
          </a:r>
          <a:endParaRPr lang="en-GB" sz="1500" kern="1200" dirty="0"/>
        </a:p>
      </dsp:txBody>
      <dsp:txXfrm>
        <a:off x="4541308" y="2035408"/>
        <a:ext cx="2569299" cy="429811"/>
      </dsp:txXfrm>
    </dsp:sp>
    <dsp:sp modelId="{486E2A68-590B-4710-BFF0-E34B132731B7}">
      <dsp:nvSpPr>
        <dsp:cNvPr id="0" name=""/>
        <dsp:cNvSpPr/>
      </dsp:nvSpPr>
      <dsp:spPr>
        <a:xfrm>
          <a:off x="4518056" y="2548011"/>
          <a:ext cx="2615803" cy="4763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Walbaum Display Light"/>
            </a:rPr>
            <a:t> Batch service</a:t>
          </a:r>
        </a:p>
      </dsp:txBody>
      <dsp:txXfrm>
        <a:off x="4541308" y="2571263"/>
        <a:ext cx="2569299" cy="429811"/>
      </dsp:txXfrm>
    </dsp:sp>
    <dsp:sp modelId="{B3DB9117-9403-45BF-AF49-0BF252C602DB}">
      <dsp:nvSpPr>
        <dsp:cNvPr id="0" name=""/>
        <dsp:cNvSpPr/>
      </dsp:nvSpPr>
      <dsp:spPr>
        <a:xfrm>
          <a:off x="4518056" y="3083865"/>
          <a:ext cx="2615803" cy="4763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Walbaum Display Light"/>
            </a:rPr>
            <a:t> Discussion forum</a:t>
          </a:r>
        </a:p>
      </dsp:txBody>
      <dsp:txXfrm>
        <a:off x="4541308" y="3107117"/>
        <a:ext cx="2569299" cy="4298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856B4-A2B2-4272-B004-A8FAD9BE0C50}">
      <dsp:nvSpPr>
        <dsp:cNvPr id="0" name=""/>
        <dsp:cNvSpPr/>
      </dsp:nvSpPr>
      <dsp:spPr>
        <a:xfrm>
          <a:off x="0" y="245456"/>
          <a:ext cx="9906000" cy="1673100"/>
        </a:xfrm>
        <a:prstGeom prst="roundRect">
          <a:avLst/>
        </a:prstGeom>
        <a:solidFill>
          <a:srgbClr val="A3A2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Walbaum Display Light"/>
            </a:rPr>
            <a:t> Question service</a:t>
          </a:r>
          <a:endParaRPr lang="en-GB" sz="6500" kern="1200" dirty="0"/>
        </a:p>
      </dsp:txBody>
      <dsp:txXfrm>
        <a:off x="81674" y="327130"/>
        <a:ext cx="9742652" cy="1509752"/>
      </dsp:txXfrm>
    </dsp:sp>
    <dsp:sp modelId="{4A28AEFB-C038-4C9E-8DDA-D3512C3FCA3A}">
      <dsp:nvSpPr>
        <dsp:cNvPr id="0" name=""/>
        <dsp:cNvSpPr/>
      </dsp:nvSpPr>
      <dsp:spPr>
        <a:xfrm>
          <a:off x="0" y="2105756"/>
          <a:ext cx="9906000" cy="1673100"/>
        </a:xfrm>
        <a:prstGeom prst="roundRect">
          <a:avLst/>
        </a:prstGeom>
        <a:solidFill>
          <a:srgbClr val="A3A2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Walbaum Display Light"/>
            </a:rPr>
            <a:t> Question set service </a:t>
          </a:r>
          <a:endParaRPr lang="en-GB" sz="6500" kern="1200" dirty="0"/>
        </a:p>
      </dsp:txBody>
      <dsp:txXfrm>
        <a:off x="81674" y="2187430"/>
        <a:ext cx="9742652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6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cs typeface="Calibri Light"/>
              </a:rPr>
              <a:t>Sunbird-ED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 dirty="0">
                <a:cs typeface="Calibri"/>
              </a:rPr>
              <a:t>Back-end Component Understanding</a:t>
            </a:r>
            <a:endParaRPr lang="en-GB" dirty="0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B6AF423C-D9C0-7929-1C21-E6BA69943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4" r="288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A0A5-93E3-712B-1205-08FAFB9B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F9A55A1-D8EA-97DF-34C8-A0BB838DF9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775"/>
          <a:ext cx="9906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9" name="TextBox 358">
            <a:extLst>
              <a:ext uri="{FF2B5EF4-FFF2-40B4-BE49-F238E27FC236}">
                <a16:creationId xmlns:a16="http://schemas.microsoft.com/office/drawing/2014/main" id="{1F6EC8B4-EA3A-460E-8744-2518B85CDBB1}"/>
              </a:ext>
            </a:extLst>
          </p:cNvPr>
          <p:cNvSpPr txBox="1"/>
          <p:nvPr/>
        </p:nvSpPr>
        <p:spPr>
          <a:xfrm>
            <a:off x="1153099" y="1492786"/>
            <a:ext cx="7930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https://ed.sunbird.org/learn/technical-architecture/technical-architecture-diagram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6D8E3BDE-D711-B039-397A-83C69D362994}"/>
              </a:ext>
            </a:extLst>
          </p:cNvPr>
          <p:cNvSpPr txBox="1"/>
          <p:nvPr/>
        </p:nvSpPr>
        <p:spPr>
          <a:xfrm>
            <a:off x="5486400" y="1226544"/>
            <a:ext cx="6433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https://ed.sunbird.org/learn/technical-architecture/tech-stack</a:t>
            </a:r>
          </a:p>
        </p:txBody>
      </p:sp>
    </p:spTree>
    <p:extLst>
      <p:ext uri="{BB962C8B-B14F-4D97-AF65-F5344CB8AC3E}">
        <p14:creationId xmlns:p14="http://schemas.microsoft.com/office/powerpoint/2010/main" val="15639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ECCFAB-FD38-C4BC-F442-C7112AE44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97" b="1326"/>
          <a:stretch/>
        </p:blipFill>
        <p:spPr>
          <a:xfrm>
            <a:off x="533400" y="533400"/>
            <a:ext cx="1112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D486-AC08-C912-0713-E80B6F8A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932301"/>
          </a:xfrm>
        </p:spPr>
        <p:txBody>
          <a:bodyPr/>
          <a:lstStyle/>
          <a:p>
            <a:r>
              <a:rPr lang="en-GB" dirty="0"/>
              <a:t>Sunbird knowledge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0A6ECAF-A8AB-A28E-4934-D092CF67AE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775"/>
          <a:ext cx="9906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06" name="Rectangle 1205">
            <a:extLst>
              <a:ext uri="{FF2B5EF4-FFF2-40B4-BE49-F238E27FC236}">
                <a16:creationId xmlns:a16="http://schemas.microsoft.com/office/drawing/2014/main" id="{339B8EB4-B897-92ED-B433-47EFF611B18B}"/>
              </a:ext>
            </a:extLst>
          </p:cNvPr>
          <p:cNvSpPr/>
          <p:nvPr/>
        </p:nvSpPr>
        <p:spPr>
          <a:xfrm>
            <a:off x="1149885" y="1505638"/>
            <a:ext cx="9961084" cy="50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ea typeface="+mn-lt"/>
                <a:cs typeface="+mn-lt"/>
              </a:rPr>
              <a:t>https://github.com/kumarpawantarento/knowledge-platform/</a:t>
            </a:r>
            <a:endParaRPr lang="en-GB" dirty="0"/>
          </a:p>
        </p:txBody>
      </p:sp>
      <p:sp>
        <p:nvSpPr>
          <p:cNvPr id="1267" name="Rectangle: Rounded Corners 1266">
            <a:extLst>
              <a:ext uri="{FF2B5EF4-FFF2-40B4-BE49-F238E27FC236}">
                <a16:creationId xmlns:a16="http://schemas.microsoft.com/office/drawing/2014/main" id="{0A6B02D3-ED1F-B526-C3B6-2EFB84BA2A01}"/>
              </a:ext>
            </a:extLst>
          </p:cNvPr>
          <p:cNvSpPr/>
          <p:nvPr/>
        </p:nvSpPr>
        <p:spPr>
          <a:xfrm>
            <a:off x="1149885" y="2145994"/>
            <a:ext cx="9832554" cy="459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Status – able to run locally</a:t>
            </a:r>
          </a:p>
        </p:txBody>
      </p:sp>
    </p:spTree>
    <p:extLst>
      <p:ext uri="{BB962C8B-B14F-4D97-AF65-F5344CB8AC3E}">
        <p14:creationId xmlns:p14="http://schemas.microsoft.com/office/powerpoint/2010/main" val="238735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2A9-D3B9-3659-BF18-65CEA529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Sunbird </a:t>
            </a:r>
            <a:r>
              <a:rPr lang="en-GB" dirty="0" err="1"/>
              <a:t>observ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5307DB1-292E-ED05-A352-9ECDCB7754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775"/>
          <a:ext cx="9906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3" name="Rectangle 692">
            <a:extLst>
              <a:ext uri="{FF2B5EF4-FFF2-40B4-BE49-F238E27FC236}">
                <a16:creationId xmlns:a16="http://schemas.microsoft.com/office/drawing/2014/main" id="{4F53D5ED-0F10-785A-FAE9-BCA2C1120324}"/>
              </a:ext>
            </a:extLst>
          </p:cNvPr>
          <p:cNvSpPr/>
          <p:nvPr/>
        </p:nvSpPr>
        <p:spPr>
          <a:xfrm>
            <a:off x="1296777" y="1670891"/>
            <a:ext cx="9961084" cy="50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ct val="0"/>
              </a:spcBef>
            </a:pPr>
            <a:r>
              <a:rPr lang="en-US"/>
              <a:t>Git - </a:t>
            </a:r>
          </a:p>
        </p:txBody>
      </p:sp>
    </p:spTree>
    <p:extLst>
      <p:ext uri="{BB962C8B-B14F-4D97-AF65-F5344CB8AC3E}">
        <p14:creationId xmlns:p14="http://schemas.microsoft.com/office/powerpoint/2010/main" val="358074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E745-F4F3-D58F-FA02-1E868113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Sunbird learn – User and Learning management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41A17FB-6B33-4D8A-5424-2C02F3086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189232"/>
              </p:ext>
            </p:extLst>
          </p:nvPr>
        </p:nvGraphicFramePr>
        <p:xfrm>
          <a:off x="1143000" y="2009775"/>
          <a:ext cx="963976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6" name="TextBox 445">
            <a:extLst>
              <a:ext uri="{FF2B5EF4-FFF2-40B4-BE49-F238E27FC236}">
                <a16:creationId xmlns:a16="http://schemas.microsoft.com/office/drawing/2014/main" id="{B26A548C-F28A-CA3D-460D-9D7F809DF13E}"/>
              </a:ext>
            </a:extLst>
          </p:cNvPr>
          <p:cNvSpPr txBox="1"/>
          <p:nvPr/>
        </p:nvSpPr>
        <p:spPr>
          <a:xfrm>
            <a:off x="8323243" y="180493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https://github.com/Sunbird-Lern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78902491-248A-6BE8-4C31-AC2EEE39F5D4}"/>
              </a:ext>
            </a:extLst>
          </p:cNvPr>
          <p:cNvSpPr txBox="1"/>
          <p:nvPr/>
        </p:nvSpPr>
        <p:spPr>
          <a:xfrm>
            <a:off x="8561942" y="28331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https://github.com/Sunbird-Lern/groups-service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505780F-66F6-B98B-5754-99D3A18A26F2}"/>
              </a:ext>
            </a:extLst>
          </p:cNvPr>
          <p:cNvSpPr txBox="1"/>
          <p:nvPr/>
        </p:nvSpPr>
        <p:spPr>
          <a:xfrm>
            <a:off x="8516039" y="3778786"/>
            <a:ext cx="32481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https://github.com/Sunbird-Lern/sunbird-notification-service</a:t>
            </a:r>
          </a:p>
        </p:txBody>
      </p:sp>
    </p:spTree>
    <p:extLst>
      <p:ext uri="{BB962C8B-B14F-4D97-AF65-F5344CB8AC3E}">
        <p14:creationId xmlns:p14="http://schemas.microsoft.com/office/powerpoint/2010/main" val="139716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1CAC-6C86-8B1A-5718-5C712566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Sunbird Inquiry  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FD2F2E0-833C-5FD4-F17F-4FB595744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829857"/>
              </p:ext>
            </p:extLst>
          </p:nvPr>
        </p:nvGraphicFramePr>
        <p:xfrm>
          <a:off x="1143000" y="2009775"/>
          <a:ext cx="9906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8" name="Rectangle 107">
            <a:extLst>
              <a:ext uri="{FF2B5EF4-FFF2-40B4-BE49-F238E27FC236}">
                <a16:creationId xmlns:a16="http://schemas.microsoft.com/office/drawing/2014/main" id="{9211B0C0-ABFF-1A15-8DB1-FAEF00978357}"/>
              </a:ext>
            </a:extLst>
          </p:cNvPr>
          <p:cNvSpPr/>
          <p:nvPr/>
        </p:nvSpPr>
        <p:spPr>
          <a:xfrm>
            <a:off x="1296777" y="1670891"/>
            <a:ext cx="9961084" cy="50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dirty="0">
                <a:ea typeface="+mn-lt"/>
                <a:cs typeface="+mn-lt"/>
              </a:rPr>
              <a:t>https://github.com/Sunbird-inQuiry/inquiry-api-service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5738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6969F"/>
      </a:accent1>
      <a:accent2>
        <a:srgbClr val="BA8D7F"/>
      </a:accent2>
      <a:accent3>
        <a:srgbClr val="B4A17F"/>
      </a:accent3>
      <a:accent4>
        <a:srgbClr val="A4A772"/>
      </a:accent4>
      <a:accent5>
        <a:srgbClr val="96AA81"/>
      </a:accent5>
      <a:accent6>
        <a:srgbClr val="7DAF77"/>
      </a:accent6>
      <a:hlink>
        <a:srgbClr val="568E8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174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Sunbird-ED</vt:lpstr>
      <vt:lpstr>COMPONENTS</vt:lpstr>
      <vt:lpstr>PowerPoint Presentation</vt:lpstr>
      <vt:lpstr>Sunbird knowledge</vt:lpstr>
      <vt:lpstr>Sunbird observ</vt:lpstr>
      <vt:lpstr>Sunbird learn – User and Learning management</vt:lpstr>
      <vt:lpstr>Sunbird Inquiry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</dc:creator>
  <cp:lastModifiedBy>Pawan Kumar</cp:lastModifiedBy>
  <cp:revision>203</cp:revision>
  <dcterms:created xsi:type="dcterms:W3CDTF">2023-03-24T09:27:09Z</dcterms:created>
  <dcterms:modified xsi:type="dcterms:W3CDTF">2023-04-24T00:57:42Z</dcterms:modified>
</cp:coreProperties>
</file>