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2E0"/>
    <a:srgbClr val="3A388A"/>
    <a:srgbClr val="5C5AF2"/>
    <a:srgbClr val="939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63C11E-639E-4575-BDC7-2217F3938550}" v="204" dt="2023-03-24T13:35:49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94660"/>
  </p:normalViewPr>
  <p:slideViewPr>
    <p:cSldViewPr snapToGrid="0">
      <p:cViewPr>
        <p:scale>
          <a:sx n="150" d="100"/>
          <a:sy n="150" d="100"/>
        </p:scale>
        <p:origin x="130" y="-13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3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1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4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5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7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5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4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6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0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8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8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26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94AB-66F3-FC4B-9C4E-1CA7761A22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12 </a:t>
            </a:r>
            <a:r>
              <a:rPr lang="en-US" dirty="0" err="1"/>
              <a:t>Demp</a:t>
            </a:r>
            <a:r>
              <a:rPr lang="en-US" dirty="0"/>
              <a:t> ITEMS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7C7D2-B50F-E56D-23B9-BD3C5E8998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7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70770-4757-B27C-CBD5-00D7CFE5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ITEM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5AE6F-1A2F-C7CF-8402-544335C11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Institute will upload the data – Data upload API</a:t>
            </a:r>
          </a:p>
          <a:p>
            <a:r>
              <a:rPr lang="en-US" dirty="0"/>
              <a:t>Verify Student </a:t>
            </a:r>
            <a:r>
              <a:rPr lang="en-US"/>
              <a:t>From CASA – CASA DATA SERVICE API</a:t>
            </a:r>
            <a:endParaRPr lang="en-US" dirty="0"/>
          </a:p>
          <a:p>
            <a:r>
              <a:rPr lang="en-US" dirty="0"/>
              <a:t>Register the student in Registry by RC API</a:t>
            </a:r>
          </a:p>
          <a:p>
            <a:pPr lvl="1"/>
            <a:r>
              <a:rPr lang="en-US" dirty="0"/>
              <a:t>(Institute) Raise a claim</a:t>
            </a:r>
          </a:p>
          <a:p>
            <a:pPr lvl="1"/>
            <a:r>
              <a:rPr lang="en-US" dirty="0"/>
              <a:t>Regulator will attest a claim</a:t>
            </a:r>
          </a:p>
          <a:p>
            <a:pPr lvl="1"/>
            <a:r>
              <a:rPr lang="en-US" dirty="0"/>
              <a:t>Generate a Credentials – Certificate API</a:t>
            </a:r>
          </a:p>
          <a:p>
            <a:pPr lvl="1"/>
            <a:r>
              <a:rPr lang="en-US" dirty="0"/>
              <a:t>Send email to Student – Candidate will receive a link of Identity card</a:t>
            </a:r>
          </a:p>
          <a:p>
            <a:pPr marL="457200" lvl="1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611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54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56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58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60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62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64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66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5" name="Rectangle 68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70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72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E0218B-4F42-D1E0-09AF-420F618F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014" y="1122363"/>
            <a:ext cx="3316463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Data Upload flow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E342C2-D8BD-7EE6-8603-AB08E6D92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755" y="2134709"/>
            <a:ext cx="7228091" cy="258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5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70770-4757-B27C-CBD5-00D7CFE5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11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5AE6F-1A2F-C7CF-8402-544335C11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eligibility of Student for Issuance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834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70770-4757-B27C-CBD5-00D7CFE5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Data from CASA – roll number and DOB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5AE6F-1A2F-C7CF-8402-544335C11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eligibility of Student for Issuance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100C4D-A6CF-FE85-D101-83965C33A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89" y="1889378"/>
            <a:ext cx="7377311" cy="496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955E-A7DB-5B98-A04A-8A2D6CD6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DATA in Registry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7EF2B-4F39-3243-9FD0-0A7A13AEA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56024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RightStep">
      <a:dk1>
        <a:srgbClr val="000000"/>
      </a:dk1>
      <a:lt1>
        <a:srgbClr val="FFFFFF"/>
      </a:lt1>
      <a:dk2>
        <a:srgbClr val="412B24"/>
      </a:dk2>
      <a:lt2>
        <a:srgbClr val="E2E8E7"/>
      </a:lt2>
      <a:accent1>
        <a:srgbClr val="C6969F"/>
      </a:accent1>
      <a:accent2>
        <a:srgbClr val="BA8D7F"/>
      </a:accent2>
      <a:accent3>
        <a:srgbClr val="B4A17F"/>
      </a:accent3>
      <a:accent4>
        <a:srgbClr val="A4A772"/>
      </a:accent4>
      <a:accent5>
        <a:srgbClr val="96AA81"/>
      </a:accent5>
      <a:accent6>
        <a:srgbClr val="7DAF77"/>
      </a:accent6>
      <a:hlink>
        <a:srgbClr val="568E84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729</TotalTime>
  <Words>93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Univers Condensed Light</vt:lpstr>
      <vt:lpstr>Walbaum Display Light</vt:lpstr>
      <vt:lpstr>AngleLinesVTI</vt:lpstr>
      <vt:lpstr>Sprint 12 Demp ITEMS</vt:lpstr>
      <vt:lpstr>DEMO ITEM</vt:lpstr>
      <vt:lpstr>Data Upload flow</vt:lpstr>
      <vt:lpstr>Spring 11</vt:lpstr>
      <vt:lpstr>Fetch Data from CASA – roll number and DOB</vt:lpstr>
      <vt:lpstr>Create the DATA in Registry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Pawan Kumar</dc:creator>
  <cp:lastModifiedBy>Pawan Kumar</cp:lastModifiedBy>
  <cp:revision>215</cp:revision>
  <dcterms:created xsi:type="dcterms:W3CDTF">2023-03-24T09:27:09Z</dcterms:created>
  <dcterms:modified xsi:type="dcterms:W3CDTF">2023-05-22T08:25:35Z</dcterms:modified>
</cp:coreProperties>
</file>