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CBAC-1400-4114-B341-5310EFA2D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AB1E0-7C9F-424C-9581-68E870634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9705-91D7-47A5-92D8-9BC44F2E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3824-E777-4512-A526-803109C0012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E155A-AE1E-4688-B2D7-A093FF41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932A-0734-4371-90A1-6C24FDCF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20C3-E11F-46BC-AD4F-AAB81D7DA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6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D5E1-50E3-41B7-A865-8F7F6B13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7479F-AFCE-44D6-AD23-0139896A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6642-0EA0-4FA7-B18C-499FEBF0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3824-E777-4512-A526-803109C0012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B40A5-ED78-48D9-8A37-89525A2D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B908-B953-4196-89CE-7AEC6D54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20C3-E11F-46BC-AD4F-AAB81D7DA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7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39FB5-3498-444C-B051-E71B56334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7BBEE-AF12-4016-98CE-8FCF6EED5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76499-E57B-45C5-8B71-28C674B6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3824-E777-4512-A526-803109C0012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C471D-4B34-4FB1-8A68-58DDA6DB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3B949-DBFE-42D0-B860-7ABA861E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20C3-E11F-46BC-AD4F-AAB81D7DA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8F29-7B72-4B56-A3A6-08ECB445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DA77-EE58-4F77-8D2D-C3D0FBA38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477BF-B1FF-47AB-A496-FE87EDD5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3824-E777-4512-A526-803109C0012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328A0-78FC-468D-A4F1-ACAA6AE3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62F93-9265-456A-A660-F65D350F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20C3-E11F-46BC-AD4F-AAB81D7DA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6494-82C6-44AE-BF3D-DD4EB6B4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E697C-CB80-4F68-A749-E3E8230F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7F45B-C566-4BA9-A923-F1832523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3824-E777-4512-A526-803109C0012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43C6B-97AF-4551-A55E-76859BA0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75561-002E-4DAA-811E-09B0D17F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20C3-E11F-46BC-AD4F-AAB81D7DA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6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0E6C-ED9F-48D6-8CD8-483C9B16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043D-DC16-438E-B01E-21D9066BE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77898-92DB-4A47-8AB1-60EC18F32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EAB9B-2BBC-4F7F-A480-AE2FA685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3824-E777-4512-A526-803109C0012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5B30-6077-469F-9E43-2D7430B5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C750D-8D4B-48A8-ADCB-7490BB5E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20C3-E11F-46BC-AD4F-AAB81D7DA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054F-0A03-4554-BF69-18362DAE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F312-97FA-4BAB-8242-75ABB6BF2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9F8F7-1B70-41CF-94FC-7D3D5606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8CB8B-A29E-4F03-A3CC-07A8D0BE1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FB436-0711-4BA6-A437-AC8041BC0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A48F9-4AEF-429D-B533-EE51458A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3824-E777-4512-A526-803109C0012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63471-F5F3-4FE3-A0DB-6F761656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2059F-9968-40FA-B813-DB36B34D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20C3-E11F-46BC-AD4F-AAB81D7DA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9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0CDD-4939-4C00-9B8B-C125D109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6788D-3D22-4358-898E-D755D216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3824-E777-4512-A526-803109C0012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658D4-C154-4978-A7E9-0BDA73BB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B79B0-1BE9-44F1-B8D2-BD1967D8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20C3-E11F-46BC-AD4F-AAB81D7DA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5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05996-0794-462C-8A07-3FC5EF57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3824-E777-4512-A526-803109C0012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BBFFD-8F98-4BEC-B327-6C56CCD3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B04F8-5FE0-4CE8-BD3D-8648353E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20C3-E11F-46BC-AD4F-AAB81D7DA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9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4599-483E-458B-90BD-D42B2EA7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AF9A-45A0-48B9-A016-07AACA9BF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C68D0-58D7-45FD-AA14-8E1FD1796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3906E-3AD1-4392-96BF-AFA74225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3824-E777-4512-A526-803109C0012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B177A-13DC-4C87-A28F-4D79AF58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D62D9-33B9-4ED2-A6A4-21F29349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20C3-E11F-46BC-AD4F-AAB81D7DA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3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5662-ADD3-49C8-8745-3CE9B2D3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0B36C-314B-4214-9A45-B43CA0F3B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F5D73-03BB-4022-AADE-A35B6C93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EC81D-96C4-4736-91EA-7CF7BCE3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3824-E777-4512-A526-803109C0012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E1B78-E375-4433-9A14-75338912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BCB1E-2577-4411-B6CF-09F327CC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20C3-E11F-46BC-AD4F-AAB81D7DA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4B491-C3A2-400E-8455-C9C21114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42EEC-4DF6-4D24-803C-92A74BAAD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AC00-1C05-430C-A615-0DC83998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3824-E777-4512-A526-803109C0012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5BC78-550A-4EB8-8744-0859E7689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B49E-09FC-40EC-A161-0212EE84B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920C3-E11F-46BC-AD4F-AAB81D7DA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3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9773-0BE9-4864-B18E-B921970F1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1867"/>
            <a:ext cx="9144000" cy="7704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6211EF-4DA3-4368-8183-8A2A1DBAA24E}"/>
              </a:ext>
            </a:extLst>
          </p:cNvPr>
          <p:cNvSpPr/>
          <p:nvPr/>
        </p:nvSpPr>
        <p:spPr>
          <a:xfrm>
            <a:off x="2209800" y="1778001"/>
            <a:ext cx="6358467" cy="441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10C555-80EF-4E20-927B-6E271D2A5EA9}"/>
              </a:ext>
            </a:extLst>
          </p:cNvPr>
          <p:cNvCxnSpPr>
            <a:cxnSpLocks/>
          </p:cNvCxnSpPr>
          <p:nvPr/>
        </p:nvCxnSpPr>
        <p:spPr>
          <a:xfrm>
            <a:off x="4224867" y="1778001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D83E01A-9B8D-45CE-8F74-3435ADC84DB3}"/>
              </a:ext>
            </a:extLst>
          </p:cNvPr>
          <p:cNvSpPr/>
          <p:nvPr/>
        </p:nvSpPr>
        <p:spPr>
          <a:xfrm>
            <a:off x="2203640" y="1778000"/>
            <a:ext cx="2015057" cy="441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072BF6-0C74-4738-98F7-A801638C9D59}"/>
              </a:ext>
            </a:extLst>
          </p:cNvPr>
          <p:cNvSpPr/>
          <p:nvPr/>
        </p:nvSpPr>
        <p:spPr>
          <a:xfrm>
            <a:off x="4224857" y="1778000"/>
            <a:ext cx="4337250" cy="441959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9F5759-DCC5-4E1D-8451-47FBD93F6925}"/>
              </a:ext>
            </a:extLst>
          </p:cNvPr>
          <p:cNvSpPr/>
          <p:nvPr/>
        </p:nvSpPr>
        <p:spPr>
          <a:xfrm>
            <a:off x="2209800" y="1778000"/>
            <a:ext cx="2008889" cy="26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Young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B03CF9-801C-4158-8EAC-A68F1E0E66C4}"/>
              </a:ext>
            </a:extLst>
          </p:cNvPr>
          <p:cNvSpPr/>
          <p:nvPr/>
        </p:nvSpPr>
        <p:spPr>
          <a:xfrm>
            <a:off x="4218689" y="1777999"/>
            <a:ext cx="4349578" cy="2659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Old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Generation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8CD179-B3AA-48F7-AF27-A8862AB920DA}"/>
              </a:ext>
            </a:extLst>
          </p:cNvPr>
          <p:cNvSpPr/>
          <p:nvPr/>
        </p:nvSpPr>
        <p:spPr>
          <a:xfrm>
            <a:off x="2209799" y="1409252"/>
            <a:ext cx="6352307" cy="3687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6327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Kumar</dc:creator>
  <cp:lastModifiedBy>Pranav Kumar</cp:lastModifiedBy>
  <cp:revision>6</cp:revision>
  <dcterms:created xsi:type="dcterms:W3CDTF">2018-09-14T06:45:23Z</dcterms:created>
  <dcterms:modified xsi:type="dcterms:W3CDTF">2018-09-14T07:05:03Z</dcterms:modified>
</cp:coreProperties>
</file>