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VIRAT KOHLI's ODI's &amp; T20I's Index Dashboard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Runs by Groundd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Maximum Runs Vs Opponent Team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Opponent's Matches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Runs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Score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Maximum Runs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Performances by Grounds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e5ddfa7d-5812-4409-8d10-3b85d3fd2299?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7eddaabdcea041a8" /><Relationship Type="http://schemas.openxmlformats.org/officeDocument/2006/relationships/slideLayout" Target="/ppt/slideLayouts/slideLayout8.xml" Id="R3b9806d8471b4cff" /><Relationship Type="http://schemas.openxmlformats.org/officeDocument/2006/relationships/hyperlink" Target="https://app.powerbi.com/groups/me/reports/e5ddfa7d-5812-4409-8d10-3b85d3fd2299/?pbi_source=PowerPoint" TargetMode="External" Id="RelId0" /><Relationship Type="http://schemas.openxmlformats.org/officeDocument/2006/relationships/image" Target="/ppt/media/image4.png" Id="imgId33561671"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Virat Kohli</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01-10-2023 13:53:33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01-10-2023 13:51:25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VIRAT KOHLI's ODI's &amp; T20I's Index Dashboard ,Runs by Groundd ,tableEx ,Maximum Runs Vs Opponent Team ,Opponent's Matches ,Total Runs   ,Average Score ,Maximum Runs ,slicer ,Top Performances by Grounds ,image ,image ,textbox ,imag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3356167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