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5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9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329F-780A-4A8F-8E65-BF88390EC8B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30C-A9E5-49B8-8942-48866AF1D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309" y="0"/>
            <a:ext cx="9144000" cy="1177636"/>
          </a:xfrm>
        </p:spPr>
        <p:txBody>
          <a:bodyPr/>
          <a:lstStyle/>
          <a:p>
            <a:r>
              <a:rPr lang="en-US" dirty="0" smtClean="0"/>
              <a:t>Hystrix Circuit 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73" y="1316182"/>
            <a:ext cx="11720945" cy="342207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Netflix Hystrix is an incredibly useful library for writing code that invokes remote services.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Hystrix times out calls that exceed the specified threshold.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It implements a circuit breaker pattern, which stops the client from waiting needlessly for an    unresponsive service.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If the error rate for a service exceeds a specified threshold, Hystrix trips the circuit breaker and all requests will fail immediately for a specified period of time.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Hystrix lets you define a fallback action when a request fails, such as reading from a cache or returning a default value.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- Write your fallback to provide a generic response, without any network dependency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7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977332"/>
            <a:ext cx="5209309" cy="3802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4" y="663169"/>
            <a:ext cx="6836938" cy="41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Hystrix Circuit breaker</vt:lpstr>
      <vt:lpstr>PowerPoint Presentation</vt:lpstr>
    </vt:vector>
  </TitlesOfParts>
  <Company>The Home Depot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Hystrix Circuit breaker</dc:title>
  <dc:creator>Kumar, Prem</dc:creator>
  <cp:lastModifiedBy>Kumar, Prem</cp:lastModifiedBy>
  <cp:revision>6</cp:revision>
  <dcterms:created xsi:type="dcterms:W3CDTF">2016-05-24T19:45:54Z</dcterms:created>
  <dcterms:modified xsi:type="dcterms:W3CDTF">2016-05-25T14:23:53Z</dcterms:modified>
</cp:coreProperties>
</file>