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0" r:id="rId4"/>
    <p:sldId id="263" r:id="rId5"/>
    <p:sldId id="267" r:id="rId6"/>
    <p:sldId id="279" r:id="rId7"/>
    <p:sldId id="281" r:id="rId8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0"/>
      <p:bold r:id="rId11"/>
      <p:italic r:id="rId12"/>
      <p:boldItalic r:id="rId13"/>
    </p:embeddedFont>
    <p:embeddedFont>
      <p:font typeface="Barlow Light" panose="00000400000000000000" pitchFamily="2" charset="0"/>
      <p:regular r:id="rId14"/>
      <p:italic r:id="rId15"/>
    </p:embeddedFont>
    <p:embeddedFont>
      <p:font typeface="Miriam Libre" panose="00000500000000000000" pitchFamily="2" charset="-79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C9E14B-FBCA-4276-86E0-93CA7871B629}" v="5" dt="2024-03-14T11:21:57.9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microsoft.com/office/2015/10/relationships/revisionInfo" Target="revisionInfo.xml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urab Vats" userId="9864e57d738c787c" providerId="LiveId" clId="{6EC9E14B-FBCA-4276-86E0-93CA7871B629}"/>
    <pc:docChg chg="undo custSel modSld">
      <pc:chgData name="Purab Vats" userId="9864e57d738c787c" providerId="LiveId" clId="{6EC9E14B-FBCA-4276-86E0-93CA7871B629}" dt="2024-03-18T12:00:37.132" v="1085" actId="20577"/>
      <pc:docMkLst>
        <pc:docMk/>
      </pc:docMkLst>
      <pc:sldChg chg="modSp mod">
        <pc:chgData name="Purab Vats" userId="9864e57d738c787c" providerId="LiveId" clId="{6EC9E14B-FBCA-4276-86E0-93CA7871B629}" dt="2024-03-18T12:00:37.132" v="1085" actId="20577"/>
        <pc:sldMkLst>
          <pc:docMk/>
          <pc:sldMk cId="0" sldId="256"/>
        </pc:sldMkLst>
        <pc:spChg chg="mod">
          <ac:chgData name="Purab Vats" userId="9864e57d738c787c" providerId="LiveId" clId="{6EC9E14B-FBCA-4276-86E0-93CA7871B629}" dt="2024-03-18T12:00:37.132" v="1085" actId="20577"/>
          <ac:spMkLst>
            <pc:docMk/>
            <pc:sldMk cId="0" sldId="256"/>
            <ac:spMk id="240" creationId="{00000000-0000-0000-0000-000000000000}"/>
          </ac:spMkLst>
        </pc:spChg>
      </pc:sldChg>
      <pc:sldChg chg="modSp mod">
        <pc:chgData name="Purab Vats" userId="9864e57d738c787c" providerId="LiveId" clId="{6EC9E14B-FBCA-4276-86E0-93CA7871B629}" dt="2024-03-15T11:05:19.264" v="1064" actId="20577"/>
        <pc:sldMkLst>
          <pc:docMk/>
          <pc:sldMk cId="0" sldId="259"/>
        </pc:sldMkLst>
        <pc:spChg chg="mod">
          <ac:chgData name="Purab Vats" userId="9864e57d738c787c" providerId="LiveId" clId="{6EC9E14B-FBCA-4276-86E0-93CA7871B629}" dt="2024-03-15T11:05:19.264" v="1064" actId="20577"/>
          <ac:spMkLst>
            <pc:docMk/>
            <pc:sldMk cId="0" sldId="259"/>
            <ac:spMk id="262" creationId="{00000000-0000-0000-0000-000000000000}"/>
          </ac:spMkLst>
        </pc:spChg>
      </pc:sldChg>
      <pc:sldChg chg="delSp modSp mod">
        <pc:chgData name="Purab Vats" userId="9864e57d738c787c" providerId="LiveId" clId="{6EC9E14B-FBCA-4276-86E0-93CA7871B629}" dt="2024-03-14T11:15:31.606" v="256" actId="20577"/>
        <pc:sldMkLst>
          <pc:docMk/>
          <pc:sldMk cId="0" sldId="260"/>
        </pc:sldMkLst>
        <pc:spChg chg="mod">
          <ac:chgData name="Purab Vats" userId="9864e57d738c787c" providerId="LiveId" clId="{6EC9E14B-FBCA-4276-86E0-93CA7871B629}" dt="2024-03-14T11:15:31.606" v="256" actId="20577"/>
          <ac:spMkLst>
            <pc:docMk/>
            <pc:sldMk cId="0" sldId="260"/>
            <ac:spMk id="6" creationId="{6ED7D413-EBA3-0427-78B0-FEDDBE6DB426}"/>
          </ac:spMkLst>
        </pc:spChg>
        <pc:picChg chg="del">
          <ac:chgData name="Purab Vats" userId="9864e57d738c787c" providerId="LiveId" clId="{6EC9E14B-FBCA-4276-86E0-93CA7871B629}" dt="2024-03-14T11:12:59.400" v="228" actId="21"/>
          <ac:picMkLst>
            <pc:docMk/>
            <pc:sldMk cId="0" sldId="260"/>
            <ac:picMk id="7" creationId="{73FAA98E-4F71-72C7-F6A4-8F121DF992F6}"/>
          </ac:picMkLst>
        </pc:picChg>
      </pc:sldChg>
      <pc:sldChg chg="addSp delSp modSp mod">
        <pc:chgData name="Purab Vats" userId="9864e57d738c787c" providerId="LiveId" clId="{6EC9E14B-FBCA-4276-86E0-93CA7871B629}" dt="2024-03-14T11:20:28.005" v="310" actId="21"/>
        <pc:sldMkLst>
          <pc:docMk/>
          <pc:sldMk cId="0" sldId="263"/>
        </pc:sldMkLst>
        <pc:spChg chg="del mod">
          <ac:chgData name="Purab Vats" userId="9864e57d738c787c" providerId="LiveId" clId="{6EC9E14B-FBCA-4276-86E0-93CA7871B629}" dt="2024-03-14T11:18:20.545" v="302" actId="21"/>
          <ac:spMkLst>
            <pc:docMk/>
            <pc:sldMk cId="0" sldId="263"/>
            <ac:spMk id="9" creationId="{4773D13B-A202-C02A-033E-0618114C8F53}"/>
          </ac:spMkLst>
        </pc:spChg>
        <pc:spChg chg="mod">
          <ac:chgData name="Purab Vats" userId="9864e57d738c787c" providerId="LiveId" clId="{6EC9E14B-FBCA-4276-86E0-93CA7871B629}" dt="2024-03-14T11:16:11.408" v="292" actId="20577"/>
          <ac:spMkLst>
            <pc:docMk/>
            <pc:sldMk cId="0" sldId="263"/>
            <ac:spMk id="300" creationId="{00000000-0000-0000-0000-000000000000}"/>
          </ac:spMkLst>
        </pc:spChg>
        <pc:spChg chg="add del">
          <ac:chgData name="Purab Vats" userId="9864e57d738c787c" providerId="LiveId" clId="{6EC9E14B-FBCA-4276-86E0-93CA7871B629}" dt="2024-03-14T11:20:28.005" v="310" actId="21"/>
          <ac:spMkLst>
            <pc:docMk/>
            <pc:sldMk cId="0" sldId="263"/>
            <ac:spMk id="302" creationId="{00000000-0000-0000-0000-000000000000}"/>
          </ac:spMkLst>
        </pc:spChg>
        <pc:picChg chg="add mod">
          <ac:chgData name="Purab Vats" userId="9864e57d738c787c" providerId="LiveId" clId="{6EC9E14B-FBCA-4276-86E0-93CA7871B629}" dt="2024-03-14T11:18:26.668" v="303" actId="14100"/>
          <ac:picMkLst>
            <pc:docMk/>
            <pc:sldMk cId="0" sldId="263"/>
            <ac:picMk id="3" creationId="{02F1DC82-5E3B-AC33-9C39-A4440D0CC889}"/>
          </ac:picMkLst>
        </pc:picChg>
        <pc:picChg chg="add mod">
          <ac:chgData name="Purab Vats" userId="9864e57d738c787c" providerId="LiveId" clId="{6EC9E14B-FBCA-4276-86E0-93CA7871B629}" dt="2024-03-14T11:19:57.831" v="308" actId="1076"/>
          <ac:picMkLst>
            <pc:docMk/>
            <pc:sldMk cId="0" sldId="263"/>
            <ac:picMk id="5" creationId="{05F10217-AD2D-8408-E47C-33756FC4EB09}"/>
          </ac:picMkLst>
        </pc:picChg>
        <pc:picChg chg="del">
          <ac:chgData name="Purab Vats" userId="9864e57d738c787c" providerId="LiveId" clId="{6EC9E14B-FBCA-4276-86E0-93CA7871B629}" dt="2024-03-14T11:16:27.191" v="294" actId="21"/>
          <ac:picMkLst>
            <pc:docMk/>
            <pc:sldMk cId="0" sldId="263"/>
            <ac:picMk id="5124" creationId="{00000000-0000-0000-0000-000000000000}"/>
          </ac:picMkLst>
        </pc:picChg>
      </pc:sldChg>
      <pc:sldChg chg="addSp delSp modSp mod">
        <pc:chgData name="Purab Vats" userId="9864e57d738c787c" providerId="LiveId" clId="{6EC9E14B-FBCA-4276-86E0-93CA7871B629}" dt="2024-03-15T11:04:18.066" v="1021" actId="113"/>
        <pc:sldMkLst>
          <pc:docMk/>
          <pc:sldMk cId="0" sldId="267"/>
        </pc:sldMkLst>
        <pc:spChg chg="mod">
          <ac:chgData name="Purab Vats" userId="9864e57d738c787c" providerId="LiveId" clId="{6EC9E14B-FBCA-4276-86E0-93CA7871B629}" dt="2024-03-15T10:58:03.812" v="579" actId="20577"/>
          <ac:spMkLst>
            <pc:docMk/>
            <pc:sldMk cId="0" sldId="267"/>
            <ac:spMk id="329" creationId="{00000000-0000-0000-0000-000000000000}"/>
          </ac:spMkLst>
        </pc:spChg>
        <pc:spChg chg="mod">
          <ac:chgData name="Purab Vats" userId="9864e57d738c787c" providerId="LiveId" clId="{6EC9E14B-FBCA-4276-86E0-93CA7871B629}" dt="2024-03-15T11:04:18.066" v="1021" actId="113"/>
          <ac:spMkLst>
            <pc:docMk/>
            <pc:sldMk cId="0" sldId="267"/>
            <ac:spMk id="332" creationId="{00000000-0000-0000-0000-000000000000}"/>
          </ac:spMkLst>
        </pc:spChg>
        <pc:picChg chg="add del mod">
          <ac:chgData name="Purab Vats" userId="9864e57d738c787c" providerId="LiveId" clId="{6EC9E14B-FBCA-4276-86E0-93CA7871B629}" dt="2024-03-15T10:58:08.283" v="580" actId="21"/>
          <ac:picMkLst>
            <pc:docMk/>
            <pc:sldMk cId="0" sldId="267"/>
            <ac:picMk id="3" creationId="{F76F13F1-C309-0DB2-E096-BE2450AA8E3A}"/>
          </ac:picMkLst>
        </pc:picChg>
        <pc:picChg chg="del">
          <ac:chgData name="Purab Vats" userId="9864e57d738c787c" providerId="LiveId" clId="{6EC9E14B-FBCA-4276-86E0-93CA7871B629}" dt="2024-03-14T11:20:54.955" v="311" actId="21"/>
          <ac:picMkLst>
            <pc:docMk/>
            <pc:sldMk cId="0" sldId="267"/>
            <ac:picMk id="5" creationId="{B2AB65A8-48EC-3849-92D3-5944371538EA}"/>
          </ac:picMkLst>
        </pc:picChg>
      </pc:sldChg>
      <pc:sldChg chg="delSp modSp mod">
        <pc:chgData name="Purab Vats" userId="9864e57d738c787c" providerId="LiveId" clId="{6EC9E14B-FBCA-4276-86E0-93CA7871B629}" dt="2024-03-14T11:27:57.842" v="552" actId="207"/>
        <pc:sldMkLst>
          <pc:docMk/>
          <pc:sldMk cId="0" sldId="279"/>
        </pc:sldMkLst>
        <pc:spChg chg="mod">
          <ac:chgData name="Purab Vats" userId="9864e57d738c787c" providerId="LiveId" clId="{6EC9E14B-FBCA-4276-86E0-93CA7871B629}" dt="2024-03-14T11:23:13.162" v="346" actId="20577"/>
          <ac:spMkLst>
            <pc:docMk/>
            <pc:sldMk cId="0" sldId="279"/>
            <ac:spMk id="504" creationId="{00000000-0000-0000-0000-000000000000}"/>
          </ac:spMkLst>
        </pc:spChg>
        <pc:spChg chg="mod">
          <ac:chgData name="Purab Vats" userId="9864e57d738c787c" providerId="LiveId" clId="{6EC9E14B-FBCA-4276-86E0-93CA7871B629}" dt="2024-03-14T11:27:57.842" v="552" actId="207"/>
          <ac:spMkLst>
            <pc:docMk/>
            <pc:sldMk cId="0" sldId="279"/>
            <ac:spMk id="505" creationId="{00000000-0000-0000-0000-000000000000}"/>
          </ac:spMkLst>
        </pc:spChg>
        <pc:picChg chg="del">
          <ac:chgData name="Purab Vats" userId="9864e57d738c787c" providerId="LiveId" clId="{6EC9E14B-FBCA-4276-86E0-93CA7871B629}" dt="2024-03-14T11:22:49.103" v="320" actId="21"/>
          <ac:picMkLst>
            <pc:docMk/>
            <pc:sldMk cId="0" sldId="279"/>
            <ac:picMk id="2" creationId="{00000000-0000-0000-0000-000000000000}"/>
          </ac:picMkLst>
        </pc:picChg>
        <pc:picChg chg="del">
          <ac:chgData name="Purab Vats" userId="9864e57d738c787c" providerId="LiveId" clId="{6EC9E14B-FBCA-4276-86E0-93CA7871B629}" dt="2024-03-14T11:22:46.291" v="319" actId="21"/>
          <ac:picMkLst>
            <pc:docMk/>
            <pc:sldMk cId="0" sldId="279"/>
            <ac:picMk id="3" creationId="{00000000-0000-0000-0000-000000000000}"/>
          </ac:picMkLst>
        </pc:picChg>
        <pc:picChg chg="del">
          <ac:chgData name="Purab Vats" userId="9864e57d738c787c" providerId="LiveId" clId="{6EC9E14B-FBCA-4276-86E0-93CA7871B629}" dt="2024-03-14T11:22:43.962" v="318" actId="21"/>
          <ac:picMkLst>
            <pc:docMk/>
            <pc:sldMk cId="0" sldId="279"/>
            <ac:picMk id="5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grpSp>
        <p:nvGrpSpPr>
          <p:cNvPr id="188" name="Google Shape;188;p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Google Shape;189;p8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207" name="Google Shape;207;p8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Google Shape;208;p8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 panose="00000500000000000000"/>
              <a:buNone/>
              <a:defRPr sz="3000">
                <a:solidFill>
                  <a:schemeClr val="accent1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 panose="00000500000000000000"/>
              <a:buNone/>
              <a:defRPr sz="3000">
                <a:solidFill>
                  <a:schemeClr val="accent1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 panose="00000500000000000000"/>
              <a:buNone/>
              <a:defRPr sz="3000">
                <a:solidFill>
                  <a:schemeClr val="accent1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 panose="00000500000000000000"/>
              <a:buNone/>
              <a:defRPr sz="3000">
                <a:solidFill>
                  <a:schemeClr val="accent1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 panose="00000500000000000000"/>
              <a:buNone/>
              <a:defRPr sz="3000">
                <a:solidFill>
                  <a:schemeClr val="accent1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 panose="00000500000000000000"/>
              <a:buNone/>
              <a:defRPr sz="3000">
                <a:solidFill>
                  <a:schemeClr val="accent1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 panose="00000500000000000000"/>
              <a:buNone/>
              <a:defRPr sz="3000">
                <a:solidFill>
                  <a:schemeClr val="accent1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 panose="00000500000000000000"/>
              <a:buNone/>
              <a:defRPr sz="3000">
                <a:solidFill>
                  <a:schemeClr val="accent1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 panose="00000500000000000000"/>
              <a:buNone/>
              <a:defRPr sz="3000">
                <a:solidFill>
                  <a:schemeClr val="accent1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 panose="00000400000000000000"/>
              <a:buChar char="▹"/>
              <a:defRPr sz="2400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 panose="00000400000000000000"/>
              <a:buChar char="￭"/>
              <a:defRPr sz="2400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 panose="00000400000000000000"/>
              <a:buChar char="⬝"/>
              <a:defRPr sz="2400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 panose="00000400000000000000"/>
              <a:buChar char="●"/>
              <a:defRPr sz="2400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 panose="00000400000000000000"/>
              <a:buChar char="○"/>
              <a:defRPr sz="2400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 panose="00000400000000000000"/>
              <a:buChar char="■"/>
              <a:defRPr sz="2400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 panose="00000400000000000000"/>
              <a:buChar char="●"/>
              <a:defRPr sz="2400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 panose="00000400000000000000"/>
              <a:buChar char="○"/>
              <a:defRPr sz="2400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 panose="00000400000000000000"/>
              <a:buChar char="■"/>
              <a:defRPr sz="2400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76000"/>
          </a:schemeClr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HITKARA UNIVERSITY - Best University in North In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0"/>
            <a:ext cx="1219200" cy="113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1895707" y="349405"/>
            <a:ext cx="5125818" cy="41185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dirty="0"/>
              <a:t>This project &amp; presentation is for partial fulfilment of </a:t>
            </a:r>
            <a:br>
              <a:rPr lang="en-IN" sz="1100" dirty="0"/>
            </a:br>
            <a:r>
              <a:rPr lang="en-IN" sz="1100" b="1" dirty="0"/>
              <a:t>       Front-End-Engineering-II</a:t>
            </a:r>
            <a:br>
              <a:rPr lang="en-IN" sz="1100" dirty="0"/>
            </a:br>
            <a:r>
              <a:rPr lang="en-IN" sz="1100" dirty="0"/>
              <a:t> </a:t>
            </a:r>
            <a:br>
              <a:rPr lang="en-IN" sz="1100" dirty="0"/>
            </a:br>
            <a:br>
              <a:rPr lang="en-IN" sz="1100" dirty="0"/>
            </a:br>
            <a:r>
              <a:rPr lang="en-IN" sz="1100" b="1" dirty="0">
                <a:solidFill>
                  <a:schemeClr val="accent1">
                    <a:lumMod val="50000"/>
                  </a:schemeClr>
                </a:solidFill>
              </a:rPr>
              <a:t>Session </a:t>
            </a:r>
            <a:br>
              <a:rPr lang="en-IN" sz="1100" dirty="0"/>
            </a:br>
            <a:r>
              <a:rPr lang="en-IN" sz="1100" dirty="0"/>
              <a:t>2022-2023</a:t>
            </a:r>
            <a:br>
              <a:rPr lang="en-IN" sz="1100" dirty="0"/>
            </a:br>
            <a:br>
              <a:rPr lang="en-IN" sz="1100" dirty="0"/>
            </a:br>
            <a:r>
              <a:rPr lang="en-IN" sz="1100" b="1" dirty="0">
                <a:solidFill>
                  <a:schemeClr val="accent1">
                    <a:lumMod val="50000"/>
                  </a:schemeClr>
                </a:solidFill>
              </a:rPr>
              <a:t>BY</a:t>
            </a:r>
            <a:br>
              <a:rPr lang="en-IN" sz="1100" dirty="0"/>
            </a:br>
            <a:r>
              <a:rPr lang="en-IN" sz="1100" dirty="0"/>
              <a:t>G-30</a:t>
            </a:r>
            <a:br>
              <a:rPr lang="en-IN" sz="1100" dirty="0"/>
            </a:br>
            <a:r>
              <a:rPr lang="en-IN" sz="1100" dirty="0"/>
              <a:t>PURAB VATS (2210990692)</a:t>
            </a:r>
            <a:br>
              <a:rPr lang="en-IN" sz="1100" dirty="0"/>
            </a:br>
            <a:r>
              <a:rPr lang="en-IN" sz="1100" dirty="0"/>
              <a:t>PRANAV KUMAR(2210990667)</a:t>
            </a:r>
            <a:br>
              <a:rPr lang="en-IN" sz="1100" dirty="0"/>
            </a:br>
            <a:r>
              <a:rPr lang="en-IN" sz="1100" dirty="0"/>
              <a:t>PRITAM KUMAR(2210990683)</a:t>
            </a:r>
            <a:br>
              <a:rPr lang="en-IN" sz="1100" dirty="0"/>
            </a:br>
            <a:br>
              <a:rPr lang="en-IN" sz="1100" b="1" dirty="0"/>
            </a:br>
            <a:r>
              <a:rPr lang="en-IN" sz="1100" b="1" dirty="0">
                <a:solidFill>
                  <a:schemeClr val="accent1">
                    <a:lumMod val="50000"/>
                  </a:schemeClr>
                </a:solidFill>
              </a:rPr>
              <a:t>Supervisor</a:t>
            </a:r>
            <a:br>
              <a:rPr lang="en-IN" sz="1100" dirty="0"/>
            </a:br>
            <a:r>
              <a:rPr lang="en-IN" sz="1400" dirty="0"/>
              <a:t>Mr. </a:t>
            </a:r>
            <a:r>
              <a:rPr lang="en-IN" sz="1400" dirty="0" err="1"/>
              <a:t>Rajender</a:t>
            </a:r>
            <a:r>
              <a:rPr lang="en-IN" sz="1400" dirty="0"/>
              <a:t> Kumar</a:t>
            </a:r>
            <a:br>
              <a:rPr lang="en-IN" sz="1100" dirty="0"/>
            </a:br>
            <a:br>
              <a:rPr lang="en-IN" sz="1100" dirty="0"/>
            </a:br>
            <a:br>
              <a:rPr lang="en-IN" sz="1100" dirty="0"/>
            </a:br>
            <a:r>
              <a:rPr lang="en-IN" sz="1200" dirty="0"/>
              <a:t>Institute of Engineering &amp; Technology</a:t>
            </a:r>
            <a:br>
              <a:rPr lang="en-IN" sz="1200" dirty="0"/>
            </a:br>
            <a:r>
              <a:rPr lang="en-IN" sz="1200" dirty="0"/>
              <a:t>Department of computer Science and Engineering</a:t>
            </a:r>
            <a:br>
              <a:rPr lang="en-IN" sz="1100" dirty="0"/>
            </a:br>
            <a:r>
              <a:rPr lang="en-IN" sz="1100" b="1" dirty="0" err="1">
                <a:solidFill>
                  <a:srgbClr val="C00000"/>
                </a:solidFill>
                <a:latin typeface="+mn-lt"/>
              </a:rPr>
              <a:t>Chitkara</a:t>
            </a:r>
            <a:r>
              <a:rPr lang="en-IN" sz="1100" b="1" dirty="0">
                <a:solidFill>
                  <a:srgbClr val="C00000"/>
                </a:solidFill>
                <a:latin typeface="+mn-lt"/>
              </a:rPr>
              <a:t> University, Punjab, India</a:t>
            </a:r>
            <a:endParaRPr sz="1100" b="1" dirty="0">
              <a:solidFill>
                <a:srgbClr val="C00000"/>
              </a:solidFill>
              <a:latin typeface="+mn-lt"/>
            </a:endParaRPr>
          </a:p>
        </p:txBody>
      </p:sp>
    </p:spTree>
  </p:cSld>
  <p:clrMapOvr>
    <a:masterClrMapping/>
  </p:clrMapOvr>
  <p:transition spd="slow">
    <p:cover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>
            <a:spLocks noGrp="1"/>
          </p:cNvSpPr>
          <p:nvPr>
            <p:ph type="title"/>
          </p:nvPr>
        </p:nvSpPr>
        <p:spPr>
          <a:xfrm>
            <a:off x="457200" y="403861"/>
            <a:ext cx="5138700" cy="6095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1" u="sng"/>
              <a:t>OUTLINE</a:t>
            </a:r>
            <a:endParaRPr lang="en-IN" b="1" i="1" u="sng"/>
          </a:p>
        </p:txBody>
      </p:sp>
      <p:sp>
        <p:nvSpPr>
          <p:cNvPr id="26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457200" y="1127761"/>
            <a:ext cx="5138700" cy="39014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-US" sz="1600" dirty="0">
                <a:sym typeface="+mn-ea"/>
              </a:rPr>
              <a:t>INTRODUCTION 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-US" sz="1600" dirty="0"/>
              <a:t>Project Snippets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-US" sz="1600">
                <a:sym typeface="+mn-ea"/>
              </a:rPr>
              <a:t>SPECIAL  FEATURES</a:t>
            </a:r>
            <a:endParaRPr lang="en-US" sz="1600" dirty="0">
              <a:sym typeface="+mn-ea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-US" sz="1600" dirty="0">
                <a:sym typeface="+mn-ea"/>
              </a:rPr>
              <a:t>REFERENCES</a:t>
            </a:r>
            <a:endParaRPr lang="en-US" sz="1600" dirty="0"/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-IN" sz="1600" dirty="0">
                <a:sym typeface="+mn-ea"/>
              </a:rPr>
              <a:t>PRESENTATION ENDING</a:t>
            </a:r>
            <a:endParaRPr lang="en-IN" sz="16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None/>
            </a:pPr>
            <a:endParaRPr sz="1600" dirty="0"/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 lang="en-GB"/>
          </a:p>
        </p:txBody>
      </p:sp>
      <p:pic>
        <p:nvPicPr>
          <p:cNvPr id="2050" name="Picture 2" descr="CHITKARA UNIVERSITY - Best University in North In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513" y="0"/>
            <a:ext cx="1233487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626350" y="350520"/>
            <a:ext cx="3891300" cy="6705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u="sng">
                <a:solidFill>
                  <a:schemeClr val="tx2">
                    <a:lumMod val="10000"/>
                  </a:schemeClr>
                </a:solidFill>
              </a:rPr>
              <a:t>Introduction</a:t>
            </a:r>
            <a:r>
              <a:rPr lang="en-US" sz="1200">
                <a:solidFill>
                  <a:schemeClr val="tx2">
                    <a:lumMod val="10000"/>
                  </a:schemeClr>
                </a:solidFill>
              </a:rPr>
              <a:t> </a:t>
            </a:r>
            <a:endParaRPr sz="120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074" name="Picture 2" descr="CHITKARA UNIVERSITY - Best University in North In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648" y="0"/>
            <a:ext cx="1287670" cy="96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6ED7D413-EBA3-0427-78B0-FEDDBE6DB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0917" y="1115332"/>
            <a:ext cx="6467707" cy="784800"/>
          </a:xfrm>
        </p:spPr>
        <p:txBody>
          <a:bodyPr/>
          <a:lstStyle/>
          <a:p>
            <a:r>
              <a:rPr lang="en-US" sz="2000" b="0" i="0" dirty="0">
                <a:solidFill>
                  <a:srgbClr val="ECECEC"/>
                </a:solidFill>
                <a:effectLst/>
                <a:latin typeface="Söhne"/>
              </a:rPr>
              <a:t>Welcome to </a:t>
            </a:r>
            <a:r>
              <a:rPr lang="en-US" sz="2000" dirty="0" err="1">
                <a:latin typeface="Söhne"/>
              </a:rPr>
              <a:t>FitnessTracker</a:t>
            </a:r>
            <a:r>
              <a:rPr lang="en-US" sz="2000" b="0" i="0" dirty="0">
                <a:solidFill>
                  <a:srgbClr val="ECECEC"/>
                </a:solidFill>
                <a:effectLst/>
                <a:latin typeface="Söhne"/>
              </a:rPr>
              <a:t>, your ultimate destination for achieving your health and fitness goals!</a:t>
            </a:r>
          </a:p>
          <a:p>
            <a:endParaRPr lang="en-US" sz="2000" dirty="0">
              <a:solidFill>
                <a:srgbClr val="ECECEC"/>
              </a:solidFill>
              <a:latin typeface="Söhne"/>
            </a:endParaRPr>
          </a:p>
          <a:p>
            <a:r>
              <a:rPr lang="en-US" sz="1600" b="0" i="0" dirty="0">
                <a:solidFill>
                  <a:srgbClr val="ECECEC"/>
                </a:solidFill>
                <a:effectLst/>
                <a:latin typeface="Söhne"/>
              </a:rPr>
              <a:t>At </a:t>
            </a:r>
            <a:r>
              <a:rPr lang="en-US" sz="1600" b="0" i="0" dirty="0" err="1">
                <a:solidFill>
                  <a:srgbClr val="ECECEC"/>
                </a:solidFill>
                <a:effectLst/>
                <a:latin typeface="Söhne"/>
              </a:rPr>
              <a:t>FitnessTracker</a:t>
            </a:r>
            <a:r>
              <a:rPr lang="en-US" sz="1600" b="0" i="0" dirty="0">
                <a:solidFill>
                  <a:srgbClr val="ECECEC"/>
                </a:solidFill>
                <a:effectLst/>
                <a:latin typeface="Söhne"/>
              </a:rPr>
              <a:t>, we believe that fitness is not just about hitting the gym, but it's a holistic approach that encompasses nutrition, exercise, and overall wellness. That's why we've curated a comprehensive platform that provides you with all the tools and resources you need to succeed.</a:t>
            </a:r>
            <a:endParaRPr lang="en-IN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457200" y="198756"/>
            <a:ext cx="5138700" cy="6934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PROJECT SNI PPETS</a:t>
            </a:r>
            <a:endParaRPr b="1" dirty="0"/>
          </a:p>
        </p:txBody>
      </p:sp>
      <p:sp>
        <p:nvSpPr>
          <p:cNvPr id="302" name="Google Shape;302;p2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 lang="en-GB"/>
          </a:p>
        </p:txBody>
      </p:sp>
      <p:pic>
        <p:nvPicPr>
          <p:cNvPr id="4098" name="Picture 2" descr="CHITKARA UNIVERSITY - Best University in North In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500" y="5936"/>
            <a:ext cx="1062500" cy="795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F1DC82-5E3B-AC33-9C39-A4440D0CC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098" y="892175"/>
            <a:ext cx="4215161" cy="20431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F10217-AD2D-8408-E47C-33756FC4E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097" y="3025959"/>
            <a:ext cx="4215161" cy="2043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 dir="in"/>
      </p:transition>
    </mc:Choice>
    <mc:Fallback xmlns="">
      <p:transition spd="slow">
        <p:split orient="vert" dir="in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4"/>
          <p:cNvSpPr txBox="1">
            <a:spLocks noGrp="1"/>
          </p:cNvSpPr>
          <p:nvPr>
            <p:ph type="title"/>
          </p:nvPr>
        </p:nvSpPr>
        <p:spPr>
          <a:xfrm>
            <a:off x="456565" y="160890"/>
            <a:ext cx="5138700" cy="4798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>
                <a:solidFill>
                  <a:schemeClr val="accent1">
                    <a:lumMod val="50000"/>
                  </a:schemeClr>
                </a:solidFill>
              </a:rPr>
              <a:t>SPECIAL  FEATURES </a:t>
            </a:r>
            <a:endParaRPr sz="20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0" name="Google Shape;330;p2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 lang="en-GB"/>
          </a:p>
        </p:txBody>
      </p:sp>
      <p:sp>
        <p:nvSpPr>
          <p:cNvPr id="332" name="Google Shape;332;p24"/>
          <p:cNvSpPr txBox="1"/>
          <p:nvPr/>
        </p:nvSpPr>
        <p:spPr>
          <a:xfrm>
            <a:off x="456565" y="1051970"/>
            <a:ext cx="4823460" cy="3039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IN" sz="1800" b="1" dirty="0"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rPr>
              <a:t>We have added a quiz for daily goals of a an individual.</a:t>
            </a:r>
          </a:p>
          <a:p>
            <a:pPr marL="228600" lvl="0" indent="-228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endParaRPr lang="en-IN" sz="1800" b="1" dirty="0">
              <a:latin typeface="Barlow Light" panose="00000400000000000000"/>
              <a:ea typeface="Barlow Light" panose="00000400000000000000"/>
              <a:cs typeface="Barlow Light" panose="00000400000000000000"/>
              <a:sym typeface="Barlow Light" panose="00000400000000000000"/>
            </a:endParaRPr>
          </a:p>
          <a:p>
            <a:pPr marL="228600" lvl="0" indent="-228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IN" sz="1800" b="1" dirty="0"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rPr>
              <a:t>We have also added a BMI calculator using </a:t>
            </a:r>
            <a:r>
              <a:rPr lang="en-IN" sz="1800" b="1" dirty="0" err="1"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rPr>
              <a:t>Javascript</a:t>
            </a:r>
            <a:r>
              <a:rPr lang="en-IN" sz="1800" b="1" dirty="0"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rPr>
              <a:t> in which user can calculates his/her BMI and through that user cam go to our Diet and Exercise plan and check according to their BMI.</a:t>
            </a:r>
          </a:p>
          <a:p>
            <a:pPr marL="228600" lvl="0" indent="-228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endParaRPr lang="en-IN" sz="1800" b="1" dirty="0">
              <a:latin typeface="Barlow Light" panose="00000400000000000000"/>
              <a:ea typeface="Barlow Light" panose="00000400000000000000"/>
              <a:cs typeface="Barlow Light" panose="00000400000000000000"/>
              <a:sym typeface="Barlow Light" panose="00000400000000000000"/>
            </a:endParaRPr>
          </a:p>
          <a:p>
            <a:pPr marL="228600" lvl="0" indent="-228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IN" sz="1800" b="1" dirty="0"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rPr>
              <a:t>There is also a daily task page where user can add their daily tasks to perform.</a:t>
            </a:r>
          </a:p>
        </p:txBody>
      </p:sp>
      <p:pic>
        <p:nvPicPr>
          <p:cNvPr id="6146" name="Picture 2" descr="CHITKARA UNIVERSITY - Best University in North In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184" y="39262"/>
            <a:ext cx="1371816" cy="102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d"/>
      </p:transition>
    </mc:Choice>
    <mc:Fallback xmlns="">
      <p:transition spd="slow">
        <p:push dir="d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6"/>
          <p:cNvSpPr txBox="1">
            <a:spLocks noGrp="1"/>
          </p:cNvSpPr>
          <p:nvPr>
            <p:ph type="title"/>
          </p:nvPr>
        </p:nvSpPr>
        <p:spPr>
          <a:xfrm>
            <a:off x="457200" y="214230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GB" b="1" dirty="0">
                <a:solidFill>
                  <a:schemeClr val="accent1">
                    <a:lumMod val="50000"/>
                  </a:schemeClr>
                </a:solidFill>
              </a:rPr>
              <a:t>CONTRI BUTI ON</a:t>
            </a:r>
            <a:endParaRPr lang="en-IN" altLang="en-GB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05" name="Google Shape;505;p36"/>
          <p:cNvSpPr txBox="1">
            <a:spLocks noGrp="1"/>
          </p:cNvSpPr>
          <p:nvPr>
            <p:ph type="body" idx="1"/>
          </p:nvPr>
        </p:nvSpPr>
        <p:spPr>
          <a:xfrm>
            <a:off x="457200" y="1359984"/>
            <a:ext cx="5138420" cy="33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</a:rPr>
              <a:t>Purab</a:t>
            </a:r>
            <a:r>
              <a:rPr lang="en-IN" sz="2000" dirty="0"/>
              <a:t> – Contributed in HTML,CSS and JavaScript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IN" sz="2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</a:rPr>
              <a:t>Pranav</a:t>
            </a:r>
            <a:r>
              <a:rPr lang="en-IN" sz="2000" dirty="0"/>
              <a:t> – Contributed in JavaScript and PPT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IN" sz="2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</a:rPr>
              <a:t>Pritam</a:t>
            </a:r>
            <a:r>
              <a:rPr lang="en-IN" sz="2000" dirty="0"/>
              <a:t> – Contributed in HTML and PPT</a:t>
            </a:r>
          </a:p>
        </p:txBody>
      </p:sp>
      <p:sp>
        <p:nvSpPr>
          <p:cNvPr id="506" name="Google Shape;506;p3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 lang="en-GB"/>
          </a:p>
        </p:txBody>
      </p:sp>
      <p:pic>
        <p:nvPicPr>
          <p:cNvPr id="8194" name="Picture 2" descr="CHITKARA UNIVERSITY - Best University in North In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960" y="1"/>
            <a:ext cx="1576039" cy="118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comb dir="vert"/>
      </p:transition>
    </mc:Choice>
    <mc:Fallback xmlns="">
      <p:transition spd="slow">
        <p:comb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 lang="en-GB"/>
          </a:p>
        </p:txBody>
      </p:sp>
      <p:sp>
        <p:nvSpPr>
          <p:cNvPr id="332" name="Google Shape;332;p24"/>
          <p:cNvSpPr txBox="1"/>
          <p:nvPr/>
        </p:nvSpPr>
        <p:spPr>
          <a:xfrm>
            <a:off x="390292" y="1576040"/>
            <a:ext cx="4823460" cy="3039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Barlow Light" panose="00000400000000000000"/>
              <a:ea typeface="Barlow Light" panose="00000400000000000000"/>
              <a:cs typeface="Barlow Light" panose="00000400000000000000"/>
              <a:sym typeface="Barlow Light" panose="00000400000000000000"/>
            </a:endParaRPr>
          </a:p>
        </p:txBody>
      </p:sp>
      <p:pic>
        <p:nvPicPr>
          <p:cNvPr id="6146" name="Picture 2" descr="CHITKARA UNIVERSITY - Best University in North In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184" y="39262"/>
            <a:ext cx="1371816" cy="102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Free Google Thank You Slide &amp; PowerPoint Templat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omb/>
  </p:transition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DADBE6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40</TotalTime>
  <Words>251</Words>
  <Application>Microsoft Office PowerPoint</Application>
  <PresentationFormat>On-screen Show (16:9)</PresentationFormat>
  <Paragraphs>29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Söhne</vt:lpstr>
      <vt:lpstr>Calibri</vt:lpstr>
      <vt:lpstr>Barlow</vt:lpstr>
      <vt:lpstr>Wingdings</vt:lpstr>
      <vt:lpstr>Arial</vt:lpstr>
      <vt:lpstr>Miriam Libre</vt:lpstr>
      <vt:lpstr>Barlow Light</vt:lpstr>
      <vt:lpstr>Roderigo template</vt:lpstr>
      <vt:lpstr>This project &amp; presentation is for partial fulfilment of         Front-End-Engineering-II    Session  2022-2023  BY G-30 PURAB VATS (2210990692) PRANAV KUMAR(2210990667) PRITAM KUMAR(2210990683)  Supervisor Mr. Rajender Kumar   Institute of Engineering &amp; Technology Department of computer Science and Engineering Chitkara University, Punjab, India</vt:lpstr>
      <vt:lpstr>OUTLINE</vt:lpstr>
      <vt:lpstr>Introduction </vt:lpstr>
      <vt:lpstr>PROJECT SNI PPETS</vt:lpstr>
      <vt:lpstr>SPECIAL  FEATURES </vt:lpstr>
      <vt:lpstr>CONTRI BUTI 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project &amp; presentation is for partial fulfilment of         Problem Solving Using Python programming  (CS22001)  Session  2022-2023  BY G-104 Team-0 SAKSAHM DUTTA(2210992220) SAKSAHM GARG(2210992221) SANSKAR  Supervisor Dr. shubham gargish   Institute of Engineering &amp; Technology Department of computer Science and Engineering Chitkara University, Punjab, India</dc:title>
  <dc:creator>hp</dc:creator>
  <cp:lastModifiedBy>Purab Vats</cp:lastModifiedBy>
  <cp:revision>3</cp:revision>
  <dcterms:created xsi:type="dcterms:W3CDTF">2022-12-14T20:46:58Z</dcterms:created>
  <dcterms:modified xsi:type="dcterms:W3CDTF">2024-03-18T12:00:47Z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DEAF0977F8C642F8A14CA8F01C6BA70A</vt:lpwstr>
  </property>
  <property fmtid="{D5CDD505-2E9C-101B-9397-08002B2CF9AE}" pid="3" name="KSOProductBuildVer">
    <vt:lpwstr>1033-11.2.0.11417</vt:lpwstr>
  </property>
</Properties>
</file>