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sldIdLst>
    <p:sldId id="256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2" r:id="rId20"/>
    <p:sldId id="284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Overview" id="{B9B51309-D148-4332-87C2-07BE32FBCA3B}">
          <p14:sldIdLst>
            <p14:sldId id="266"/>
            <p14:sldId id="267"/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A28"/>
    <a:srgbClr val="D24726"/>
    <a:srgbClr val="D2B4A6"/>
    <a:srgbClr val="734F29"/>
    <a:srgbClr val="DD462F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>
        <p:scale>
          <a:sx n="70" d="100"/>
          <a:sy n="70" d="100"/>
        </p:scale>
        <p:origin x="605" y="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C8054D-25BD-4AB7-A343-57DFF4617B6B}" type="doc">
      <dgm:prSet loTypeId="urn:microsoft.com/office/officeart/2005/8/layout/arrow2" loCatId="process" qsTypeId="urn:microsoft.com/office/officeart/2005/8/quickstyle/simple1" qsCatId="simple" csTypeId="urn:microsoft.com/office/officeart/2005/8/colors/accent2_2" csCatId="accent2" phldr="1"/>
      <dgm:spPr/>
    </dgm:pt>
    <dgm:pt modelId="{9E41CAD0-4D03-4256-8E07-37E35FAA2CDA}">
      <dgm:prSet phldrT="[Text]"/>
      <dgm:spPr/>
      <dgm:t>
        <a:bodyPr/>
        <a:lstStyle/>
        <a:p>
          <a:r>
            <a:rPr lang="en-IN" dirty="0" smtClean="0"/>
            <a:t>1996:</a:t>
          </a:r>
          <a:br>
            <a:rPr lang="en-IN" dirty="0" smtClean="0"/>
          </a:br>
          <a:r>
            <a:rPr lang="en-IN" dirty="0" smtClean="0"/>
            <a:t>ASP</a:t>
          </a:r>
          <a:endParaRPr lang="en-IN" dirty="0"/>
        </a:p>
      </dgm:t>
    </dgm:pt>
    <dgm:pt modelId="{37880A98-5F7B-4B14-A18F-2C06AEAB908C}" type="parTrans" cxnId="{78123073-0052-4721-BED7-7FD442213116}">
      <dgm:prSet/>
      <dgm:spPr/>
      <dgm:t>
        <a:bodyPr/>
        <a:lstStyle/>
        <a:p>
          <a:endParaRPr lang="en-IN"/>
        </a:p>
      </dgm:t>
    </dgm:pt>
    <dgm:pt modelId="{D243974A-FF90-4C93-AFEF-32911E77E2B2}" type="sibTrans" cxnId="{78123073-0052-4721-BED7-7FD442213116}">
      <dgm:prSet/>
      <dgm:spPr/>
      <dgm:t>
        <a:bodyPr/>
        <a:lstStyle/>
        <a:p>
          <a:endParaRPr lang="en-IN"/>
        </a:p>
      </dgm:t>
    </dgm:pt>
    <dgm:pt modelId="{BE4A568A-5DA3-4E7E-B6A0-6EEFD82F4FD2}">
      <dgm:prSet phldrT="[Text]"/>
      <dgm:spPr/>
      <dgm:t>
        <a:bodyPr/>
        <a:lstStyle/>
        <a:p>
          <a:r>
            <a:rPr lang="en-IN" dirty="0" smtClean="0"/>
            <a:t>2002</a:t>
          </a:r>
          <a:br>
            <a:rPr lang="en-IN" dirty="0" smtClean="0"/>
          </a:br>
          <a:r>
            <a:rPr lang="en-IN" dirty="0" smtClean="0"/>
            <a:t>ASP.NET</a:t>
          </a:r>
          <a:br>
            <a:rPr lang="en-IN" dirty="0" smtClean="0"/>
          </a:br>
          <a:r>
            <a:rPr lang="en-IN" dirty="0" err="1" smtClean="0"/>
            <a:t>WebForms</a:t>
          </a:r>
          <a:endParaRPr lang="en-IN" dirty="0"/>
        </a:p>
      </dgm:t>
    </dgm:pt>
    <dgm:pt modelId="{80D5E156-F974-411F-A311-0EEAC8C61180}" type="parTrans" cxnId="{402D2F24-78A8-4790-A4B0-6B5B0CA26743}">
      <dgm:prSet/>
      <dgm:spPr/>
      <dgm:t>
        <a:bodyPr/>
        <a:lstStyle/>
        <a:p>
          <a:endParaRPr lang="en-IN"/>
        </a:p>
      </dgm:t>
    </dgm:pt>
    <dgm:pt modelId="{0E6347AB-EF80-4B06-93E5-D4A1A0EB81FC}" type="sibTrans" cxnId="{402D2F24-78A8-4790-A4B0-6B5B0CA26743}">
      <dgm:prSet/>
      <dgm:spPr/>
      <dgm:t>
        <a:bodyPr/>
        <a:lstStyle/>
        <a:p>
          <a:endParaRPr lang="en-IN"/>
        </a:p>
      </dgm:t>
    </dgm:pt>
    <dgm:pt modelId="{115825BD-6D31-4C69-A0BF-58623AC29B40}">
      <dgm:prSet phldrT="[Text]"/>
      <dgm:spPr/>
      <dgm:t>
        <a:bodyPr/>
        <a:lstStyle/>
        <a:p>
          <a:r>
            <a:rPr lang="en-IN" dirty="0" smtClean="0"/>
            <a:t>2008</a:t>
          </a:r>
          <a:br>
            <a:rPr lang="en-IN" dirty="0" smtClean="0"/>
          </a:br>
          <a:r>
            <a:rPr lang="en-IN" dirty="0" smtClean="0"/>
            <a:t>ASP.NET</a:t>
          </a:r>
          <a:br>
            <a:rPr lang="en-IN" dirty="0" smtClean="0"/>
          </a:br>
          <a:r>
            <a:rPr lang="en-IN" dirty="0" smtClean="0"/>
            <a:t>MVC</a:t>
          </a:r>
          <a:endParaRPr lang="en-IN" dirty="0"/>
        </a:p>
      </dgm:t>
    </dgm:pt>
    <dgm:pt modelId="{D4E66E03-7E4C-4785-9540-52C27790F630}" type="parTrans" cxnId="{B73A7B69-C8F9-4C3C-A102-91FACCF27C04}">
      <dgm:prSet/>
      <dgm:spPr/>
      <dgm:t>
        <a:bodyPr/>
        <a:lstStyle/>
        <a:p>
          <a:endParaRPr lang="en-IN"/>
        </a:p>
      </dgm:t>
    </dgm:pt>
    <dgm:pt modelId="{E4B85BB7-86A1-4F0C-9DED-69D2B9619524}" type="sibTrans" cxnId="{B73A7B69-C8F9-4C3C-A102-91FACCF27C04}">
      <dgm:prSet/>
      <dgm:spPr/>
      <dgm:t>
        <a:bodyPr/>
        <a:lstStyle/>
        <a:p>
          <a:endParaRPr lang="en-IN"/>
        </a:p>
      </dgm:t>
    </dgm:pt>
    <dgm:pt modelId="{4D7F8DD8-7A6A-4437-9F2A-56A181AB621F}">
      <dgm:prSet phldrT="[Text]"/>
      <dgm:spPr/>
      <dgm:t>
        <a:bodyPr/>
        <a:lstStyle/>
        <a:p>
          <a:r>
            <a:rPr lang="en-IN" dirty="0" smtClean="0"/>
            <a:t>2016</a:t>
          </a:r>
        </a:p>
        <a:p>
          <a:r>
            <a:rPr lang="en-IN" dirty="0" smtClean="0"/>
            <a:t>ASP.NET Core</a:t>
          </a:r>
          <a:endParaRPr lang="en-IN" dirty="0"/>
        </a:p>
      </dgm:t>
    </dgm:pt>
    <dgm:pt modelId="{A771235C-4BCD-4457-8F71-5BE6453CC45A}" type="parTrans" cxnId="{345A976A-28E8-4779-B091-94F62A608D46}">
      <dgm:prSet/>
      <dgm:spPr/>
      <dgm:t>
        <a:bodyPr/>
        <a:lstStyle/>
        <a:p>
          <a:endParaRPr lang="en-IN"/>
        </a:p>
      </dgm:t>
    </dgm:pt>
    <dgm:pt modelId="{53180E88-19EA-48D1-824D-FBDB83D46EBD}" type="sibTrans" cxnId="{345A976A-28E8-4779-B091-94F62A608D46}">
      <dgm:prSet/>
      <dgm:spPr/>
      <dgm:t>
        <a:bodyPr/>
        <a:lstStyle/>
        <a:p>
          <a:endParaRPr lang="en-IN"/>
        </a:p>
      </dgm:t>
    </dgm:pt>
    <dgm:pt modelId="{D24D1782-B49F-4201-A41A-C17B0697D7AC}" type="pres">
      <dgm:prSet presAssocID="{75C8054D-25BD-4AB7-A343-57DFF4617B6B}" presName="arrowDiagram" presStyleCnt="0">
        <dgm:presLayoutVars>
          <dgm:chMax val="5"/>
          <dgm:dir/>
          <dgm:resizeHandles val="exact"/>
        </dgm:presLayoutVars>
      </dgm:prSet>
      <dgm:spPr/>
    </dgm:pt>
    <dgm:pt modelId="{9194E496-8A7B-430E-A017-CFB9173B22D0}" type="pres">
      <dgm:prSet presAssocID="{75C8054D-25BD-4AB7-A343-57DFF4617B6B}" presName="arrow" presStyleLbl="bgShp" presStyleIdx="0" presStyleCnt="1" custLinFactNeighborX="-134"/>
      <dgm:spPr/>
    </dgm:pt>
    <dgm:pt modelId="{2DBB51FF-F191-4BAF-B35E-F873DCE2BF2C}" type="pres">
      <dgm:prSet presAssocID="{75C8054D-25BD-4AB7-A343-57DFF4617B6B}" presName="arrowDiagram4" presStyleCnt="0"/>
      <dgm:spPr/>
    </dgm:pt>
    <dgm:pt modelId="{E8C9A5CF-5B92-4421-AA11-B52DFF88BEF5}" type="pres">
      <dgm:prSet presAssocID="{9E41CAD0-4D03-4256-8E07-37E35FAA2CDA}" presName="bullet4a" presStyleLbl="node1" presStyleIdx="0" presStyleCnt="4"/>
      <dgm:spPr/>
    </dgm:pt>
    <dgm:pt modelId="{E137B563-263B-4A82-920D-B5075672C672}" type="pres">
      <dgm:prSet presAssocID="{9E41CAD0-4D03-4256-8E07-37E35FAA2CDA}" presName="textBox4a" presStyleLbl="revTx" presStyleIdx="0" presStyleCnt="4">
        <dgm:presLayoutVars>
          <dgm:bulletEnabled val="1"/>
        </dgm:presLayoutVars>
      </dgm:prSet>
      <dgm:spPr/>
    </dgm:pt>
    <dgm:pt modelId="{12EF8630-59C2-4341-A31E-4551211B0A08}" type="pres">
      <dgm:prSet presAssocID="{BE4A568A-5DA3-4E7E-B6A0-6EEFD82F4FD2}" presName="bullet4b" presStyleLbl="node1" presStyleIdx="1" presStyleCnt="4"/>
      <dgm:spPr/>
    </dgm:pt>
    <dgm:pt modelId="{8050716D-FF80-4CA9-A9E5-6E0FEAFC9854}" type="pres">
      <dgm:prSet presAssocID="{BE4A568A-5DA3-4E7E-B6A0-6EEFD82F4FD2}" presName="textBox4b" presStyleLbl="revTx" presStyleIdx="1" presStyleCnt="4">
        <dgm:presLayoutVars>
          <dgm:bulletEnabled val="1"/>
        </dgm:presLayoutVars>
      </dgm:prSet>
      <dgm:spPr/>
    </dgm:pt>
    <dgm:pt modelId="{04155EC1-0F3C-4CD7-906E-B2210470359E}" type="pres">
      <dgm:prSet presAssocID="{115825BD-6D31-4C69-A0BF-58623AC29B40}" presName="bullet4c" presStyleLbl="node1" presStyleIdx="2" presStyleCnt="4"/>
      <dgm:spPr/>
    </dgm:pt>
    <dgm:pt modelId="{F0E1BCEA-2008-4CDA-80EF-63B246CAE058}" type="pres">
      <dgm:prSet presAssocID="{115825BD-6D31-4C69-A0BF-58623AC29B40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3B30D5-7107-46B7-9265-FDBE67D69FC9}" type="pres">
      <dgm:prSet presAssocID="{4D7F8DD8-7A6A-4437-9F2A-56A181AB621F}" presName="bullet4d" presStyleLbl="node1" presStyleIdx="3" presStyleCnt="4"/>
      <dgm:spPr/>
    </dgm:pt>
    <dgm:pt modelId="{BE4AB992-8E0C-41CE-A7CC-B1686D9D4F18}" type="pres">
      <dgm:prSet presAssocID="{4D7F8DD8-7A6A-4437-9F2A-56A181AB621F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73A7B69-C8F9-4C3C-A102-91FACCF27C04}" srcId="{75C8054D-25BD-4AB7-A343-57DFF4617B6B}" destId="{115825BD-6D31-4C69-A0BF-58623AC29B40}" srcOrd="2" destOrd="0" parTransId="{D4E66E03-7E4C-4785-9540-52C27790F630}" sibTransId="{E4B85BB7-86A1-4F0C-9DED-69D2B9619524}"/>
    <dgm:cxn modelId="{78123073-0052-4721-BED7-7FD442213116}" srcId="{75C8054D-25BD-4AB7-A343-57DFF4617B6B}" destId="{9E41CAD0-4D03-4256-8E07-37E35FAA2CDA}" srcOrd="0" destOrd="0" parTransId="{37880A98-5F7B-4B14-A18F-2C06AEAB908C}" sibTransId="{D243974A-FF90-4C93-AFEF-32911E77E2B2}"/>
    <dgm:cxn modelId="{402D2F24-78A8-4790-A4B0-6B5B0CA26743}" srcId="{75C8054D-25BD-4AB7-A343-57DFF4617B6B}" destId="{BE4A568A-5DA3-4E7E-B6A0-6EEFD82F4FD2}" srcOrd="1" destOrd="0" parTransId="{80D5E156-F974-411F-A311-0EEAC8C61180}" sibTransId="{0E6347AB-EF80-4B06-93E5-D4A1A0EB81FC}"/>
    <dgm:cxn modelId="{29C6F38F-4FE2-4621-8733-3E702B2FE3EB}" type="presOf" srcId="{4D7F8DD8-7A6A-4437-9F2A-56A181AB621F}" destId="{BE4AB992-8E0C-41CE-A7CC-B1686D9D4F18}" srcOrd="0" destOrd="0" presId="urn:microsoft.com/office/officeart/2005/8/layout/arrow2"/>
    <dgm:cxn modelId="{C3629935-18DC-4119-848E-8AA140329A61}" type="presOf" srcId="{9E41CAD0-4D03-4256-8E07-37E35FAA2CDA}" destId="{E137B563-263B-4A82-920D-B5075672C672}" srcOrd="0" destOrd="0" presId="urn:microsoft.com/office/officeart/2005/8/layout/arrow2"/>
    <dgm:cxn modelId="{345A976A-28E8-4779-B091-94F62A608D46}" srcId="{75C8054D-25BD-4AB7-A343-57DFF4617B6B}" destId="{4D7F8DD8-7A6A-4437-9F2A-56A181AB621F}" srcOrd="3" destOrd="0" parTransId="{A771235C-4BCD-4457-8F71-5BE6453CC45A}" sibTransId="{53180E88-19EA-48D1-824D-FBDB83D46EBD}"/>
    <dgm:cxn modelId="{8CF8FC65-68CD-4514-A4B7-72416ECE8C4E}" type="presOf" srcId="{115825BD-6D31-4C69-A0BF-58623AC29B40}" destId="{F0E1BCEA-2008-4CDA-80EF-63B246CAE058}" srcOrd="0" destOrd="0" presId="urn:microsoft.com/office/officeart/2005/8/layout/arrow2"/>
    <dgm:cxn modelId="{DA00AA55-FDB5-4726-BFEB-355D3F92F13E}" type="presOf" srcId="{BE4A568A-5DA3-4E7E-B6A0-6EEFD82F4FD2}" destId="{8050716D-FF80-4CA9-A9E5-6E0FEAFC9854}" srcOrd="0" destOrd="0" presId="urn:microsoft.com/office/officeart/2005/8/layout/arrow2"/>
    <dgm:cxn modelId="{13ABA3EF-DB7A-4C51-A210-417D93FF67FA}" type="presOf" srcId="{75C8054D-25BD-4AB7-A343-57DFF4617B6B}" destId="{D24D1782-B49F-4201-A41A-C17B0697D7AC}" srcOrd="0" destOrd="0" presId="urn:microsoft.com/office/officeart/2005/8/layout/arrow2"/>
    <dgm:cxn modelId="{2DA1DF8F-9F8A-4125-A018-AB0587C5113E}" type="presParOf" srcId="{D24D1782-B49F-4201-A41A-C17B0697D7AC}" destId="{9194E496-8A7B-430E-A017-CFB9173B22D0}" srcOrd="0" destOrd="0" presId="urn:microsoft.com/office/officeart/2005/8/layout/arrow2"/>
    <dgm:cxn modelId="{D3C7014D-ABE3-4DA4-A10A-6CD6C8A05852}" type="presParOf" srcId="{D24D1782-B49F-4201-A41A-C17B0697D7AC}" destId="{2DBB51FF-F191-4BAF-B35E-F873DCE2BF2C}" srcOrd="1" destOrd="0" presId="urn:microsoft.com/office/officeart/2005/8/layout/arrow2"/>
    <dgm:cxn modelId="{86C67A5C-20A9-42F6-B39D-3B2E82DBE185}" type="presParOf" srcId="{2DBB51FF-F191-4BAF-B35E-F873DCE2BF2C}" destId="{E8C9A5CF-5B92-4421-AA11-B52DFF88BEF5}" srcOrd="0" destOrd="0" presId="urn:microsoft.com/office/officeart/2005/8/layout/arrow2"/>
    <dgm:cxn modelId="{9FF50D30-249E-4F72-BDC1-D955DCD6A2BB}" type="presParOf" srcId="{2DBB51FF-F191-4BAF-B35E-F873DCE2BF2C}" destId="{E137B563-263B-4A82-920D-B5075672C672}" srcOrd="1" destOrd="0" presId="urn:microsoft.com/office/officeart/2005/8/layout/arrow2"/>
    <dgm:cxn modelId="{785BEEBC-2602-4A4D-8B86-CCDBBFBD83E2}" type="presParOf" srcId="{2DBB51FF-F191-4BAF-B35E-F873DCE2BF2C}" destId="{12EF8630-59C2-4341-A31E-4551211B0A08}" srcOrd="2" destOrd="0" presId="urn:microsoft.com/office/officeart/2005/8/layout/arrow2"/>
    <dgm:cxn modelId="{0941F6DE-7B03-468D-9E6B-4EC56347F3D7}" type="presParOf" srcId="{2DBB51FF-F191-4BAF-B35E-F873DCE2BF2C}" destId="{8050716D-FF80-4CA9-A9E5-6E0FEAFC9854}" srcOrd="3" destOrd="0" presId="urn:microsoft.com/office/officeart/2005/8/layout/arrow2"/>
    <dgm:cxn modelId="{415980B0-CA2A-493F-AFB7-3C531965DECD}" type="presParOf" srcId="{2DBB51FF-F191-4BAF-B35E-F873DCE2BF2C}" destId="{04155EC1-0F3C-4CD7-906E-B2210470359E}" srcOrd="4" destOrd="0" presId="urn:microsoft.com/office/officeart/2005/8/layout/arrow2"/>
    <dgm:cxn modelId="{E4D0F469-F879-4B36-8DBB-C7093ABBAAF8}" type="presParOf" srcId="{2DBB51FF-F191-4BAF-B35E-F873DCE2BF2C}" destId="{F0E1BCEA-2008-4CDA-80EF-63B246CAE058}" srcOrd="5" destOrd="0" presId="urn:microsoft.com/office/officeart/2005/8/layout/arrow2"/>
    <dgm:cxn modelId="{44CB1830-88A8-4F8B-9C6A-133000EBF603}" type="presParOf" srcId="{2DBB51FF-F191-4BAF-B35E-F873DCE2BF2C}" destId="{303B30D5-7107-46B7-9265-FDBE67D69FC9}" srcOrd="6" destOrd="0" presId="urn:microsoft.com/office/officeart/2005/8/layout/arrow2"/>
    <dgm:cxn modelId="{3B6B2664-C344-4F2C-9A38-E0F34D97138E}" type="presParOf" srcId="{2DBB51FF-F191-4BAF-B35E-F873DCE2BF2C}" destId="{BE4AB992-8E0C-41CE-A7CC-B1686D9D4F18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D2560B-D76B-4AB2-8E0D-6677CE4FA565}" type="doc">
      <dgm:prSet loTypeId="urn:microsoft.com/office/officeart/2011/layout/CircleProcess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IN"/>
        </a:p>
      </dgm:t>
    </dgm:pt>
    <dgm:pt modelId="{9A8E4EBF-E8AC-4605-88AD-7866332B99F0}">
      <dgm:prSet phldrT="[Text]"/>
      <dgm:spPr/>
      <dgm:t>
        <a:bodyPr/>
        <a:lstStyle/>
        <a:p>
          <a:r>
            <a:rPr lang="en-US" dirty="0" smtClean="0"/>
            <a:t>Application Starting</a:t>
          </a:r>
          <a:endParaRPr lang="en-IN" dirty="0"/>
        </a:p>
      </dgm:t>
    </dgm:pt>
    <dgm:pt modelId="{760E6265-25AB-486C-BC0E-DC81D31642C5}" type="parTrans" cxnId="{075EE0DB-1700-4316-8C66-AA37E09346B0}">
      <dgm:prSet/>
      <dgm:spPr/>
      <dgm:t>
        <a:bodyPr/>
        <a:lstStyle/>
        <a:p>
          <a:endParaRPr lang="en-IN"/>
        </a:p>
      </dgm:t>
    </dgm:pt>
    <dgm:pt modelId="{D8D4D3B6-3419-4496-BA0F-172241858DA5}" type="sibTrans" cxnId="{075EE0DB-1700-4316-8C66-AA37E09346B0}">
      <dgm:prSet/>
      <dgm:spPr/>
      <dgm:t>
        <a:bodyPr/>
        <a:lstStyle/>
        <a:p>
          <a:endParaRPr lang="en-IN"/>
        </a:p>
      </dgm:t>
    </dgm:pt>
    <dgm:pt modelId="{04FBBF7E-D121-4785-961B-70B2C9840AEB}">
      <dgm:prSet phldrT="[Text]"/>
      <dgm:spPr/>
      <dgm:t>
        <a:bodyPr/>
        <a:lstStyle/>
        <a:p>
          <a:r>
            <a:rPr lang="en-US" dirty="0" smtClean="0"/>
            <a:t>Configure</a:t>
          </a:r>
        </a:p>
        <a:p>
          <a:r>
            <a:rPr lang="en-US" dirty="0" smtClean="0"/>
            <a:t>Services Method</a:t>
          </a:r>
          <a:endParaRPr lang="en-IN" dirty="0"/>
        </a:p>
      </dgm:t>
    </dgm:pt>
    <dgm:pt modelId="{17EA8C88-EB1A-4354-A680-56AE4C75719C}" type="parTrans" cxnId="{BDEDEC73-6A85-48EC-AB79-6534E47C10BD}">
      <dgm:prSet/>
      <dgm:spPr/>
      <dgm:t>
        <a:bodyPr/>
        <a:lstStyle/>
        <a:p>
          <a:endParaRPr lang="en-IN"/>
        </a:p>
      </dgm:t>
    </dgm:pt>
    <dgm:pt modelId="{3D096A21-3E80-4A3A-BFCF-C55BD3DA3D26}" type="sibTrans" cxnId="{BDEDEC73-6A85-48EC-AB79-6534E47C10BD}">
      <dgm:prSet/>
      <dgm:spPr/>
      <dgm:t>
        <a:bodyPr/>
        <a:lstStyle/>
        <a:p>
          <a:endParaRPr lang="en-IN"/>
        </a:p>
      </dgm:t>
    </dgm:pt>
    <dgm:pt modelId="{3213249B-C1C2-4F5B-9409-88F7D5510070}">
      <dgm:prSet phldrT="[Text]"/>
      <dgm:spPr/>
      <dgm:t>
        <a:bodyPr/>
        <a:lstStyle/>
        <a:p>
          <a:r>
            <a:rPr lang="en-US" dirty="0" smtClean="0"/>
            <a:t>Configure Method (Pipeline is created)</a:t>
          </a:r>
          <a:endParaRPr lang="en-IN" dirty="0"/>
        </a:p>
      </dgm:t>
    </dgm:pt>
    <dgm:pt modelId="{763E77FA-D033-4240-B8CD-9A486BBCAF02}" type="parTrans" cxnId="{65437142-FAC7-49F2-A838-E797BA6F7776}">
      <dgm:prSet/>
      <dgm:spPr/>
      <dgm:t>
        <a:bodyPr/>
        <a:lstStyle/>
        <a:p>
          <a:endParaRPr lang="en-IN"/>
        </a:p>
      </dgm:t>
    </dgm:pt>
    <dgm:pt modelId="{6FAF046E-79C7-4E02-8A5D-00272ED0C6CA}" type="sibTrans" cxnId="{65437142-FAC7-49F2-A838-E797BA6F7776}">
      <dgm:prSet/>
      <dgm:spPr/>
      <dgm:t>
        <a:bodyPr/>
        <a:lstStyle/>
        <a:p>
          <a:endParaRPr lang="en-IN"/>
        </a:p>
      </dgm:t>
    </dgm:pt>
    <dgm:pt modelId="{92C7655A-452B-4475-ABBC-4A3A4E340B68}">
      <dgm:prSet phldrT="[Text]"/>
      <dgm:spPr/>
      <dgm:t>
        <a:bodyPr/>
        <a:lstStyle/>
        <a:p>
          <a:r>
            <a:rPr lang="en-US" dirty="0" smtClean="0"/>
            <a:t>Startup Class</a:t>
          </a:r>
          <a:endParaRPr lang="en-IN" dirty="0"/>
        </a:p>
      </dgm:t>
    </dgm:pt>
    <dgm:pt modelId="{E806C275-87C6-44C2-9831-350D129E6F2B}" type="parTrans" cxnId="{5D632ECF-9F67-4062-9C32-1699D827DDD4}">
      <dgm:prSet/>
      <dgm:spPr/>
      <dgm:t>
        <a:bodyPr/>
        <a:lstStyle/>
        <a:p>
          <a:endParaRPr lang="en-IN"/>
        </a:p>
      </dgm:t>
    </dgm:pt>
    <dgm:pt modelId="{BD1D0D85-0A80-40E6-9D56-AD02578A3067}" type="sibTrans" cxnId="{5D632ECF-9F67-4062-9C32-1699D827DDD4}">
      <dgm:prSet/>
      <dgm:spPr/>
      <dgm:t>
        <a:bodyPr/>
        <a:lstStyle/>
        <a:p>
          <a:endParaRPr lang="en-IN"/>
        </a:p>
      </dgm:t>
    </dgm:pt>
    <dgm:pt modelId="{8805D27D-ECA9-43B2-A950-F443811BF5BC}">
      <dgm:prSet phldrT="[Text]"/>
      <dgm:spPr/>
      <dgm:t>
        <a:bodyPr/>
        <a:lstStyle/>
        <a:p>
          <a:r>
            <a:rPr lang="en-US" dirty="0" smtClean="0"/>
            <a:t>Ready for Request</a:t>
          </a:r>
          <a:endParaRPr lang="en-IN" dirty="0"/>
        </a:p>
      </dgm:t>
    </dgm:pt>
    <dgm:pt modelId="{7A1E566B-9F4C-4540-8F5D-1E92F1D39C5D}" type="parTrans" cxnId="{217F1E43-17DA-486B-BD81-79DCA1529A22}">
      <dgm:prSet/>
      <dgm:spPr/>
      <dgm:t>
        <a:bodyPr/>
        <a:lstStyle/>
        <a:p>
          <a:endParaRPr lang="en-IN"/>
        </a:p>
      </dgm:t>
    </dgm:pt>
    <dgm:pt modelId="{D9F8144A-79A0-4800-9E69-A874E4553937}" type="sibTrans" cxnId="{217F1E43-17DA-486B-BD81-79DCA1529A22}">
      <dgm:prSet/>
      <dgm:spPr/>
      <dgm:t>
        <a:bodyPr/>
        <a:lstStyle/>
        <a:p>
          <a:endParaRPr lang="en-IN"/>
        </a:p>
      </dgm:t>
    </dgm:pt>
    <dgm:pt modelId="{CCCBC2CF-AB29-4D40-8B28-F6B2074733D7}" type="pres">
      <dgm:prSet presAssocID="{F6D2560B-D76B-4AB2-8E0D-6677CE4FA56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4ABA435-BDA7-4372-93A1-A52F58CCCCBC}" type="pres">
      <dgm:prSet presAssocID="{8805D27D-ECA9-43B2-A950-F443811BF5BC}" presName="Accent5" presStyleCnt="0"/>
      <dgm:spPr/>
    </dgm:pt>
    <dgm:pt modelId="{0DF80409-8732-42D1-9F0C-21950C498074}" type="pres">
      <dgm:prSet presAssocID="{8805D27D-ECA9-43B2-A950-F443811BF5BC}" presName="Accent" presStyleLbl="node1" presStyleIdx="0" presStyleCnt="5"/>
      <dgm:spPr/>
    </dgm:pt>
    <dgm:pt modelId="{E830FFB9-49DE-473F-8580-F9CC98CCBCE2}" type="pres">
      <dgm:prSet presAssocID="{8805D27D-ECA9-43B2-A950-F443811BF5BC}" presName="ParentBackground5" presStyleCnt="0"/>
      <dgm:spPr/>
    </dgm:pt>
    <dgm:pt modelId="{7611CA72-F402-4990-A407-22B4EF9516FF}" type="pres">
      <dgm:prSet presAssocID="{8805D27D-ECA9-43B2-A950-F443811BF5BC}" presName="ParentBackground" presStyleLbl="fgAcc1" presStyleIdx="0" presStyleCnt="5"/>
      <dgm:spPr/>
    </dgm:pt>
    <dgm:pt modelId="{B5B73919-D172-49DD-A563-1355C799E4D4}" type="pres">
      <dgm:prSet presAssocID="{8805D27D-ECA9-43B2-A950-F443811BF5BC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48D7067-0757-43F6-92BC-A4BE30237955}" type="pres">
      <dgm:prSet presAssocID="{3213249B-C1C2-4F5B-9409-88F7D5510070}" presName="Accent4" presStyleCnt="0"/>
      <dgm:spPr/>
    </dgm:pt>
    <dgm:pt modelId="{10F12003-05CF-4E30-9B74-C0CB9C948B59}" type="pres">
      <dgm:prSet presAssocID="{3213249B-C1C2-4F5B-9409-88F7D5510070}" presName="Accent" presStyleLbl="node1" presStyleIdx="1" presStyleCnt="5"/>
      <dgm:spPr/>
    </dgm:pt>
    <dgm:pt modelId="{962A5DF1-3FB6-4216-ABBC-AB93F736D1E2}" type="pres">
      <dgm:prSet presAssocID="{3213249B-C1C2-4F5B-9409-88F7D5510070}" presName="ParentBackground4" presStyleCnt="0"/>
      <dgm:spPr/>
    </dgm:pt>
    <dgm:pt modelId="{2C473502-548C-4BBC-9537-B5E78626DC24}" type="pres">
      <dgm:prSet presAssocID="{3213249B-C1C2-4F5B-9409-88F7D5510070}" presName="ParentBackground" presStyleLbl="fgAcc1" presStyleIdx="1" presStyleCnt="5"/>
      <dgm:spPr/>
    </dgm:pt>
    <dgm:pt modelId="{86733539-8FCB-4742-B944-ACE4F6B448B2}" type="pres">
      <dgm:prSet presAssocID="{3213249B-C1C2-4F5B-9409-88F7D5510070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821C4E7-3E9F-4BFA-B092-010693F4ADEF}" type="pres">
      <dgm:prSet presAssocID="{04FBBF7E-D121-4785-961B-70B2C9840AEB}" presName="Accent3" presStyleCnt="0"/>
      <dgm:spPr/>
    </dgm:pt>
    <dgm:pt modelId="{793D2124-E89E-4C1E-88AF-BBA7079496E7}" type="pres">
      <dgm:prSet presAssocID="{04FBBF7E-D121-4785-961B-70B2C9840AEB}" presName="Accent" presStyleLbl="node1" presStyleIdx="2" presStyleCnt="5"/>
      <dgm:spPr/>
    </dgm:pt>
    <dgm:pt modelId="{E23BF50D-B14E-4982-A0CD-4569D27D2986}" type="pres">
      <dgm:prSet presAssocID="{04FBBF7E-D121-4785-961B-70B2C9840AEB}" presName="ParentBackground3" presStyleCnt="0"/>
      <dgm:spPr/>
    </dgm:pt>
    <dgm:pt modelId="{BF47505F-7E12-4E46-A01F-AF4E6583CB25}" type="pres">
      <dgm:prSet presAssocID="{04FBBF7E-D121-4785-961B-70B2C9840AEB}" presName="ParentBackground" presStyleLbl="fgAcc1" presStyleIdx="2" presStyleCnt="5"/>
      <dgm:spPr/>
      <dgm:t>
        <a:bodyPr/>
        <a:lstStyle/>
        <a:p>
          <a:endParaRPr lang="en-IN"/>
        </a:p>
      </dgm:t>
    </dgm:pt>
    <dgm:pt modelId="{4B0E392A-DC0C-4730-BD15-84B398E8FE47}" type="pres">
      <dgm:prSet presAssocID="{04FBBF7E-D121-4785-961B-70B2C9840AEB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5F6923-875F-4367-BD72-DD3D26C3CEFD}" type="pres">
      <dgm:prSet presAssocID="{92C7655A-452B-4475-ABBC-4A3A4E340B68}" presName="Accent2" presStyleCnt="0"/>
      <dgm:spPr/>
    </dgm:pt>
    <dgm:pt modelId="{54686BB4-E342-401B-8345-02ED2EC8BD4D}" type="pres">
      <dgm:prSet presAssocID="{92C7655A-452B-4475-ABBC-4A3A4E340B68}" presName="Accent" presStyleLbl="node1" presStyleIdx="3" presStyleCnt="5"/>
      <dgm:spPr/>
    </dgm:pt>
    <dgm:pt modelId="{D487376B-9492-4C85-8FFF-D637F4619CD2}" type="pres">
      <dgm:prSet presAssocID="{92C7655A-452B-4475-ABBC-4A3A4E340B68}" presName="ParentBackground2" presStyleCnt="0"/>
      <dgm:spPr/>
    </dgm:pt>
    <dgm:pt modelId="{F06CE629-6E1A-4CE7-B873-D543EC4925D1}" type="pres">
      <dgm:prSet presAssocID="{92C7655A-452B-4475-ABBC-4A3A4E340B68}" presName="ParentBackground" presStyleLbl="fgAcc1" presStyleIdx="3" presStyleCnt="5"/>
      <dgm:spPr/>
    </dgm:pt>
    <dgm:pt modelId="{675DB625-3E57-477A-A407-8796A7EEC0ED}" type="pres">
      <dgm:prSet presAssocID="{92C7655A-452B-4475-ABBC-4A3A4E340B6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DC12B51-96B3-4D35-9038-F56D299BF6AD}" type="pres">
      <dgm:prSet presAssocID="{9A8E4EBF-E8AC-4605-88AD-7866332B99F0}" presName="Accent1" presStyleCnt="0"/>
      <dgm:spPr/>
    </dgm:pt>
    <dgm:pt modelId="{95E5C57F-AF33-4D2F-BC62-86285B78EE15}" type="pres">
      <dgm:prSet presAssocID="{9A8E4EBF-E8AC-4605-88AD-7866332B99F0}" presName="Accent" presStyleLbl="node1" presStyleIdx="4" presStyleCnt="5"/>
      <dgm:spPr/>
    </dgm:pt>
    <dgm:pt modelId="{8465DF5E-8284-4802-B868-EDCEE95C08D7}" type="pres">
      <dgm:prSet presAssocID="{9A8E4EBF-E8AC-4605-88AD-7866332B99F0}" presName="ParentBackground1" presStyleCnt="0"/>
      <dgm:spPr/>
    </dgm:pt>
    <dgm:pt modelId="{D74B6940-041B-4E10-855D-D26F8960D28A}" type="pres">
      <dgm:prSet presAssocID="{9A8E4EBF-E8AC-4605-88AD-7866332B99F0}" presName="ParentBackground" presStyleLbl="fgAcc1" presStyleIdx="4" presStyleCnt="5"/>
      <dgm:spPr/>
    </dgm:pt>
    <dgm:pt modelId="{D077160D-6693-49B5-8095-2A8146BF7861}" type="pres">
      <dgm:prSet presAssocID="{9A8E4EBF-E8AC-4605-88AD-7866332B99F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995B1B8C-5A4C-4C67-9045-1B7CF91F90CC}" type="presOf" srcId="{8805D27D-ECA9-43B2-A950-F443811BF5BC}" destId="{B5B73919-D172-49DD-A563-1355C799E4D4}" srcOrd="1" destOrd="0" presId="urn:microsoft.com/office/officeart/2011/layout/CircleProcess"/>
    <dgm:cxn modelId="{075EE0DB-1700-4316-8C66-AA37E09346B0}" srcId="{F6D2560B-D76B-4AB2-8E0D-6677CE4FA565}" destId="{9A8E4EBF-E8AC-4605-88AD-7866332B99F0}" srcOrd="0" destOrd="0" parTransId="{760E6265-25AB-486C-BC0E-DC81D31642C5}" sibTransId="{D8D4D3B6-3419-4496-BA0F-172241858DA5}"/>
    <dgm:cxn modelId="{62EF22D4-D1C7-48AF-BDF7-12C5210CFCD2}" type="presOf" srcId="{3213249B-C1C2-4F5B-9409-88F7D5510070}" destId="{2C473502-548C-4BBC-9537-B5E78626DC24}" srcOrd="0" destOrd="0" presId="urn:microsoft.com/office/officeart/2011/layout/CircleProcess"/>
    <dgm:cxn modelId="{90B0A871-4FD4-4F50-9F46-F18FAD83BDE9}" type="presOf" srcId="{92C7655A-452B-4475-ABBC-4A3A4E340B68}" destId="{F06CE629-6E1A-4CE7-B873-D543EC4925D1}" srcOrd="0" destOrd="0" presId="urn:microsoft.com/office/officeart/2011/layout/CircleProcess"/>
    <dgm:cxn modelId="{88FC3F63-2FEE-40B7-83C8-181F3F2B1824}" type="presOf" srcId="{04FBBF7E-D121-4785-961B-70B2C9840AEB}" destId="{BF47505F-7E12-4E46-A01F-AF4E6583CB25}" srcOrd="0" destOrd="0" presId="urn:microsoft.com/office/officeart/2011/layout/CircleProcess"/>
    <dgm:cxn modelId="{BDEDEC73-6A85-48EC-AB79-6534E47C10BD}" srcId="{F6D2560B-D76B-4AB2-8E0D-6677CE4FA565}" destId="{04FBBF7E-D121-4785-961B-70B2C9840AEB}" srcOrd="2" destOrd="0" parTransId="{17EA8C88-EB1A-4354-A680-56AE4C75719C}" sibTransId="{3D096A21-3E80-4A3A-BFCF-C55BD3DA3D26}"/>
    <dgm:cxn modelId="{5D632ECF-9F67-4062-9C32-1699D827DDD4}" srcId="{F6D2560B-D76B-4AB2-8E0D-6677CE4FA565}" destId="{92C7655A-452B-4475-ABBC-4A3A4E340B68}" srcOrd="1" destOrd="0" parTransId="{E806C275-87C6-44C2-9831-350D129E6F2B}" sibTransId="{BD1D0D85-0A80-40E6-9D56-AD02578A3067}"/>
    <dgm:cxn modelId="{B9617699-AD8F-4B5C-BCB1-FAF3EC5C623A}" type="presOf" srcId="{9A8E4EBF-E8AC-4605-88AD-7866332B99F0}" destId="{D74B6940-041B-4E10-855D-D26F8960D28A}" srcOrd="0" destOrd="0" presId="urn:microsoft.com/office/officeart/2011/layout/CircleProcess"/>
    <dgm:cxn modelId="{65437142-FAC7-49F2-A838-E797BA6F7776}" srcId="{F6D2560B-D76B-4AB2-8E0D-6677CE4FA565}" destId="{3213249B-C1C2-4F5B-9409-88F7D5510070}" srcOrd="3" destOrd="0" parTransId="{763E77FA-D033-4240-B8CD-9A486BBCAF02}" sibTransId="{6FAF046E-79C7-4E02-8A5D-00272ED0C6CA}"/>
    <dgm:cxn modelId="{86445F22-9E95-43EE-BF2B-A5E56A121DDE}" type="presOf" srcId="{3213249B-C1C2-4F5B-9409-88F7D5510070}" destId="{86733539-8FCB-4742-B944-ACE4F6B448B2}" srcOrd="1" destOrd="0" presId="urn:microsoft.com/office/officeart/2011/layout/CircleProcess"/>
    <dgm:cxn modelId="{63A05813-A967-434C-A23E-3C55EF1EF380}" type="presOf" srcId="{8805D27D-ECA9-43B2-A950-F443811BF5BC}" destId="{7611CA72-F402-4990-A407-22B4EF9516FF}" srcOrd="0" destOrd="0" presId="urn:microsoft.com/office/officeart/2011/layout/CircleProcess"/>
    <dgm:cxn modelId="{217F1E43-17DA-486B-BD81-79DCA1529A22}" srcId="{F6D2560B-D76B-4AB2-8E0D-6677CE4FA565}" destId="{8805D27D-ECA9-43B2-A950-F443811BF5BC}" srcOrd="4" destOrd="0" parTransId="{7A1E566B-9F4C-4540-8F5D-1E92F1D39C5D}" sibTransId="{D9F8144A-79A0-4800-9E69-A874E4553937}"/>
    <dgm:cxn modelId="{EDE19CE4-F1AB-4E9C-B473-45686748352F}" type="presOf" srcId="{F6D2560B-D76B-4AB2-8E0D-6677CE4FA565}" destId="{CCCBC2CF-AB29-4D40-8B28-F6B2074733D7}" srcOrd="0" destOrd="0" presId="urn:microsoft.com/office/officeart/2011/layout/CircleProcess"/>
    <dgm:cxn modelId="{5B9C4FAB-028E-462C-BBFA-B77404BAEFD3}" type="presOf" srcId="{92C7655A-452B-4475-ABBC-4A3A4E340B68}" destId="{675DB625-3E57-477A-A407-8796A7EEC0ED}" srcOrd="1" destOrd="0" presId="urn:microsoft.com/office/officeart/2011/layout/CircleProcess"/>
    <dgm:cxn modelId="{9C2D9F5D-6A3F-4B7C-AF1D-48279D7FB1C6}" type="presOf" srcId="{9A8E4EBF-E8AC-4605-88AD-7866332B99F0}" destId="{D077160D-6693-49B5-8095-2A8146BF7861}" srcOrd="1" destOrd="0" presId="urn:microsoft.com/office/officeart/2011/layout/CircleProcess"/>
    <dgm:cxn modelId="{02C79EB4-A2A7-4E22-92B2-FFD0AE4A8AD7}" type="presOf" srcId="{04FBBF7E-D121-4785-961B-70B2C9840AEB}" destId="{4B0E392A-DC0C-4730-BD15-84B398E8FE47}" srcOrd="1" destOrd="0" presId="urn:microsoft.com/office/officeart/2011/layout/CircleProcess"/>
    <dgm:cxn modelId="{8816EC12-5716-4F6D-918E-B929E5AB1542}" type="presParOf" srcId="{CCCBC2CF-AB29-4D40-8B28-F6B2074733D7}" destId="{94ABA435-BDA7-4372-93A1-A52F58CCCCBC}" srcOrd="0" destOrd="0" presId="urn:microsoft.com/office/officeart/2011/layout/CircleProcess"/>
    <dgm:cxn modelId="{4AF5ECBC-47A5-4D9B-8C55-A74CC2833134}" type="presParOf" srcId="{94ABA435-BDA7-4372-93A1-A52F58CCCCBC}" destId="{0DF80409-8732-42D1-9F0C-21950C498074}" srcOrd="0" destOrd="0" presId="urn:microsoft.com/office/officeart/2011/layout/CircleProcess"/>
    <dgm:cxn modelId="{BE80DB62-100B-48CE-B84B-1C49BAC7B4D0}" type="presParOf" srcId="{CCCBC2CF-AB29-4D40-8B28-F6B2074733D7}" destId="{E830FFB9-49DE-473F-8580-F9CC98CCBCE2}" srcOrd="1" destOrd="0" presId="urn:microsoft.com/office/officeart/2011/layout/CircleProcess"/>
    <dgm:cxn modelId="{4F6BC7FD-475B-4189-A51E-E82052CF7D06}" type="presParOf" srcId="{E830FFB9-49DE-473F-8580-F9CC98CCBCE2}" destId="{7611CA72-F402-4990-A407-22B4EF9516FF}" srcOrd="0" destOrd="0" presId="urn:microsoft.com/office/officeart/2011/layout/CircleProcess"/>
    <dgm:cxn modelId="{FFC6D59B-FEE5-4932-83A4-E30731C82B0B}" type="presParOf" srcId="{CCCBC2CF-AB29-4D40-8B28-F6B2074733D7}" destId="{B5B73919-D172-49DD-A563-1355C799E4D4}" srcOrd="2" destOrd="0" presId="urn:microsoft.com/office/officeart/2011/layout/CircleProcess"/>
    <dgm:cxn modelId="{1B185C51-2BDD-48CA-8613-E76BDCDEC254}" type="presParOf" srcId="{CCCBC2CF-AB29-4D40-8B28-F6B2074733D7}" destId="{148D7067-0757-43F6-92BC-A4BE30237955}" srcOrd="3" destOrd="0" presId="urn:microsoft.com/office/officeart/2011/layout/CircleProcess"/>
    <dgm:cxn modelId="{BDFCCD8D-D067-4D07-BFF1-46C1162BCE79}" type="presParOf" srcId="{148D7067-0757-43F6-92BC-A4BE30237955}" destId="{10F12003-05CF-4E30-9B74-C0CB9C948B59}" srcOrd="0" destOrd="0" presId="urn:microsoft.com/office/officeart/2011/layout/CircleProcess"/>
    <dgm:cxn modelId="{17E17EE4-8958-4DEA-B900-934F00821339}" type="presParOf" srcId="{CCCBC2CF-AB29-4D40-8B28-F6B2074733D7}" destId="{962A5DF1-3FB6-4216-ABBC-AB93F736D1E2}" srcOrd="4" destOrd="0" presId="urn:microsoft.com/office/officeart/2011/layout/CircleProcess"/>
    <dgm:cxn modelId="{EB7014A7-0B6B-4612-A3DF-FEE4CBA192A8}" type="presParOf" srcId="{962A5DF1-3FB6-4216-ABBC-AB93F736D1E2}" destId="{2C473502-548C-4BBC-9537-B5E78626DC24}" srcOrd="0" destOrd="0" presId="urn:microsoft.com/office/officeart/2011/layout/CircleProcess"/>
    <dgm:cxn modelId="{F84D2F84-A2F8-4E57-A104-0BDB65BA83EF}" type="presParOf" srcId="{CCCBC2CF-AB29-4D40-8B28-F6B2074733D7}" destId="{86733539-8FCB-4742-B944-ACE4F6B448B2}" srcOrd="5" destOrd="0" presId="urn:microsoft.com/office/officeart/2011/layout/CircleProcess"/>
    <dgm:cxn modelId="{9B00AE47-9DA4-4903-B4C9-2DFD50412E1B}" type="presParOf" srcId="{CCCBC2CF-AB29-4D40-8B28-F6B2074733D7}" destId="{5821C4E7-3E9F-4BFA-B092-010693F4ADEF}" srcOrd="6" destOrd="0" presId="urn:microsoft.com/office/officeart/2011/layout/CircleProcess"/>
    <dgm:cxn modelId="{7B7117C6-EC29-49EE-8B88-82327751522D}" type="presParOf" srcId="{5821C4E7-3E9F-4BFA-B092-010693F4ADEF}" destId="{793D2124-E89E-4C1E-88AF-BBA7079496E7}" srcOrd="0" destOrd="0" presId="urn:microsoft.com/office/officeart/2011/layout/CircleProcess"/>
    <dgm:cxn modelId="{BE1D7596-22D1-4585-9F8B-6CA99585E827}" type="presParOf" srcId="{CCCBC2CF-AB29-4D40-8B28-F6B2074733D7}" destId="{E23BF50D-B14E-4982-A0CD-4569D27D2986}" srcOrd="7" destOrd="0" presId="urn:microsoft.com/office/officeart/2011/layout/CircleProcess"/>
    <dgm:cxn modelId="{0E4025BC-3A4E-4DD9-8426-5EB3A921B1FD}" type="presParOf" srcId="{E23BF50D-B14E-4982-A0CD-4569D27D2986}" destId="{BF47505F-7E12-4E46-A01F-AF4E6583CB25}" srcOrd="0" destOrd="0" presId="urn:microsoft.com/office/officeart/2011/layout/CircleProcess"/>
    <dgm:cxn modelId="{A24D0C6C-DBCF-4AB3-898C-D0074F0D7A54}" type="presParOf" srcId="{CCCBC2CF-AB29-4D40-8B28-F6B2074733D7}" destId="{4B0E392A-DC0C-4730-BD15-84B398E8FE47}" srcOrd="8" destOrd="0" presId="urn:microsoft.com/office/officeart/2011/layout/CircleProcess"/>
    <dgm:cxn modelId="{735714A1-5D5A-40F9-A263-38EE327A2822}" type="presParOf" srcId="{CCCBC2CF-AB29-4D40-8B28-F6B2074733D7}" destId="{665F6923-875F-4367-BD72-DD3D26C3CEFD}" srcOrd="9" destOrd="0" presId="urn:microsoft.com/office/officeart/2011/layout/CircleProcess"/>
    <dgm:cxn modelId="{D447F67E-8FA0-4485-B694-68C0120EC4AC}" type="presParOf" srcId="{665F6923-875F-4367-BD72-DD3D26C3CEFD}" destId="{54686BB4-E342-401B-8345-02ED2EC8BD4D}" srcOrd="0" destOrd="0" presId="urn:microsoft.com/office/officeart/2011/layout/CircleProcess"/>
    <dgm:cxn modelId="{5B41A27C-E1FA-4C9C-AC37-19CA5C40DA20}" type="presParOf" srcId="{CCCBC2CF-AB29-4D40-8B28-F6B2074733D7}" destId="{D487376B-9492-4C85-8FFF-D637F4619CD2}" srcOrd="10" destOrd="0" presId="urn:microsoft.com/office/officeart/2011/layout/CircleProcess"/>
    <dgm:cxn modelId="{5C34919A-8083-48E1-8139-D5EE53B643E9}" type="presParOf" srcId="{D487376B-9492-4C85-8FFF-D637F4619CD2}" destId="{F06CE629-6E1A-4CE7-B873-D543EC4925D1}" srcOrd="0" destOrd="0" presId="urn:microsoft.com/office/officeart/2011/layout/CircleProcess"/>
    <dgm:cxn modelId="{88AC07E8-3C15-44F5-8E71-6BCBDA13CBFF}" type="presParOf" srcId="{CCCBC2CF-AB29-4D40-8B28-F6B2074733D7}" destId="{675DB625-3E57-477A-A407-8796A7EEC0ED}" srcOrd="11" destOrd="0" presId="urn:microsoft.com/office/officeart/2011/layout/CircleProcess"/>
    <dgm:cxn modelId="{048EC1B7-99A0-4D5D-B713-940DA9DC8CE1}" type="presParOf" srcId="{CCCBC2CF-AB29-4D40-8B28-F6B2074733D7}" destId="{EDC12B51-96B3-4D35-9038-F56D299BF6AD}" srcOrd="12" destOrd="0" presId="urn:microsoft.com/office/officeart/2011/layout/CircleProcess"/>
    <dgm:cxn modelId="{8D0CB93D-05AC-4475-AEDF-5873D46FAAA6}" type="presParOf" srcId="{EDC12B51-96B3-4D35-9038-F56D299BF6AD}" destId="{95E5C57F-AF33-4D2F-BC62-86285B78EE15}" srcOrd="0" destOrd="0" presId="urn:microsoft.com/office/officeart/2011/layout/CircleProcess"/>
    <dgm:cxn modelId="{3F2B5CBD-9B88-4D63-B5D6-329837391DBF}" type="presParOf" srcId="{CCCBC2CF-AB29-4D40-8B28-F6B2074733D7}" destId="{8465DF5E-8284-4802-B868-EDCEE95C08D7}" srcOrd="13" destOrd="0" presId="urn:microsoft.com/office/officeart/2011/layout/CircleProcess"/>
    <dgm:cxn modelId="{0701F474-123C-4BEB-A8D6-C562510A65AD}" type="presParOf" srcId="{8465DF5E-8284-4802-B868-EDCEE95C08D7}" destId="{D74B6940-041B-4E10-855D-D26F8960D28A}" srcOrd="0" destOrd="0" presId="urn:microsoft.com/office/officeart/2011/layout/CircleProcess"/>
    <dgm:cxn modelId="{B74B38FE-801D-47E0-BF2E-7B3CC10E363F}" type="presParOf" srcId="{CCCBC2CF-AB29-4D40-8B28-F6B2074733D7}" destId="{D077160D-6693-49B5-8095-2A8146BF7861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4E496-8A7B-430E-A017-CFB9173B22D0}">
      <dsp:nvSpPr>
        <dsp:cNvPr id="0" name=""/>
        <dsp:cNvSpPr/>
      </dsp:nvSpPr>
      <dsp:spPr>
        <a:xfrm>
          <a:off x="0" y="169333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9A5CF-5B92-4421-AA11-B52DFF88BEF5}">
      <dsp:nvSpPr>
        <dsp:cNvPr id="0" name=""/>
        <dsp:cNvSpPr/>
      </dsp:nvSpPr>
      <dsp:spPr>
        <a:xfrm>
          <a:off x="800608" y="3946821"/>
          <a:ext cx="186944" cy="1869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7B563-263B-4A82-920D-B5075672C672}">
      <dsp:nvSpPr>
        <dsp:cNvPr id="0" name=""/>
        <dsp:cNvSpPr/>
      </dsp:nvSpPr>
      <dsp:spPr>
        <a:xfrm>
          <a:off x="894080" y="4040293"/>
          <a:ext cx="1389888" cy="120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58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1996:</a:t>
          </a:r>
          <a:br>
            <a:rPr lang="en-IN" sz="2500" kern="1200" dirty="0" smtClean="0"/>
          </a:br>
          <a:r>
            <a:rPr lang="en-IN" sz="2500" kern="1200" dirty="0" smtClean="0"/>
            <a:t>ASP</a:t>
          </a:r>
          <a:endParaRPr lang="en-IN" sz="2500" kern="1200" dirty="0"/>
        </a:p>
      </dsp:txBody>
      <dsp:txXfrm>
        <a:off x="894080" y="4040293"/>
        <a:ext cx="1389888" cy="1209040"/>
      </dsp:txXfrm>
    </dsp:sp>
    <dsp:sp modelId="{12EF8630-59C2-4341-A31E-4551211B0A08}">
      <dsp:nvSpPr>
        <dsp:cNvPr id="0" name=""/>
        <dsp:cNvSpPr/>
      </dsp:nvSpPr>
      <dsp:spPr>
        <a:xfrm>
          <a:off x="2121408" y="2765213"/>
          <a:ext cx="325120" cy="3251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0716D-FF80-4CA9-A9E5-6E0FEAFC9854}">
      <dsp:nvSpPr>
        <dsp:cNvPr id="0" name=""/>
        <dsp:cNvSpPr/>
      </dsp:nvSpPr>
      <dsp:spPr>
        <a:xfrm>
          <a:off x="2283968" y="2927773"/>
          <a:ext cx="1706880" cy="2321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74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2002</a:t>
          </a:r>
          <a:br>
            <a:rPr lang="en-IN" sz="2500" kern="1200" dirty="0" smtClean="0"/>
          </a:br>
          <a:r>
            <a:rPr lang="en-IN" sz="2500" kern="1200" dirty="0" smtClean="0"/>
            <a:t>ASP.NET</a:t>
          </a:r>
          <a:br>
            <a:rPr lang="en-IN" sz="2500" kern="1200" dirty="0" smtClean="0"/>
          </a:br>
          <a:r>
            <a:rPr lang="en-IN" sz="2500" kern="1200" dirty="0" err="1" smtClean="0"/>
            <a:t>WebForms</a:t>
          </a:r>
          <a:endParaRPr lang="en-IN" sz="2500" kern="1200" dirty="0"/>
        </a:p>
      </dsp:txBody>
      <dsp:txXfrm>
        <a:off x="2283968" y="2927773"/>
        <a:ext cx="1706880" cy="2321559"/>
      </dsp:txXfrm>
    </dsp:sp>
    <dsp:sp modelId="{04155EC1-0F3C-4CD7-906E-B2210470359E}">
      <dsp:nvSpPr>
        <dsp:cNvPr id="0" name=""/>
        <dsp:cNvSpPr/>
      </dsp:nvSpPr>
      <dsp:spPr>
        <a:xfrm>
          <a:off x="3807968" y="1894501"/>
          <a:ext cx="430784" cy="4307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1BCEA-2008-4CDA-80EF-63B246CAE058}">
      <dsp:nvSpPr>
        <dsp:cNvPr id="0" name=""/>
        <dsp:cNvSpPr/>
      </dsp:nvSpPr>
      <dsp:spPr>
        <a:xfrm>
          <a:off x="4023360" y="2109893"/>
          <a:ext cx="1706880" cy="31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264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2008</a:t>
          </a:r>
          <a:br>
            <a:rPr lang="en-IN" sz="2500" kern="1200" dirty="0" smtClean="0"/>
          </a:br>
          <a:r>
            <a:rPr lang="en-IN" sz="2500" kern="1200" dirty="0" smtClean="0"/>
            <a:t>ASP.NET</a:t>
          </a:r>
          <a:br>
            <a:rPr lang="en-IN" sz="2500" kern="1200" dirty="0" smtClean="0"/>
          </a:br>
          <a:r>
            <a:rPr lang="en-IN" sz="2500" kern="1200" dirty="0" smtClean="0"/>
            <a:t>MVC</a:t>
          </a:r>
          <a:endParaRPr lang="en-IN" sz="2500" kern="1200" dirty="0"/>
        </a:p>
      </dsp:txBody>
      <dsp:txXfrm>
        <a:off x="4023360" y="2109893"/>
        <a:ext cx="1706880" cy="3139440"/>
      </dsp:txXfrm>
    </dsp:sp>
    <dsp:sp modelId="{303B30D5-7107-46B7-9265-FDBE67D69FC9}">
      <dsp:nvSpPr>
        <dsp:cNvPr id="0" name=""/>
        <dsp:cNvSpPr/>
      </dsp:nvSpPr>
      <dsp:spPr>
        <a:xfrm>
          <a:off x="5644896" y="1318429"/>
          <a:ext cx="577088" cy="57708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AB992-8E0C-41CE-A7CC-B1686D9D4F18}">
      <dsp:nvSpPr>
        <dsp:cNvPr id="0" name=""/>
        <dsp:cNvSpPr/>
      </dsp:nvSpPr>
      <dsp:spPr>
        <a:xfrm>
          <a:off x="5933440" y="1606973"/>
          <a:ext cx="1706880" cy="3642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787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2016</a:t>
          </a:r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ASP.NET Core</a:t>
          </a:r>
          <a:endParaRPr lang="en-IN" sz="2500" kern="1200" dirty="0"/>
        </a:p>
      </dsp:txBody>
      <dsp:txXfrm>
        <a:off x="5933440" y="1606973"/>
        <a:ext cx="1706880" cy="3642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80409-8732-42D1-9F0C-21950C498074}">
      <dsp:nvSpPr>
        <dsp:cNvPr id="0" name=""/>
        <dsp:cNvSpPr/>
      </dsp:nvSpPr>
      <dsp:spPr>
        <a:xfrm>
          <a:off x="9565483" y="1668998"/>
          <a:ext cx="2181085" cy="2181442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1CA72-F402-4990-A407-22B4EF9516FF}">
      <dsp:nvSpPr>
        <dsp:cNvPr id="0" name=""/>
        <dsp:cNvSpPr/>
      </dsp:nvSpPr>
      <dsp:spPr>
        <a:xfrm>
          <a:off x="9637451" y="1741726"/>
          <a:ext cx="2035989" cy="20359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Ready for Request</a:t>
          </a:r>
          <a:endParaRPr lang="en-IN" sz="2100" kern="1200" dirty="0"/>
        </a:p>
      </dsp:txBody>
      <dsp:txXfrm>
        <a:off x="9928804" y="2032636"/>
        <a:ext cx="1454443" cy="1454167"/>
      </dsp:txXfrm>
    </dsp:sp>
    <dsp:sp modelId="{10F12003-05CF-4E30-9B74-C0CB9C948B59}">
      <dsp:nvSpPr>
        <dsp:cNvPr id="0" name=""/>
        <dsp:cNvSpPr/>
      </dsp:nvSpPr>
      <dsp:spPr>
        <a:xfrm rot="2700000">
          <a:off x="7310234" y="1669111"/>
          <a:ext cx="2180833" cy="2180833"/>
        </a:xfrm>
        <a:prstGeom prst="teardrop">
          <a:avLst>
            <a:gd name="adj" fmla="val 100000"/>
          </a:avLst>
        </a:prstGeom>
        <a:solidFill>
          <a:schemeClr val="accent2">
            <a:shade val="80000"/>
            <a:hueOff val="-120354"/>
            <a:satOff val="2542"/>
            <a:lumOff val="67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73502-548C-4BBC-9537-B5E78626DC24}">
      <dsp:nvSpPr>
        <dsp:cNvPr id="0" name=""/>
        <dsp:cNvSpPr/>
      </dsp:nvSpPr>
      <dsp:spPr>
        <a:xfrm>
          <a:off x="7384397" y="1741726"/>
          <a:ext cx="2035989" cy="20359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120354"/>
              <a:satOff val="2542"/>
              <a:lumOff val="67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Configure Method (Pipeline is created)</a:t>
          </a:r>
          <a:endParaRPr lang="en-IN" sz="2100" kern="1200" dirty="0"/>
        </a:p>
      </dsp:txBody>
      <dsp:txXfrm>
        <a:off x="7674590" y="2032636"/>
        <a:ext cx="1454443" cy="1454167"/>
      </dsp:txXfrm>
    </dsp:sp>
    <dsp:sp modelId="{793D2124-E89E-4C1E-88AF-BBA7079496E7}">
      <dsp:nvSpPr>
        <dsp:cNvPr id="0" name=""/>
        <dsp:cNvSpPr/>
      </dsp:nvSpPr>
      <dsp:spPr>
        <a:xfrm rot="2700000">
          <a:off x="5057181" y="1669111"/>
          <a:ext cx="2180833" cy="2180833"/>
        </a:xfrm>
        <a:prstGeom prst="teardrop">
          <a:avLst>
            <a:gd name="adj" fmla="val 100000"/>
          </a:avLst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7505F-7E12-4E46-A01F-AF4E6583CB25}">
      <dsp:nvSpPr>
        <dsp:cNvPr id="0" name=""/>
        <dsp:cNvSpPr/>
      </dsp:nvSpPr>
      <dsp:spPr>
        <a:xfrm>
          <a:off x="5130183" y="1741726"/>
          <a:ext cx="2035989" cy="20359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Configure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Services Method</a:t>
          </a:r>
          <a:endParaRPr lang="en-IN" sz="2100" kern="1200" dirty="0"/>
        </a:p>
      </dsp:txBody>
      <dsp:txXfrm>
        <a:off x="5420376" y="2032636"/>
        <a:ext cx="1454443" cy="1454167"/>
      </dsp:txXfrm>
    </dsp:sp>
    <dsp:sp modelId="{54686BB4-E342-401B-8345-02ED2EC8BD4D}">
      <dsp:nvSpPr>
        <dsp:cNvPr id="0" name=""/>
        <dsp:cNvSpPr/>
      </dsp:nvSpPr>
      <dsp:spPr>
        <a:xfrm rot="2700000">
          <a:off x="2802967" y="1669111"/>
          <a:ext cx="2180833" cy="2180833"/>
        </a:xfrm>
        <a:prstGeom prst="teardrop">
          <a:avLst>
            <a:gd name="adj" fmla="val 100000"/>
          </a:avLst>
        </a:prstGeom>
        <a:solidFill>
          <a:schemeClr val="accent2">
            <a:shade val="80000"/>
            <a:hueOff val="-361061"/>
            <a:satOff val="7625"/>
            <a:lumOff val="203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CE629-6E1A-4CE7-B873-D543EC4925D1}">
      <dsp:nvSpPr>
        <dsp:cNvPr id="0" name=""/>
        <dsp:cNvSpPr/>
      </dsp:nvSpPr>
      <dsp:spPr>
        <a:xfrm>
          <a:off x="2875969" y="1741726"/>
          <a:ext cx="2035989" cy="20359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361061"/>
              <a:satOff val="7625"/>
              <a:lumOff val="203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Startup Class</a:t>
          </a:r>
          <a:endParaRPr lang="en-IN" sz="2100" kern="1200" dirty="0"/>
        </a:p>
      </dsp:txBody>
      <dsp:txXfrm>
        <a:off x="3167322" y="2032636"/>
        <a:ext cx="1454443" cy="1454167"/>
      </dsp:txXfrm>
    </dsp:sp>
    <dsp:sp modelId="{95E5C57F-AF33-4D2F-BC62-86285B78EE15}">
      <dsp:nvSpPr>
        <dsp:cNvPr id="0" name=""/>
        <dsp:cNvSpPr/>
      </dsp:nvSpPr>
      <dsp:spPr>
        <a:xfrm rot="2700000">
          <a:off x="548753" y="1669111"/>
          <a:ext cx="2180833" cy="2180833"/>
        </a:xfrm>
        <a:prstGeom prst="teardrop">
          <a:avLst>
            <a:gd name="adj" fmla="val 10000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B6940-041B-4E10-855D-D26F8960D28A}">
      <dsp:nvSpPr>
        <dsp:cNvPr id="0" name=""/>
        <dsp:cNvSpPr/>
      </dsp:nvSpPr>
      <dsp:spPr>
        <a:xfrm>
          <a:off x="621755" y="1741726"/>
          <a:ext cx="2035989" cy="20359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Application Starting</a:t>
          </a:r>
          <a:endParaRPr lang="en-IN" sz="2100" kern="1200" dirty="0"/>
        </a:p>
      </dsp:txBody>
      <dsp:txXfrm>
        <a:off x="913108" y="2032636"/>
        <a:ext cx="1454443" cy="1454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F05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1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FontTx/>
              <a:buNone/>
              <a:defRPr sz="2400" baseline="0">
                <a:solidFill>
                  <a:srgbClr val="F05A28"/>
                </a:solidFill>
                <a:latin typeface="+mn-lt"/>
              </a:defRPr>
            </a:lvl1pPr>
            <a:lvl2pPr algn="l">
              <a:defRPr sz="2400" b="0" i="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>
              <a:buFont typeface="Wingdings" panose="05000000000000000000" pitchFamily="2" charset="2"/>
              <a:buChar char="§"/>
              <a:defRPr sz="2400" b="0" i="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>
              <a:buFont typeface="Wingdings" panose="05000000000000000000" pitchFamily="2" charset="2"/>
              <a:buChar char="ü"/>
              <a:defRPr sz="2400" b="0" i="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>
              <a:buFont typeface="Wingdings" panose="05000000000000000000" pitchFamily="2" charset="2"/>
              <a:buChar char="Ø"/>
              <a:defRPr sz="2400" b="0" i="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0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F05A28"/>
          </a:solidFill>
          <a:ln>
            <a:solidFill>
              <a:srgbClr val="F0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core" TargetMode="External"/><Relationship Id="rId2" Type="http://schemas.openxmlformats.org/officeDocument/2006/relationships/hyperlink" Target="https://www.visualstudio.com/download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hom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ASP.NET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773152"/>
            <a:ext cx="10515600" cy="832991"/>
          </a:xfrm>
        </p:spPr>
        <p:txBody>
          <a:bodyPr>
            <a:normAutofit/>
          </a:bodyPr>
          <a:lstStyle/>
          <a:p>
            <a:r>
              <a:rPr lang="en-US" dirty="0" smtClean="0"/>
              <a:t>Sourabh Somani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699" y="4867274"/>
            <a:ext cx="1257301" cy="19907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627" y="6409940"/>
            <a:ext cx="19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05A28"/>
                </a:solidFill>
                <a:latin typeface="Chaparral Pro" panose="02060503040505020203" pitchFamily="18" charset="0"/>
                <a:cs typeface="Times New Roman" panose="02020603050405020304" pitchFamily="18" charset="0"/>
              </a:rPr>
              <a:t> @</a:t>
            </a:r>
            <a:r>
              <a:rPr lang="en-IN" dirty="0" err="1" smtClean="0">
                <a:solidFill>
                  <a:srgbClr val="F05A28"/>
                </a:solidFill>
                <a:latin typeface="Chaparral Pro" panose="02060503040505020203" pitchFamily="18" charset="0"/>
                <a:cs typeface="Times New Roman" panose="02020603050405020304" pitchFamily="18" charset="0"/>
              </a:rPr>
              <a:t>sourabh_somani</a:t>
            </a:r>
            <a:endParaRPr lang="en-IN" dirty="0" smtClean="0">
              <a:solidFill>
                <a:srgbClr val="F05A28"/>
              </a:solidFill>
              <a:latin typeface="Chaparral Pro" panose="02060503040505020203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Image result for facebook twitter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7" y="6399344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facebook twitter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1" y="5953811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3462" y="5948966"/>
            <a:ext cx="236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05A28"/>
                </a:solidFill>
                <a:latin typeface="Chaparral Pro" panose="02060503040505020203" pitchFamily="18" charset="0"/>
                <a:cs typeface="Times New Roman" panose="02020603050405020304" pitchFamily="18" charset="0"/>
              </a:rPr>
              <a:t> fb.com/</a:t>
            </a:r>
            <a:r>
              <a:rPr lang="en-IN" dirty="0" err="1" smtClean="0">
                <a:solidFill>
                  <a:srgbClr val="F05A28"/>
                </a:solidFill>
                <a:latin typeface="Chaparral Pro" panose="02060503040505020203" pitchFamily="18" charset="0"/>
                <a:cs typeface="Times New Roman" panose="02020603050405020304" pitchFamily="18" charset="0"/>
              </a:rPr>
              <a:t>hackersourabh</a:t>
            </a:r>
            <a:endParaRPr lang="en-IN" dirty="0" smtClean="0">
              <a:solidFill>
                <a:srgbClr val="F05A28"/>
              </a:solidFill>
              <a:latin typeface="Chaparral Pro" panose="02060503040505020203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14" descr="Image result for website icon png blu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344" y="5918013"/>
            <a:ext cx="394765" cy="39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452869" y="5926850"/>
            <a:ext cx="3257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05A28"/>
                </a:solidFill>
                <a:latin typeface="Chaparral Pro" panose="02060503040505020203" pitchFamily="18" charset="0"/>
                <a:cs typeface="Times New Roman" panose="02020603050405020304" pitchFamily="18" charset="0"/>
              </a:rPr>
              <a:t>http://www.sourabhsomani.com</a:t>
            </a:r>
          </a:p>
        </p:txBody>
      </p:sp>
      <p:pic>
        <p:nvPicPr>
          <p:cNvPr id="11" name="Picture 16" descr="http://csharpcorner.mindcrackerinc.netdna-cdn.com/App_Themes/CSharp/Images/SiteLogo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36" b="-12730"/>
          <a:stretch/>
        </p:blipFill>
        <p:spPr bwMode="auto">
          <a:xfrm>
            <a:off x="3944798" y="6392723"/>
            <a:ext cx="508071" cy="38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452869" y="6392723"/>
            <a:ext cx="4733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05A28"/>
                </a:solidFill>
                <a:latin typeface="Chaparral Pro" panose="02060503040505020203" pitchFamily="18" charset="0"/>
                <a:cs typeface="Times New Roman" panose="02020603050405020304" pitchFamily="18" charset="0"/>
              </a:rPr>
              <a:t>http://www.c-sharpcorner.com/sourabh-somani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in the Box Now?</a:t>
            </a:r>
            <a:endParaRPr lang="en-IN" dirty="0"/>
          </a:p>
        </p:txBody>
      </p:sp>
      <p:pic>
        <p:nvPicPr>
          <p:cNvPr id="3074" name="Picture 2" descr="Image result for box png vecto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2" y="2489262"/>
            <a:ext cx="3534682" cy="309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397829" y="1709059"/>
            <a:ext cx="0" cy="4572000"/>
          </a:xfrm>
          <a:prstGeom prst="line">
            <a:avLst/>
          </a:prstGeom>
          <a:ln w="38100">
            <a:solidFill>
              <a:srgbClr val="F0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6"/>
          <p:cNvSpPr txBox="1">
            <a:spLocks/>
          </p:cNvSpPr>
          <p:nvPr/>
        </p:nvSpPr>
        <p:spPr>
          <a:xfrm>
            <a:off x="4800599" y="1709060"/>
            <a:ext cx="6463307" cy="457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sz="2400" kern="1200" baseline="0">
                <a:solidFill>
                  <a:srgbClr val="F05A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buFont typeface="Wingdings" panose="05000000000000000000" pitchFamily="2" charset="2"/>
              <a:buChar char="§"/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buFont typeface="Wingdings" panose="05000000000000000000" pitchFamily="2" charset="2"/>
              <a:buChar char="ü"/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buFont typeface="Wingdings" panose="05000000000000000000" pitchFamily="2" charset="2"/>
              <a:buChar char="Ø"/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Console Applications</a:t>
            </a:r>
          </a:p>
          <a:p>
            <a:r>
              <a:rPr lang="en-US" sz="3200" dirty="0" smtClean="0"/>
              <a:t>ASP.NET Core MVC</a:t>
            </a:r>
          </a:p>
          <a:p>
            <a:r>
              <a:rPr lang="en-US" sz="3200" dirty="0" smtClean="0"/>
              <a:t>ASP.NET Core Web API</a:t>
            </a:r>
          </a:p>
          <a:p>
            <a:r>
              <a:rPr lang="en-US" sz="3200" dirty="0" smtClean="0"/>
              <a:t>.NET Standard Libraries</a:t>
            </a:r>
          </a:p>
        </p:txBody>
      </p:sp>
    </p:spTree>
    <p:extLst>
      <p:ext uri="{BB962C8B-B14F-4D97-AF65-F5344CB8AC3E}">
        <p14:creationId xmlns:p14="http://schemas.microsoft.com/office/powerpoint/2010/main" val="246046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Getting your machine ready</a:t>
            </a:r>
            <a:endParaRPr lang="en-IN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97829" y="1709059"/>
            <a:ext cx="0" cy="4572000"/>
          </a:xfrm>
          <a:prstGeom prst="line">
            <a:avLst/>
          </a:prstGeom>
          <a:ln w="38100">
            <a:solidFill>
              <a:srgbClr val="F0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6"/>
          <p:cNvSpPr txBox="1">
            <a:spLocks/>
          </p:cNvSpPr>
          <p:nvPr/>
        </p:nvSpPr>
        <p:spPr>
          <a:xfrm>
            <a:off x="4800599" y="1709060"/>
            <a:ext cx="6463307" cy="457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sz="2400" kern="1200" baseline="0">
                <a:solidFill>
                  <a:srgbClr val="F05A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buFont typeface="Wingdings" panose="05000000000000000000" pitchFamily="2" charset="2"/>
              <a:buChar char="§"/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buFont typeface="Wingdings" panose="05000000000000000000" pitchFamily="2" charset="2"/>
              <a:buChar char="ü"/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buFont typeface="Wingdings" panose="05000000000000000000" pitchFamily="2" charset="2"/>
              <a:buChar char="Ø"/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Visual Studio 2015 Update 3</a:t>
            </a:r>
          </a:p>
          <a:p>
            <a:r>
              <a:rPr lang="en-US" sz="3200" dirty="0" smtClean="0"/>
              <a:t>.NET Core Tooling</a:t>
            </a:r>
          </a:p>
          <a:p>
            <a:r>
              <a:rPr lang="en-US" sz="3200" dirty="0" smtClean="0"/>
              <a:t>A Browser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577" y="2960914"/>
            <a:ext cx="37711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Getting Started </a:t>
            </a:r>
          </a:p>
          <a:p>
            <a:r>
              <a:rPr lang="en-IN" sz="4000" dirty="0" smtClean="0"/>
              <a:t>on windows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235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Getting your machine ready</a:t>
            </a:r>
            <a:endParaRPr lang="en-IN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97829" y="1709059"/>
            <a:ext cx="0" cy="4572000"/>
          </a:xfrm>
          <a:prstGeom prst="line">
            <a:avLst/>
          </a:prstGeom>
          <a:ln w="38100">
            <a:solidFill>
              <a:srgbClr val="F0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5577" y="2960914"/>
            <a:ext cx="36679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Alternatives</a:t>
            </a:r>
          </a:p>
          <a:p>
            <a:r>
              <a:rPr lang="en-IN" sz="4000" dirty="0" smtClean="0"/>
              <a:t>(windows, Mac </a:t>
            </a:r>
          </a:p>
          <a:p>
            <a:r>
              <a:rPr lang="en-IN" sz="4000" dirty="0" smtClean="0"/>
              <a:t>&amp; Linux)</a:t>
            </a:r>
            <a:endParaRPr lang="en-IN" sz="4000" dirty="0"/>
          </a:p>
        </p:txBody>
      </p:sp>
      <p:sp>
        <p:nvSpPr>
          <p:cNvPr id="7" name="Text Placeholder 16"/>
          <p:cNvSpPr txBox="1">
            <a:spLocks/>
          </p:cNvSpPr>
          <p:nvPr/>
        </p:nvSpPr>
        <p:spPr>
          <a:xfrm>
            <a:off x="4952999" y="1709059"/>
            <a:ext cx="6463307" cy="46095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sz="2400" kern="1200" baseline="0">
                <a:solidFill>
                  <a:srgbClr val="F05A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buFont typeface="Wingdings" panose="05000000000000000000" pitchFamily="2" charset="2"/>
              <a:buChar char="§"/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buFont typeface="Wingdings" panose="05000000000000000000" pitchFamily="2" charset="2"/>
              <a:buChar char="ü"/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buFont typeface="Wingdings" panose="05000000000000000000" pitchFamily="2" charset="2"/>
              <a:buChar char="Ø"/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Visual Studio Code with C# Plugin</a:t>
            </a:r>
          </a:p>
          <a:p>
            <a:r>
              <a:rPr lang="en-US" dirty="0" smtClean="0"/>
              <a:t>You can also use any editor like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Atom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Sublime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Vim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8563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Important Links</a:t>
            </a:r>
            <a:endParaRPr lang="en-IN" dirty="0">
              <a:latin typeface="+mn-lt"/>
            </a:endParaRPr>
          </a:p>
        </p:txBody>
      </p:sp>
      <p:sp>
        <p:nvSpPr>
          <p:cNvPr id="7" name="Text Placeholder 16"/>
          <p:cNvSpPr txBox="1">
            <a:spLocks/>
          </p:cNvSpPr>
          <p:nvPr/>
        </p:nvSpPr>
        <p:spPr>
          <a:xfrm>
            <a:off x="604435" y="1567543"/>
            <a:ext cx="10811872" cy="475111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sz="2400" kern="1200" baseline="0">
                <a:solidFill>
                  <a:srgbClr val="F05A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buFont typeface="Wingdings" panose="05000000000000000000" pitchFamily="2" charset="2"/>
              <a:buChar char="§"/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buFont typeface="Wingdings" panose="05000000000000000000" pitchFamily="2" charset="2"/>
              <a:buChar char="ü"/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buFont typeface="Wingdings" panose="05000000000000000000" pitchFamily="2" charset="2"/>
              <a:buChar char="Ø"/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https://www.visualstudio.com/downloads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www.microsoft.com/net/download/core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34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The startup of the application</a:t>
            </a:r>
            <a:endParaRPr lang="en-IN" dirty="0">
              <a:latin typeface="+mn-lt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91884430"/>
              </p:ext>
            </p:extLst>
          </p:nvPr>
        </p:nvGraphicFramePr>
        <p:xfrm>
          <a:off x="0" y="1338942"/>
          <a:ext cx="11843657" cy="5519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862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E5C57F-AF33-4D2F-BC62-86285B78EE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95E5C57F-AF33-4D2F-BC62-86285B78EE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4B6940-041B-4E10-855D-D26F8960D2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D74B6940-041B-4E10-855D-D26F8960D2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686BB4-E342-401B-8345-02ED2EC8BD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54686BB4-E342-401B-8345-02ED2EC8BD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6CE629-6E1A-4CE7-B873-D543EC492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F06CE629-6E1A-4CE7-B873-D543EC4925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3D2124-E89E-4C1E-88AF-BBA707949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793D2124-E89E-4C1E-88AF-BBA7079496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47505F-7E12-4E46-A01F-AF4E6583CB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BF47505F-7E12-4E46-A01F-AF4E6583CB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F12003-05CF-4E30-9B74-C0CB9C948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0F12003-05CF-4E30-9B74-C0CB9C948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473502-548C-4BBC-9537-B5E78626D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2C473502-548C-4BBC-9537-B5E78626DC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80409-8732-42D1-9F0C-21950C4980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DF80409-8732-42D1-9F0C-21950C4980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11CA72-F402-4990-A407-22B4EF951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7611CA72-F402-4990-A407-22B4EF9516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The ASP.NET Core MVC Pattern </a:t>
            </a:r>
            <a:endParaRPr lang="en-IN" dirty="0">
              <a:latin typeface="+mn-lt"/>
            </a:endParaRPr>
          </a:p>
        </p:txBody>
      </p:sp>
      <p:pic>
        <p:nvPicPr>
          <p:cNvPr id="4098" name="Picture 2" descr="Image result for puzzle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7" y="2726901"/>
            <a:ext cx="2928261" cy="292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397829" y="1709059"/>
            <a:ext cx="0" cy="4572000"/>
          </a:xfrm>
          <a:prstGeom prst="line">
            <a:avLst/>
          </a:prstGeom>
          <a:ln w="38100">
            <a:solidFill>
              <a:srgbClr val="F0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6"/>
          <p:cNvSpPr txBox="1">
            <a:spLocks/>
          </p:cNvSpPr>
          <p:nvPr/>
        </p:nvSpPr>
        <p:spPr>
          <a:xfrm>
            <a:off x="4952999" y="1709059"/>
            <a:ext cx="6463307" cy="46095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sz="2400" kern="1200" baseline="0">
                <a:solidFill>
                  <a:srgbClr val="F05A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buFont typeface="Wingdings" panose="05000000000000000000" pitchFamily="2" charset="2"/>
              <a:buChar char="§"/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buFont typeface="Wingdings" panose="05000000000000000000" pitchFamily="2" charset="2"/>
              <a:buChar char="ü"/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buFont typeface="Wingdings" panose="05000000000000000000" pitchFamily="2" charset="2"/>
              <a:buChar char="Ø"/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 View Controller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Architectural pattern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Separation of concerns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Promotes testability and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20644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The ASP.NET Core MVC</a:t>
            </a:r>
            <a:endParaRPr lang="en-IN" dirty="0"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4604657" y="2188028"/>
            <a:ext cx="2819400" cy="163285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05A28"/>
                </a:solidFill>
              </a:rPr>
              <a:t>Controller</a:t>
            </a:r>
            <a:endParaRPr lang="en-IN" dirty="0">
              <a:solidFill>
                <a:srgbClr val="F05A28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17" y="4844140"/>
            <a:ext cx="2819400" cy="163285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05A28"/>
                </a:solidFill>
              </a:rPr>
              <a:t>Model</a:t>
            </a:r>
            <a:endParaRPr lang="en-IN" dirty="0">
              <a:solidFill>
                <a:srgbClr val="F05A28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60012" y="4844140"/>
            <a:ext cx="2819400" cy="163285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05A28"/>
                </a:solidFill>
              </a:rPr>
              <a:t>View</a:t>
            </a:r>
            <a:endParaRPr lang="en-IN" dirty="0">
              <a:solidFill>
                <a:srgbClr val="F05A28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4357" y="1654629"/>
            <a:ext cx="0" cy="55517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8640" y="170984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4" idx="3"/>
            <a:endCxn id="7" idx="0"/>
          </p:cNvCxnSpPr>
          <p:nvPr/>
        </p:nvCxnSpPr>
        <p:spPr>
          <a:xfrm flipH="1">
            <a:off x="3848117" y="3581759"/>
            <a:ext cx="1169432" cy="12623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8" idx="0"/>
          </p:cNvCxnSpPr>
          <p:nvPr/>
        </p:nvCxnSpPr>
        <p:spPr>
          <a:xfrm>
            <a:off x="7011165" y="3581759"/>
            <a:ext cx="1158547" cy="12623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2963" y="3843618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516356" y="3843618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257817" y="5660569"/>
            <a:ext cx="1502195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76699" y="5911899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Data From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2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5" grpId="0"/>
      <p:bldP spid="23" grpId="0"/>
      <p:bldP spid="24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A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4784" y="1785257"/>
            <a:ext cx="105959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The repository allows our </a:t>
            </a:r>
            <a:r>
              <a:rPr lang="en-IN" sz="5400" dirty="0" smtClean="0">
                <a:solidFill>
                  <a:schemeClr val="bg1"/>
                </a:solidFill>
              </a:rPr>
              <a:t>code </a:t>
            </a:r>
            <a:r>
              <a:rPr lang="en-IN" sz="5400" dirty="0">
                <a:solidFill>
                  <a:schemeClr val="bg1"/>
                </a:solidFill>
              </a:rPr>
              <a:t>to </a:t>
            </a:r>
            <a:endParaRPr lang="en-IN" sz="5400" dirty="0" smtClean="0">
              <a:solidFill>
                <a:schemeClr val="bg1"/>
              </a:solidFill>
            </a:endParaRPr>
          </a:p>
          <a:p>
            <a:pPr algn="ctr"/>
            <a:r>
              <a:rPr lang="en-IN" sz="5400" dirty="0" smtClean="0">
                <a:solidFill>
                  <a:schemeClr val="bg1"/>
                </a:solidFill>
              </a:rPr>
              <a:t>use </a:t>
            </a:r>
            <a:r>
              <a:rPr lang="en-IN" sz="5400" dirty="0">
                <a:solidFill>
                  <a:schemeClr val="bg1"/>
                </a:solidFill>
              </a:rPr>
              <a:t>objects without knowing </a:t>
            </a:r>
            <a:endParaRPr lang="en-IN" sz="5400" dirty="0" smtClean="0">
              <a:solidFill>
                <a:schemeClr val="bg1"/>
              </a:solidFill>
            </a:endParaRPr>
          </a:p>
          <a:p>
            <a:pPr algn="ctr"/>
            <a:r>
              <a:rPr lang="en-IN" sz="5400" dirty="0" smtClean="0">
                <a:solidFill>
                  <a:schemeClr val="bg1"/>
                </a:solidFill>
              </a:rPr>
              <a:t>how </a:t>
            </a:r>
            <a:r>
              <a:rPr lang="en-IN" sz="5400" dirty="0">
                <a:solidFill>
                  <a:schemeClr val="bg1"/>
                </a:solidFill>
              </a:rPr>
              <a:t>they are persisted </a:t>
            </a:r>
            <a:endParaRPr lang="en-IN" sz="5400" dirty="0" smtClean="0">
              <a:solidFill>
                <a:schemeClr val="bg1"/>
              </a:solidFill>
            </a:endParaRPr>
          </a:p>
          <a:p>
            <a:pPr algn="ctr"/>
            <a:r>
              <a:rPr lang="en-IN" sz="5400" dirty="0" smtClean="0">
                <a:solidFill>
                  <a:schemeClr val="bg1"/>
                </a:solidFill>
              </a:rPr>
              <a:t>in </a:t>
            </a:r>
            <a:r>
              <a:rPr lang="en-IN" sz="5400" dirty="0">
                <a:solidFill>
                  <a:schemeClr val="bg1"/>
                </a:solidFill>
              </a:rPr>
              <a:t>the database.</a:t>
            </a:r>
            <a:endParaRPr lang="en-IN" sz="5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Registering Options</a:t>
            </a:r>
            <a:endParaRPr lang="en-IN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5835" y="2264231"/>
            <a:ext cx="3662766" cy="3516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err="1" smtClean="0">
                <a:solidFill>
                  <a:schemeClr val="tx1"/>
                </a:solidFill>
              </a:rPr>
              <a:t>AddTransient</a:t>
            </a:r>
            <a:endParaRPr lang="en-IN" sz="3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72922" y="2264231"/>
            <a:ext cx="3662766" cy="3516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err="1" smtClean="0">
                <a:solidFill>
                  <a:schemeClr val="tx1"/>
                </a:solidFill>
              </a:rPr>
              <a:t>AddSingleton</a:t>
            </a:r>
            <a:endParaRPr lang="en-IN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70009" y="2264230"/>
            <a:ext cx="3662766" cy="3516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AddScoped</a:t>
            </a:r>
            <a:endParaRPr lang="en-IN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15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Bower</a:t>
            </a:r>
            <a:endParaRPr lang="en-IN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5835" y="2264231"/>
            <a:ext cx="3662766" cy="3516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Client-side Package Manager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272922" y="2264231"/>
            <a:ext cx="3662766" cy="3516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err="1" smtClean="0">
                <a:solidFill>
                  <a:schemeClr val="tx1"/>
                </a:solidFill>
              </a:rPr>
              <a:t>bower.json</a:t>
            </a:r>
            <a:endParaRPr lang="en-IN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70009" y="2264230"/>
            <a:ext cx="3662766" cy="3516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wwwroot</a:t>
            </a:r>
            <a:endParaRPr lang="en-IN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9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An introduction to ASP.NET Core</a:t>
            </a:r>
          </a:p>
          <a:p>
            <a:r>
              <a:rPr lang="en-IN" dirty="0" smtClean="0"/>
              <a:t>Getting your machine ready</a:t>
            </a:r>
          </a:p>
          <a:p>
            <a:r>
              <a:rPr lang="en-IN" dirty="0" smtClean="0"/>
              <a:t>Creating New Project</a:t>
            </a:r>
          </a:p>
          <a:p>
            <a:r>
              <a:rPr lang="en-IN" dirty="0" smtClean="0"/>
              <a:t>Looking at the project Structure</a:t>
            </a:r>
          </a:p>
          <a:p>
            <a:r>
              <a:rPr lang="en-IN" dirty="0" smtClean="0"/>
              <a:t>Configuring ASP.NET Core Application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9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Entity Framework Core</a:t>
            </a:r>
            <a:endParaRPr lang="en-IN" dirty="0">
              <a:latin typeface="+mn-lt"/>
            </a:endParaRPr>
          </a:p>
        </p:txBody>
      </p:sp>
      <p:sp>
        <p:nvSpPr>
          <p:cNvPr id="4" name="Text Placeholder 16"/>
          <p:cNvSpPr txBox="1">
            <a:spLocks/>
          </p:cNvSpPr>
          <p:nvPr/>
        </p:nvSpPr>
        <p:spPr>
          <a:xfrm>
            <a:off x="405581" y="1687285"/>
            <a:ext cx="11383648" cy="428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sz="2400" kern="1200" baseline="0">
                <a:solidFill>
                  <a:srgbClr val="F05A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buFont typeface="Wingdings" panose="05000000000000000000" pitchFamily="2" charset="2"/>
              <a:buChar char="§"/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buFont typeface="Wingdings" panose="05000000000000000000" pitchFamily="2" charset="2"/>
              <a:buChar char="ü"/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buFont typeface="Wingdings" panose="05000000000000000000" pitchFamily="2" charset="2"/>
              <a:buChar char="Ø"/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Entity framework is an ORM(Object-relational mapper)</a:t>
            </a:r>
            <a:br>
              <a:rPr lang="en-IN" dirty="0" smtClean="0"/>
            </a:br>
            <a:endParaRPr lang="en-IN" dirty="0"/>
          </a:p>
          <a:p>
            <a:r>
              <a:rPr lang="en-IN" dirty="0" smtClean="0"/>
              <a:t>ORM allows us to work with relational data using domain objects.</a:t>
            </a:r>
            <a:br>
              <a:rPr lang="en-IN" dirty="0" smtClean="0"/>
            </a:br>
            <a:endParaRPr lang="en-IN" dirty="0"/>
          </a:p>
          <a:p>
            <a:r>
              <a:rPr lang="en-IN" dirty="0" smtClean="0"/>
              <a:t>Basically, it removes the need of writing data access code such as ADO.NET, instead we create a model using code. </a:t>
            </a:r>
            <a:br>
              <a:rPr lang="en-IN" dirty="0" smtClean="0"/>
            </a:br>
            <a:endParaRPr lang="en-IN" dirty="0"/>
          </a:p>
          <a:p>
            <a:r>
              <a:rPr lang="en-IN" dirty="0" smtClean="0"/>
              <a:t>Entity framework take care of actual data storage and retrieval for us.</a:t>
            </a:r>
            <a:endParaRPr lang="en-IN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51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Entity framework core</a:t>
            </a:r>
            <a:endParaRPr lang="en-IN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5835" y="2264231"/>
            <a:ext cx="3662766" cy="3516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Code First</a:t>
            </a:r>
          </a:p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Database-First</a:t>
            </a:r>
          </a:p>
        </p:txBody>
      </p:sp>
      <p:sp>
        <p:nvSpPr>
          <p:cNvPr id="5" name="Rectangle 4"/>
          <p:cNvSpPr/>
          <p:nvPr/>
        </p:nvSpPr>
        <p:spPr>
          <a:xfrm>
            <a:off x="4272922" y="2264231"/>
            <a:ext cx="3662766" cy="3516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SQL Server &amp; Other DBs</a:t>
            </a:r>
          </a:p>
        </p:txBody>
      </p:sp>
      <p:sp>
        <p:nvSpPr>
          <p:cNvPr id="6" name="Rectangle 5"/>
          <p:cNvSpPr/>
          <p:nvPr/>
        </p:nvSpPr>
        <p:spPr>
          <a:xfrm>
            <a:off x="8170009" y="2264230"/>
            <a:ext cx="3662766" cy="3516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LINQ-based</a:t>
            </a:r>
          </a:p>
        </p:txBody>
      </p:sp>
    </p:spTree>
    <p:extLst>
      <p:ext uri="{BB962C8B-B14F-4D97-AF65-F5344CB8AC3E}">
        <p14:creationId xmlns:p14="http://schemas.microsoft.com/office/powerpoint/2010/main" val="357006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A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2783" y="2950028"/>
            <a:ext cx="38427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5400" dirty="0" smtClean="0">
                <a:solidFill>
                  <a:schemeClr val="bg1"/>
                </a:solidFill>
              </a:rPr>
              <a:t>Thank You…</a:t>
            </a:r>
          </a:p>
          <a:p>
            <a:pPr algn="ctr"/>
            <a:endParaRPr lang="en-IN" sz="5400" i="1" dirty="0">
              <a:solidFill>
                <a:schemeClr val="bg1"/>
              </a:solidFill>
            </a:endParaRPr>
          </a:p>
          <a:p>
            <a:pPr algn="ctr"/>
            <a:endParaRPr lang="en-IN" sz="5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5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559920" y="345411"/>
            <a:ext cx="7072161" cy="67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000" dirty="0" smtClean="0"/>
              <a:t>What you’ll learn today</a:t>
            </a:r>
            <a:endParaRPr lang="en-IN" sz="4000" dirty="0"/>
          </a:p>
        </p:txBody>
      </p:sp>
      <p:sp>
        <p:nvSpPr>
          <p:cNvPr id="3" name="Rectangle 2"/>
          <p:cNvSpPr/>
          <p:nvPr/>
        </p:nvSpPr>
        <p:spPr>
          <a:xfrm>
            <a:off x="653160" y="1926772"/>
            <a:ext cx="3341915" cy="1632857"/>
          </a:xfrm>
          <a:prstGeom prst="rect">
            <a:avLst/>
          </a:prstGeom>
          <a:solidFill>
            <a:srgbClr val="F05A2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.NET Core and ASP.NET Core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4425043" y="1926772"/>
            <a:ext cx="3341915" cy="1632857"/>
          </a:xfrm>
          <a:prstGeom prst="rect">
            <a:avLst/>
          </a:prstGeom>
          <a:solidFill>
            <a:srgbClr val="F05A2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MVC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8186040" y="1926772"/>
            <a:ext cx="3341915" cy="1632857"/>
          </a:xfrm>
          <a:prstGeom prst="rect">
            <a:avLst/>
          </a:prstGeom>
          <a:solidFill>
            <a:srgbClr val="F05A2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New Features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653160" y="3929744"/>
            <a:ext cx="3341915" cy="1632857"/>
          </a:xfrm>
          <a:prstGeom prst="rect">
            <a:avLst/>
          </a:prstGeom>
          <a:solidFill>
            <a:srgbClr val="F05A2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Setting Up Environment</a:t>
            </a:r>
            <a:endParaRPr lang="en-IN" sz="2800" dirty="0"/>
          </a:p>
        </p:txBody>
      </p:sp>
      <p:sp>
        <p:nvSpPr>
          <p:cNvPr id="7" name="Rectangle 6"/>
          <p:cNvSpPr/>
          <p:nvPr/>
        </p:nvSpPr>
        <p:spPr>
          <a:xfrm>
            <a:off x="4425043" y="3929744"/>
            <a:ext cx="3341915" cy="1632857"/>
          </a:xfrm>
          <a:prstGeom prst="rect">
            <a:avLst/>
          </a:prstGeom>
          <a:solidFill>
            <a:srgbClr val="F05A2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Entity Framework Core</a:t>
            </a:r>
            <a:endParaRPr lang="en-IN" sz="2800" dirty="0"/>
          </a:p>
        </p:txBody>
      </p:sp>
      <p:sp>
        <p:nvSpPr>
          <p:cNvPr id="8" name="Rectangle 7"/>
          <p:cNvSpPr/>
          <p:nvPr/>
        </p:nvSpPr>
        <p:spPr>
          <a:xfrm>
            <a:off x="8186040" y="3929744"/>
            <a:ext cx="3341915" cy="1632857"/>
          </a:xfrm>
          <a:prstGeom prst="rect">
            <a:avLst/>
          </a:prstGeom>
          <a:solidFill>
            <a:srgbClr val="F05A2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Bower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1466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559920" y="345411"/>
            <a:ext cx="7072161" cy="67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000" dirty="0" smtClean="0"/>
              <a:t>What I Assume You Know</a:t>
            </a:r>
            <a:endParaRPr lang="en-IN" sz="4000" dirty="0"/>
          </a:p>
        </p:txBody>
      </p:sp>
      <p:pic>
        <p:nvPicPr>
          <p:cNvPr id="2054" name="Picture 6" descr="Image result for earth icon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031" y="1727428"/>
            <a:ext cx="2946855" cy="294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7" y="1505980"/>
            <a:ext cx="2498274" cy="327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Image result for html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77" y="2469357"/>
            <a:ext cx="1625374" cy="162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379" y="1505980"/>
            <a:ext cx="2498274" cy="327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308132" y="2681879"/>
            <a:ext cx="1306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 smtClean="0">
                <a:cs typeface="Times New Roman" panose="02020603050405020304" pitchFamily="18" charset="0"/>
              </a:rPr>
              <a:t>C#</a:t>
            </a:r>
            <a:endParaRPr lang="en-IN" sz="7200" b="1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805" y="5127627"/>
            <a:ext cx="309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Basic HTML &amp; CSS</a:t>
            </a:r>
            <a:endParaRPr lang="en-IN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651976" y="5127627"/>
            <a:ext cx="61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C#</a:t>
            </a:r>
            <a:endParaRPr lang="en-IN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8888198" y="4909004"/>
            <a:ext cx="29336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 smtClean="0"/>
              <a:t>Affinity with web </a:t>
            </a:r>
          </a:p>
          <a:p>
            <a:pPr algn="ctr"/>
            <a:r>
              <a:rPr lang="en-IN" sz="2800" dirty="0" smtClean="0"/>
              <a:t>development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590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A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0972" y="1785257"/>
            <a:ext cx="9863598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5400" dirty="0" smtClean="0">
                <a:solidFill>
                  <a:schemeClr val="bg1"/>
                </a:solidFill>
              </a:rPr>
              <a:t>No ASP.NET MVC Knowledge is </a:t>
            </a:r>
          </a:p>
          <a:p>
            <a:pPr algn="ctr"/>
            <a:r>
              <a:rPr lang="en-IN" sz="5400" dirty="0" smtClean="0">
                <a:solidFill>
                  <a:schemeClr val="bg1"/>
                </a:solidFill>
              </a:rPr>
              <a:t>required</a:t>
            </a:r>
            <a:br>
              <a:rPr lang="en-IN" sz="5400" dirty="0" smtClean="0">
                <a:solidFill>
                  <a:schemeClr val="bg1"/>
                </a:solidFill>
              </a:rPr>
            </a:br>
            <a:endParaRPr lang="en-IN" sz="5400" dirty="0" smtClean="0">
              <a:solidFill>
                <a:schemeClr val="bg1"/>
              </a:solidFill>
            </a:endParaRPr>
          </a:p>
          <a:p>
            <a:pPr algn="ctr"/>
            <a:r>
              <a:rPr lang="en-IN" sz="4000" i="1" dirty="0" smtClean="0">
                <a:solidFill>
                  <a:schemeClr val="bg1"/>
                </a:solidFill>
              </a:rPr>
              <a:t>(although it can definitely help)</a:t>
            </a:r>
            <a:endParaRPr lang="en-IN" sz="5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Introduction to ASP.NET Core</a:t>
            </a:r>
            <a:endParaRPr lang="en-IN" dirty="0">
              <a:latin typeface="+mn-lt"/>
            </a:endParaRPr>
          </a:p>
        </p:txBody>
      </p:sp>
      <p:sp>
        <p:nvSpPr>
          <p:cNvPr id="7" name="Text Placeholder 16"/>
          <p:cNvSpPr txBox="1">
            <a:spLocks/>
          </p:cNvSpPr>
          <p:nvPr/>
        </p:nvSpPr>
        <p:spPr>
          <a:xfrm>
            <a:off x="405581" y="1687285"/>
            <a:ext cx="11383648" cy="428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sz="2400" kern="1200" baseline="0">
                <a:solidFill>
                  <a:srgbClr val="F05A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buFont typeface="Wingdings" panose="05000000000000000000" pitchFamily="2" charset="2"/>
              <a:buChar char="§"/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buFont typeface="Wingdings" panose="05000000000000000000" pitchFamily="2" charset="2"/>
              <a:buChar char="ü"/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buFont typeface="Wingdings" panose="05000000000000000000" pitchFamily="2" charset="2"/>
              <a:buChar char="Ø"/>
              <a:defRPr sz="2400" b="0" i="0" kern="1200">
                <a:solidFill>
                  <a:srgbClr val="F05A28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ASP.NET </a:t>
            </a:r>
            <a:r>
              <a:rPr lang="en-IN" dirty="0"/>
              <a:t>Core is a framework for building modern cloud based internet connected applications, such as web apps, </a:t>
            </a:r>
            <a:r>
              <a:rPr lang="en-IN" dirty="0" err="1"/>
              <a:t>IoT</a:t>
            </a:r>
            <a:r>
              <a:rPr lang="en-IN" dirty="0"/>
              <a:t> apps and mobile </a:t>
            </a:r>
            <a:r>
              <a:rPr lang="en-IN" dirty="0" err="1"/>
              <a:t>backends</a:t>
            </a:r>
            <a:r>
              <a:rPr lang="en-IN" dirty="0" smtClean="0"/>
              <a:t>.</a:t>
            </a:r>
            <a:br>
              <a:rPr lang="en-IN" dirty="0" smtClean="0"/>
            </a:br>
            <a:endParaRPr lang="en-IN" dirty="0"/>
          </a:p>
          <a:p>
            <a:r>
              <a:rPr lang="en-IN" dirty="0"/>
              <a:t>ASP.NET Core apps can run on .NET Core or on full .NET Framework</a:t>
            </a:r>
            <a:r>
              <a:rPr lang="en-IN" dirty="0" smtClean="0"/>
              <a:t>.</a:t>
            </a:r>
            <a:br>
              <a:rPr lang="en-IN" dirty="0" smtClean="0"/>
            </a:br>
            <a:endParaRPr lang="en-IN" dirty="0"/>
          </a:p>
          <a:p>
            <a:r>
              <a:rPr lang="en-IN" dirty="0"/>
              <a:t>You can develop and run your ASP.NET Core apps cross-platform on Windows, Mac and Linux</a:t>
            </a:r>
            <a:r>
              <a:rPr lang="en-IN" dirty="0" smtClean="0"/>
              <a:t>.</a:t>
            </a:r>
            <a:br>
              <a:rPr lang="en-IN" dirty="0" smtClean="0"/>
            </a:br>
            <a:endParaRPr lang="en-IN" dirty="0"/>
          </a:p>
          <a:p>
            <a:r>
              <a:rPr lang="en-IN" dirty="0"/>
              <a:t>ASP.NET Core is open source at GitHub (</a:t>
            </a:r>
            <a:r>
              <a:rPr lang="en-IN" dirty="0">
                <a:hlinkClick r:id="rId2"/>
              </a:rPr>
              <a:t>https://github.com/aspnet/home</a:t>
            </a:r>
            <a:r>
              <a:rPr lang="en-IN" dirty="0"/>
              <a:t>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193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The Evolution of ASP.NET</a:t>
            </a:r>
            <a:endParaRPr lang="en-IN" dirty="0"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81760085"/>
              </p:ext>
            </p:extLst>
          </p:nvPr>
        </p:nvGraphicFramePr>
        <p:xfrm>
          <a:off x="1683656" y="134015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27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94E496-8A7B-430E-A017-CFB9173B2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194E496-8A7B-430E-A017-CFB9173B2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C9A5CF-5B92-4421-AA11-B52DFF88B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E8C9A5CF-5B92-4421-AA11-B52DFF88B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37B563-263B-4A82-920D-B5075672C6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E137B563-263B-4A82-920D-B5075672C6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EF8630-59C2-4341-A31E-4551211B0A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12EF8630-59C2-4341-A31E-4551211B0A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50716D-FF80-4CA9-A9E5-6E0FEAFC98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8050716D-FF80-4CA9-A9E5-6E0FEAFC98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155EC1-0F3C-4CD7-906E-B22104703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04155EC1-0F3C-4CD7-906E-B22104703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E1BCEA-2008-4CDA-80EF-63B246CAE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F0E1BCEA-2008-4CDA-80EF-63B246CAE0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3B30D5-7107-46B7-9265-FDBE67D69F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303B30D5-7107-46B7-9265-FDBE67D69F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4AB992-8E0C-41CE-A7CC-B1686D9D4F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BE4AB992-8E0C-41CE-A7CC-B1686D9D4F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Problem with </a:t>
            </a:r>
            <a:r>
              <a:rPr lang="en-IN" dirty="0" err="1" smtClean="0">
                <a:latin typeface="+mn-lt"/>
              </a:rPr>
              <a:t>WebForms</a:t>
            </a:r>
            <a:r>
              <a:rPr lang="en-IN" dirty="0" smtClean="0">
                <a:latin typeface="+mn-lt"/>
              </a:rPr>
              <a:t> </a:t>
            </a:r>
            <a:endParaRPr lang="en-IN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3160" y="1926772"/>
            <a:ext cx="5138040" cy="16328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 smtClean="0">
                <a:solidFill>
                  <a:schemeClr val="tx1"/>
                </a:solidFill>
              </a:rPr>
              <a:t>ViewState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55246" y="1926771"/>
            <a:ext cx="5138040" cy="16328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Control over HTML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3160" y="4277533"/>
            <a:ext cx="5138040" cy="16328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Hard to test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55246" y="4190447"/>
            <a:ext cx="5138040" cy="16328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Page life cycle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41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ASP.NET Core</a:t>
            </a:r>
            <a:endParaRPr lang="en-IN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835" y="2264231"/>
            <a:ext cx="3662766" cy="3516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Built on .NET 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272922" y="2264231"/>
            <a:ext cx="3662766" cy="3516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Cross-platform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8170009" y="2264230"/>
            <a:ext cx="3662766" cy="3516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Not tied to .NET</a:t>
            </a:r>
          </a:p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401448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999</TotalTime>
  <Words>333</Words>
  <Application>Microsoft Office PowerPoint</Application>
  <PresentationFormat>Widescreen</PresentationFormat>
  <Paragraphs>120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Chaparral Pro</vt:lpstr>
      <vt:lpstr>Gotham Medium</vt:lpstr>
      <vt:lpstr>Segoe UI</vt:lpstr>
      <vt:lpstr>Segoe UI Light</vt:lpstr>
      <vt:lpstr>Tahoma</vt:lpstr>
      <vt:lpstr>Times New Roman</vt:lpstr>
      <vt:lpstr>Wingdings</vt:lpstr>
      <vt:lpstr>WelcomeDoc</vt:lpstr>
      <vt:lpstr>ASP.NET CORE</vt:lpstr>
      <vt:lpstr>PowerPoint Presentation</vt:lpstr>
      <vt:lpstr>PowerPoint Presentation</vt:lpstr>
      <vt:lpstr>PowerPoint Presentation</vt:lpstr>
      <vt:lpstr>PowerPoint Presentation</vt:lpstr>
      <vt:lpstr>Introduction to ASP.NET Core</vt:lpstr>
      <vt:lpstr>The Evolution of ASP.NET</vt:lpstr>
      <vt:lpstr>Problem with WebForms </vt:lpstr>
      <vt:lpstr>ASP.NET Core</vt:lpstr>
      <vt:lpstr>What is in the Box Now?</vt:lpstr>
      <vt:lpstr>Getting your machine ready</vt:lpstr>
      <vt:lpstr>Getting your machine ready</vt:lpstr>
      <vt:lpstr>Important Links</vt:lpstr>
      <vt:lpstr>The startup of the application</vt:lpstr>
      <vt:lpstr>The ASP.NET Core MVC Pattern </vt:lpstr>
      <vt:lpstr>The ASP.NET Core MVC</vt:lpstr>
      <vt:lpstr>PowerPoint Presentation</vt:lpstr>
      <vt:lpstr>Registering Options</vt:lpstr>
      <vt:lpstr>Bower</vt:lpstr>
      <vt:lpstr>Entity Framework Core</vt:lpstr>
      <vt:lpstr>Entity framework core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sourabh somani</dc:creator>
  <cp:keywords/>
  <cp:lastModifiedBy>sourabh somani</cp:lastModifiedBy>
  <cp:revision>66</cp:revision>
  <dcterms:created xsi:type="dcterms:W3CDTF">2017-02-18T05:11:07Z</dcterms:created>
  <dcterms:modified xsi:type="dcterms:W3CDTF">2017-02-18T21:50:22Z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