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Year Wise Sales | Amazon Global Dashboard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Projection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Unit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Market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Customer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Loss by Product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Product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Region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4d2c259-9f65-42a7-89ac-e8f3c0e6e7b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2feea0a4372434b" /><Relationship Type="http://schemas.openxmlformats.org/officeDocument/2006/relationships/slideLayout" Target="/ppt/slideLayouts/slideLayout8.xml" Id="Rfef85878cf054735" /><Relationship Type="http://schemas.openxmlformats.org/officeDocument/2006/relationships/hyperlink" Target="https://app.powerbi.com/groups/me/reports/c4d2c259-9f65-42a7-89ac-e8f3c0e6e7bc/?pbi_source=PowerPoint" TargetMode="External" Id="RelId0" /><Relationship Type="http://schemas.openxmlformats.org/officeDocument/2006/relationships/image" Target="/ppt/media/image4.png" Id="imgId3878216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 BI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12/28/2023 1:16:11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12/28/2023 1:10:53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Year Wise Sales | Amazon Global Dashboard ,Sales Projection ,image ,Product Unit ,KPI ,Return ,Sales by Segment ,Sales by Market ,Profit by Customer Name ,Loss by Product Name ,Profit by Product Name ,Sales by Regi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87821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