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4"/>
  </p:sldMasterIdLst>
  <p:notesMasterIdLst>
    <p:notesMasterId r:id="rId16"/>
  </p:notesMasterIdLst>
  <p:handoutMasterIdLst>
    <p:handoutMasterId r:id="rId17"/>
  </p:handoutMasterIdLst>
  <p:sldIdLst>
    <p:sldId id="301" r:id="rId5"/>
    <p:sldId id="299" r:id="rId6"/>
    <p:sldId id="257" r:id="rId7"/>
    <p:sldId id="286" r:id="rId8"/>
    <p:sldId id="288" r:id="rId9"/>
    <p:sldId id="289" r:id="rId10"/>
    <p:sldId id="297" r:id="rId11"/>
    <p:sldId id="290" r:id="rId12"/>
    <p:sldId id="291" r:id="rId13"/>
    <p:sldId id="292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70F72-DA1C-4BEB-A201-048A3F3AE9D4}" v="407" dt="2024-03-15T14:31:37.23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7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6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7239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03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6732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08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107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15402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02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7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751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46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19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60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375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81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052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5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2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4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42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2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4495-9DE5-0C34-C377-EDF66A90A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49" y="542476"/>
            <a:ext cx="7847026" cy="3830130"/>
          </a:xfrm>
        </p:spPr>
        <p:txBody>
          <a:bodyPr/>
          <a:lstStyle/>
          <a:p>
            <a:pPr algn="ctr"/>
            <a:r>
              <a:rPr lang="en-US" dirty="0"/>
              <a:t>Hospital Management System Using Java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D354E-0C9D-39F1-96C5-0B244D938C4E}"/>
              </a:ext>
            </a:extLst>
          </p:cNvPr>
          <p:cNvSpPr txBox="1"/>
          <p:nvPr/>
        </p:nvSpPr>
        <p:spPr>
          <a:xfrm>
            <a:off x="6566119" y="5323888"/>
            <a:ext cx="42545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Raja Kumar , 2001320100104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Rajnish Kumar Yadav , 2001320100106</a:t>
            </a:r>
          </a:p>
        </p:txBody>
      </p:sp>
    </p:spTree>
    <p:extLst>
      <p:ext uri="{BB962C8B-B14F-4D97-AF65-F5344CB8AC3E}">
        <p14:creationId xmlns:p14="http://schemas.microsoft.com/office/powerpoint/2010/main" val="2029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Benefits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088" y="2652713"/>
            <a:ext cx="9038271" cy="3436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Benefits of HMS for hospitals and healthcare providers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Improved efficiency, accuracy, and patient care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Conclusion: Importance of technology in healthcare management and the role of Java in HMS development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b="1" dirty="0"/>
              <a:t>Thank you</a:t>
            </a:r>
            <a:endParaRPr lang="en-US" sz="960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C211-4D6D-A2DD-30F0-5256AEB3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Introduction to Hospital Management System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D588-5C6B-E9F3-4996-D922BFB4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Definition of Hospital Management System</a:t>
            </a:r>
            <a:endParaRPr lang="en-US" sz="3200" b="1">
              <a:ea typeface="+mn-lt"/>
              <a:cs typeface="+mn-lt"/>
            </a:endParaRPr>
          </a:p>
          <a:p>
            <a:pPr>
              <a:buClr>
                <a:srgbClr val="EB3D9F"/>
              </a:buClr>
            </a:pPr>
            <a:r>
              <a:rPr lang="en-US" sz="3200" dirty="0">
                <a:ea typeface="+mn-lt"/>
                <a:cs typeface="+mn-lt"/>
              </a:rPr>
              <a:t>Importance of HMS in healthcare facilities</a:t>
            </a:r>
          </a:p>
          <a:p>
            <a:pPr>
              <a:buClr>
                <a:srgbClr val="EB3D9F"/>
              </a:buClr>
            </a:pPr>
            <a:r>
              <a:rPr lang="en-US" sz="3200" dirty="0">
                <a:ea typeface="+mn-lt"/>
                <a:cs typeface="+mn-lt"/>
              </a:rPr>
              <a:t>Objectives of the presentation</a:t>
            </a:r>
          </a:p>
          <a:p>
            <a:pPr>
              <a:buClr>
                <a:srgbClr val="EB3D9F"/>
              </a:buClr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1709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Overview of Hospital Management System Architecture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B3D9F"/>
              </a:buClr>
              <a:buFont typeface="Wingdings 3"/>
              <a:buChar char=""/>
            </a:pPr>
            <a:r>
              <a:rPr lang="en-US" sz="3200" dirty="0">
                <a:ea typeface="+mn-lt"/>
                <a:cs typeface="+mn-lt"/>
              </a:rPr>
              <a:t>High-level overview of HMS architecture</a:t>
            </a:r>
          </a:p>
          <a:p>
            <a:pPr>
              <a:buClr>
                <a:srgbClr val="EB3D9F"/>
              </a:buClr>
              <a:buFont typeface="Wingdings 3"/>
              <a:buChar char=""/>
            </a:pPr>
            <a:r>
              <a:rPr lang="en-US" sz="3200" dirty="0">
                <a:ea typeface="+mn-lt"/>
                <a:cs typeface="+mn-lt"/>
              </a:rPr>
              <a:t>Components: Frontend (User Interface), Backend (Database, Server), Middleware</a:t>
            </a:r>
          </a:p>
          <a:p>
            <a:pPr>
              <a:buClr>
                <a:srgbClr val="EB3D9F"/>
              </a:buClr>
              <a:buFont typeface="Wingdings 3"/>
              <a:buChar char=""/>
            </a:pPr>
            <a:r>
              <a:rPr lang="en-US" sz="3200" dirty="0">
                <a:ea typeface="+mn-lt"/>
                <a:cs typeface="+mn-lt"/>
              </a:rPr>
              <a:t>Explanation of the role of each component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09600"/>
            <a:ext cx="8984104" cy="1304145"/>
          </a:xfrm>
        </p:spPr>
        <p:txBody>
          <a:bodyPr/>
          <a:lstStyle/>
          <a:p>
            <a:r>
              <a:rPr lang="en-US" sz="3600" dirty="0">
                <a:ea typeface="+mj-lt"/>
                <a:cs typeface="+mj-lt"/>
              </a:rPr>
              <a:t>Architecture of the Hospital Management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4B001-CF9F-C680-7112-A1594D7D2457}"/>
              </a:ext>
            </a:extLst>
          </p:cNvPr>
          <p:cNvSpPr txBox="1"/>
          <p:nvPr/>
        </p:nvSpPr>
        <p:spPr>
          <a:xfrm>
            <a:off x="1218247" y="2139742"/>
            <a:ext cx="873258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High-level overview of HMS architecture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Layers: Presentation layer, Business logic layer, Data access layer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Explanation of each layer's responsibilities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435769"/>
            <a:ext cx="8543394" cy="11892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Technologies Used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692" y="1859757"/>
            <a:ext cx="9025890" cy="3626643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Introduction to technologies/frameworks used in HMS development with Java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Examples: Java SE/EE, Spring Framework, Hibernate, MySQL/Oracle database, JavaFX for GUI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087" y="2390776"/>
            <a:ext cx="9375774" cy="36988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83210"/>
            <a:r>
              <a:rPr lang="en-US" sz="3200" dirty="0">
                <a:ea typeface="+mn-lt"/>
                <a:cs typeface="+mn-lt"/>
              </a:rPr>
              <a:t>Overview of database schema</a:t>
            </a:r>
          </a:p>
          <a:p>
            <a:pPr indent="-283210">
              <a:buClr>
                <a:srgbClr val="EB3D9F"/>
              </a:buClr>
            </a:pPr>
            <a:r>
              <a:rPr lang="en-US" sz="3200" dirty="0">
                <a:ea typeface="+mn-lt"/>
                <a:cs typeface="+mn-lt"/>
              </a:rPr>
              <a:t>Entities: Patient, Doctor, Appointment, Billing, etc.</a:t>
            </a:r>
          </a:p>
          <a:p>
            <a:pPr indent="-283210">
              <a:buClr>
                <a:srgbClr val="EB3D9F"/>
              </a:buClr>
            </a:pPr>
            <a:r>
              <a:rPr lang="en-US" sz="3200" dirty="0">
                <a:ea typeface="+mn-lt"/>
                <a:cs typeface="+mn-lt"/>
              </a:rPr>
              <a:t>Relationships between entities (One-to-One, One-to-Many, Many-to-Many)</a:t>
            </a:r>
          </a:p>
          <a:p>
            <a:pPr indent="-283210">
              <a:buClr>
                <a:srgbClr val="EB3D9F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3317" y="737659"/>
            <a:ext cx="7290686" cy="860490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User Interface Design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169646"/>
            <a:ext cx="7766936" cy="3728179"/>
          </a:xfrm>
        </p:spPr>
        <p:txBody>
          <a:bodyPr/>
          <a:lstStyle/>
          <a:p>
            <a:pPr marL="285750" indent="-285750" algn="l">
              <a:buFont typeface="Arial"/>
              <a:buChar char="•"/>
            </a:pPr>
            <a:r>
              <a:rPr lang="en-US" sz="3200" dirty="0">
                <a:solidFill>
                  <a:srgbClr val="7F7F7F"/>
                </a:solidFill>
                <a:ea typeface="+mn-lt"/>
                <a:cs typeface="+mn-lt"/>
              </a:rPr>
              <a:t>Screenshots/mockups of HMS interface</a:t>
            </a:r>
            <a:endParaRPr lang="en-US" sz="3200" dirty="0">
              <a:solidFill>
                <a:srgbClr val="7F7F7F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solidFill>
                  <a:srgbClr val="7F7F7F"/>
                </a:solidFill>
                <a:ea typeface="+mn-lt"/>
                <a:cs typeface="+mn-lt"/>
              </a:rPr>
              <a:t>Features: User-friendly design, intuitive navigation, responsive layout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solidFill>
                  <a:srgbClr val="7F7F7F"/>
                </a:solidFill>
                <a:ea typeface="+mn-lt"/>
                <a:cs typeface="+mn-lt"/>
              </a:rPr>
              <a:t>Use of JavaFX for GUI development</a:t>
            </a:r>
          </a:p>
          <a:p>
            <a:pPr algn="l"/>
            <a:endParaRPr lang="en-US" sz="3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274015"/>
            <a:ext cx="8390096" cy="30828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Steps involved in implementing HMS using Java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Requirements gathering and analysis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Design phase: UML diagrams (Class diagrams, Use case diagrams)</a:t>
            </a:r>
            <a:endParaRPr lang="en-US" sz="3200" dirty="0"/>
          </a:p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Development: Coding, Testing, Debugging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Features and Functionalities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8682C-3B78-0303-2BAC-B55CA0D0A64C}"/>
              </a:ext>
            </a:extLst>
          </p:cNvPr>
          <p:cNvSpPr txBox="1"/>
          <p:nvPr/>
        </p:nvSpPr>
        <p:spPr>
          <a:xfrm>
            <a:off x="1173699" y="1952319"/>
            <a:ext cx="8567799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Detailed explanation of key functionalities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Examples: Patient Registration, Appointment Scheduling, Doctor Management, Billing, Reporting</a:t>
            </a:r>
            <a:endParaRPr lang="en-US" sz="320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Hospital Management System Using Java </vt:lpstr>
      <vt:lpstr>Introduction to Hospital Management System</vt:lpstr>
      <vt:lpstr>Overview of Hospital Management System Architecture</vt:lpstr>
      <vt:lpstr>Architecture of the Hospital Management System</vt:lpstr>
      <vt:lpstr>Technologies Used</vt:lpstr>
      <vt:lpstr>Database Design</vt:lpstr>
      <vt:lpstr>User Interface Design</vt:lpstr>
      <vt:lpstr>Implementation</vt:lpstr>
      <vt:lpstr>Features and Functionalities</vt:lpstr>
      <vt:lpstr>Benefits and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207</cp:revision>
  <dcterms:created xsi:type="dcterms:W3CDTF">2024-03-15T13:10:23Z</dcterms:created>
  <dcterms:modified xsi:type="dcterms:W3CDTF">2024-03-15T14:32:08Z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