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8" r:id="rId5"/>
    <p:sldId id="289" r:id="rId6"/>
    <p:sldId id="276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9" d="100"/>
          <a:sy n="79" d="100"/>
        </p:scale>
        <p:origin x="1830" y="79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1A1B8-9362-4668-8BC5-1BE53512A8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A5592-3F86-464B-B427-0DDA3214CEF9}">
      <dgm:prSet/>
      <dgm:spPr/>
      <dgm:t>
        <a:bodyPr/>
        <a:lstStyle/>
        <a:p>
          <a:r>
            <a:rPr lang="en-US" b="1"/>
            <a:t>Content</a:t>
          </a:r>
          <a:r>
            <a:rPr lang="en-US"/>
            <a:t>:</a:t>
          </a:r>
        </a:p>
      </dgm:t>
    </dgm:pt>
    <dgm:pt modelId="{23417946-4BCD-4183-8269-2A4712C097DD}" type="parTrans" cxnId="{16351F0A-16A3-4083-A1E5-65DA68B406C7}">
      <dgm:prSet/>
      <dgm:spPr/>
      <dgm:t>
        <a:bodyPr/>
        <a:lstStyle/>
        <a:p>
          <a:endParaRPr lang="en-US"/>
        </a:p>
      </dgm:t>
    </dgm:pt>
    <dgm:pt modelId="{01AFE781-91F5-4985-BF11-F26E649A4E71}" type="sibTrans" cxnId="{16351F0A-16A3-4083-A1E5-65DA68B406C7}">
      <dgm:prSet/>
      <dgm:spPr/>
      <dgm:t>
        <a:bodyPr/>
        <a:lstStyle/>
        <a:p>
          <a:endParaRPr lang="en-US"/>
        </a:p>
      </dgm:t>
    </dgm:pt>
    <dgm:pt modelId="{D05E1695-640A-4029-8EB9-9BD3C078FDD6}">
      <dgm:prSet/>
      <dgm:spPr/>
      <dgm:t>
        <a:bodyPr/>
        <a:lstStyle/>
        <a:p>
          <a:r>
            <a:rPr lang="en-US" b="1"/>
            <a:t>Source</a:t>
          </a:r>
          <a:r>
            <a:rPr lang="en-US"/>
            <a:t>: Stack Overflow dataset (2008–2024).</a:t>
          </a:r>
        </a:p>
      </dgm:t>
    </dgm:pt>
    <dgm:pt modelId="{76C688C2-1761-43CF-8725-230CFD8D7BF4}" type="parTrans" cxnId="{54169E26-A8D2-4831-B667-A842F5B27725}">
      <dgm:prSet/>
      <dgm:spPr/>
      <dgm:t>
        <a:bodyPr/>
        <a:lstStyle/>
        <a:p>
          <a:endParaRPr lang="en-US"/>
        </a:p>
      </dgm:t>
    </dgm:pt>
    <dgm:pt modelId="{49E7F2C4-9F4A-4864-87CF-380F97B76F1C}" type="sibTrans" cxnId="{54169E26-A8D2-4831-B667-A842F5B27725}">
      <dgm:prSet/>
      <dgm:spPr/>
      <dgm:t>
        <a:bodyPr/>
        <a:lstStyle/>
        <a:p>
          <a:endParaRPr lang="en-US"/>
        </a:p>
      </dgm:t>
    </dgm:pt>
    <dgm:pt modelId="{7A35F10E-B015-4F8B-B37A-EB168A3EF57B}">
      <dgm:prSet/>
      <dgm:spPr/>
      <dgm:t>
        <a:bodyPr/>
        <a:lstStyle/>
        <a:p>
          <a:r>
            <a:rPr lang="en-US" b="1"/>
            <a:t>Key Features</a:t>
          </a:r>
          <a:r>
            <a:rPr lang="en-US"/>
            <a:t>:</a:t>
          </a:r>
        </a:p>
      </dgm:t>
    </dgm:pt>
    <dgm:pt modelId="{C1805560-C24C-4CA1-A5E9-CCE4C4DA222E}" type="parTrans" cxnId="{EF3F781B-35F0-4447-8002-2125AB7CD1BF}">
      <dgm:prSet/>
      <dgm:spPr/>
      <dgm:t>
        <a:bodyPr/>
        <a:lstStyle/>
        <a:p>
          <a:endParaRPr lang="en-US"/>
        </a:p>
      </dgm:t>
    </dgm:pt>
    <dgm:pt modelId="{08133546-E388-4886-8890-1E84BBD6EC9E}" type="sibTrans" cxnId="{EF3F781B-35F0-4447-8002-2125AB7CD1BF}">
      <dgm:prSet/>
      <dgm:spPr/>
      <dgm:t>
        <a:bodyPr/>
        <a:lstStyle/>
        <a:p>
          <a:endParaRPr lang="en-US"/>
        </a:p>
      </dgm:t>
    </dgm:pt>
    <dgm:pt modelId="{F6B4F18B-C97D-42F4-BE6A-4FB081FF3E5D}">
      <dgm:prSet/>
      <dgm:spPr/>
      <dgm:t>
        <a:bodyPr/>
        <a:lstStyle/>
        <a:p>
          <a:r>
            <a:rPr lang="en-US" dirty="0"/>
            <a:t>Month: Date </a:t>
          </a:r>
        </a:p>
        <a:p>
          <a:r>
            <a:rPr lang="en-US" dirty="0"/>
            <a:t>(MM-DD-YYYY).</a:t>
          </a:r>
        </a:p>
      </dgm:t>
    </dgm:pt>
    <dgm:pt modelId="{CC478F23-C1A5-4151-918A-72BD4CBCB884}" type="parTrans" cxnId="{DBE3B153-F510-40A4-9F50-A50F4E230B39}">
      <dgm:prSet/>
      <dgm:spPr/>
      <dgm:t>
        <a:bodyPr/>
        <a:lstStyle/>
        <a:p>
          <a:endParaRPr lang="en-US"/>
        </a:p>
      </dgm:t>
    </dgm:pt>
    <dgm:pt modelId="{6FC33110-6318-48BC-962F-1655024ADD85}" type="sibTrans" cxnId="{DBE3B153-F510-40A4-9F50-A50F4E230B39}">
      <dgm:prSet/>
      <dgm:spPr/>
      <dgm:t>
        <a:bodyPr/>
        <a:lstStyle/>
        <a:p>
          <a:endParaRPr lang="en-US"/>
        </a:p>
      </dgm:t>
    </dgm:pt>
    <dgm:pt modelId="{DCCA84B6-8BBC-435F-A9D1-70D88F73751E}">
      <dgm:prSet/>
      <dgm:spPr/>
      <dgm:t>
        <a:bodyPr/>
        <a:lstStyle/>
        <a:p>
          <a:r>
            <a:rPr lang="en-US"/>
            <a:t>Python: Monthly count of Python-related questions.</a:t>
          </a:r>
        </a:p>
      </dgm:t>
    </dgm:pt>
    <dgm:pt modelId="{59BE9EE5-23B5-4DD9-AF00-6B1D75ED020A}" type="parTrans" cxnId="{4A137E64-7F20-4E37-80D8-D3AD16978142}">
      <dgm:prSet/>
      <dgm:spPr/>
      <dgm:t>
        <a:bodyPr/>
        <a:lstStyle/>
        <a:p>
          <a:endParaRPr lang="en-US"/>
        </a:p>
      </dgm:t>
    </dgm:pt>
    <dgm:pt modelId="{4C09B829-0D51-4CB7-AC5C-884ABCA3D4D9}" type="sibTrans" cxnId="{4A137E64-7F20-4E37-80D8-D3AD16978142}">
      <dgm:prSet/>
      <dgm:spPr/>
      <dgm:t>
        <a:bodyPr/>
        <a:lstStyle/>
        <a:p>
          <a:endParaRPr lang="en-US"/>
        </a:p>
      </dgm:t>
    </dgm:pt>
    <dgm:pt modelId="{417B0910-A582-4B26-B440-A730EFA02142}">
      <dgm:prSet/>
      <dgm:spPr/>
      <dgm:t>
        <a:bodyPr/>
        <a:lstStyle/>
        <a:p>
          <a:r>
            <a:rPr lang="en-US" b="1"/>
            <a:t>Preprocessing</a:t>
          </a:r>
          <a:r>
            <a:rPr lang="en-US"/>
            <a:t>:</a:t>
          </a:r>
        </a:p>
      </dgm:t>
    </dgm:pt>
    <dgm:pt modelId="{B8A5E576-8E61-4FC4-A09D-2B21F1AF29D0}" type="parTrans" cxnId="{FA5A8F3F-E9A1-4E54-B08E-4818BB6E7107}">
      <dgm:prSet/>
      <dgm:spPr/>
      <dgm:t>
        <a:bodyPr/>
        <a:lstStyle/>
        <a:p>
          <a:endParaRPr lang="en-US"/>
        </a:p>
      </dgm:t>
    </dgm:pt>
    <dgm:pt modelId="{7FA869D9-0B01-4FAC-895A-EFB82F30CE5F}" type="sibTrans" cxnId="{FA5A8F3F-E9A1-4E54-B08E-4818BB6E7107}">
      <dgm:prSet/>
      <dgm:spPr/>
      <dgm:t>
        <a:bodyPr/>
        <a:lstStyle/>
        <a:p>
          <a:endParaRPr lang="en-US"/>
        </a:p>
      </dgm:t>
    </dgm:pt>
    <dgm:pt modelId="{163D1BFB-1553-4C32-B1F2-41170704EFFA}">
      <dgm:prSet/>
      <dgm:spPr/>
      <dgm:t>
        <a:bodyPr/>
        <a:lstStyle/>
        <a:p>
          <a:r>
            <a:rPr lang="en-US"/>
            <a:t>Converted Month to Date format.</a:t>
          </a:r>
        </a:p>
      </dgm:t>
    </dgm:pt>
    <dgm:pt modelId="{660DA020-9E6B-46F5-B40D-6C50B8ED5B5C}" type="parTrans" cxnId="{8F65EF46-6364-40BE-9FB6-E7DB13A76E63}">
      <dgm:prSet/>
      <dgm:spPr/>
      <dgm:t>
        <a:bodyPr/>
        <a:lstStyle/>
        <a:p>
          <a:endParaRPr lang="en-US"/>
        </a:p>
      </dgm:t>
    </dgm:pt>
    <dgm:pt modelId="{308C086F-CCE2-4B38-BED2-4228D505C76B}" type="sibTrans" cxnId="{8F65EF46-6364-40BE-9FB6-E7DB13A76E63}">
      <dgm:prSet/>
      <dgm:spPr/>
      <dgm:t>
        <a:bodyPr/>
        <a:lstStyle/>
        <a:p>
          <a:endParaRPr lang="en-US"/>
        </a:p>
      </dgm:t>
    </dgm:pt>
    <dgm:pt modelId="{B9C0100B-5355-43AA-BB61-CDEF11CEDB0B}">
      <dgm:prSet/>
      <dgm:spPr/>
      <dgm:t>
        <a:bodyPr/>
        <a:lstStyle/>
        <a:p>
          <a:r>
            <a:rPr lang="en-US"/>
            <a:t>Focused on Python data.</a:t>
          </a:r>
        </a:p>
      </dgm:t>
    </dgm:pt>
    <dgm:pt modelId="{08735DFD-056C-4ED9-9725-2E835A38DD0E}" type="parTrans" cxnId="{8A4306E0-A82D-4981-B6C5-C89DDE31ABB9}">
      <dgm:prSet/>
      <dgm:spPr/>
      <dgm:t>
        <a:bodyPr/>
        <a:lstStyle/>
        <a:p>
          <a:endParaRPr lang="en-US"/>
        </a:p>
      </dgm:t>
    </dgm:pt>
    <dgm:pt modelId="{03CB56B2-67EF-4765-AA00-24EF65A90275}" type="sibTrans" cxnId="{8A4306E0-A82D-4981-B6C5-C89DDE31ABB9}">
      <dgm:prSet/>
      <dgm:spPr/>
      <dgm:t>
        <a:bodyPr/>
        <a:lstStyle/>
        <a:p>
          <a:endParaRPr lang="en-US"/>
        </a:p>
      </dgm:t>
    </dgm:pt>
    <dgm:pt modelId="{A70F2CCB-6DB7-4277-9C02-FB3428513F2C}" type="pres">
      <dgm:prSet presAssocID="{C7B1A1B8-9362-4668-8BC5-1BE53512A8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3126CD-2930-4DA7-B46B-3E3EA4CD4C54}" type="pres">
      <dgm:prSet presAssocID="{0CDA5592-3F86-464B-B427-0DDA3214CEF9}" presName="hierRoot1" presStyleCnt="0"/>
      <dgm:spPr/>
    </dgm:pt>
    <dgm:pt modelId="{D5F625EB-E98D-4222-97CA-2236D2399779}" type="pres">
      <dgm:prSet presAssocID="{0CDA5592-3F86-464B-B427-0DDA3214CEF9}" presName="composite" presStyleCnt="0"/>
      <dgm:spPr/>
    </dgm:pt>
    <dgm:pt modelId="{B6C8C8F7-7426-44CB-8874-9AA314E59747}" type="pres">
      <dgm:prSet presAssocID="{0CDA5592-3F86-464B-B427-0DDA3214CEF9}" presName="background" presStyleLbl="node0" presStyleIdx="0" presStyleCnt="4"/>
      <dgm:spPr/>
    </dgm:pt>
    <dgm:pt modelId="{93DA7BF5-F924-49A6-98A1-E901E8841DBB}" type="pres">
      <dgm:prSet presAssocID="{0CDA5592-3F86-464B-B427-0DDA3214CEF9}" presName="text" presStyleLbl="fgAcc0" presStyleIdx="0" presStyleCnt="4">
        <dgm:presLayoutVars>
          <dgm:chPref val="3"/>
        </dgm:presLayoutVars>
      </dgm:prSet>
      <dgm:spPr/>
    </dgm:pt>
    <dgm:pt modelId="{A1D21008-F985-4EE1-BEA5-537FC4C1771E}" type="pres">
      <dgm:prSet presAssocID="{0CDA5592-3F86-464B-B427-0DDA3214CEF9}" presName="hierChild2" presStyleCnt="0"/>
      <dgm:spPr/>
    </dgm:pt>
    <dgm:pt modelId="{D7942CAB-FB98-4243-822A-C721A0052876}" type="pres">
      <dgm:prSet presAssocID="{D05E1695-640A-4029-8EB9-9BD3C078FDD6}" presName="hierRoot1" presStyleCnt="0"/>
      <dgm:spPr/>
    </dgm:pt>
    <dgm:pt modelId="{302119BB-7300-46B3-B32B-16F5C7491F1E}" type="pres">
      <dgm:prSet presAssocID="{D05E1695-640A-4029-8EB9-9BD3C078FDD6}" presName="composite" presStyleCnt="0"/>
      <dgm:spPr/>
    </dgm:pt>
    <dgm:pt modelId="{3E5B47BB-EE53-44F0-B9E2-37CA4B5C9277}" type="pres">
      <dgm:prSet presAssocID="{D05E1695-640A-4029-8EB9-9BD3C078FDD6}" presName="background" presStyleLbl="node0" presStyleIdx="1" presStyleCnt="4"/>
      <dgm:spPr/>
    </dgm:pt>
    <dgm:pt modelId="{22BCA914-DEC4-496D-BB01-696E57A2BBAB}" type="pres">
      <dgm:prSet presAssocID="{D05E1695-640A-4029-8EB9-9BD3C078FDD6}" presName="text" presStyleLbl="fgAcc0" presStyleIdx="1" presStyleCnt="4">
        <dgm:presLayoutVars>
          <dgm:chPref val="3"/>
        </dgm:presLayoutVars>
      </dgm:prSet>
      <dgm:spPr/>
    </dgm:pt>
    <dgm:pt modelId="{7D8BD539-E905-450C-86FB-44DF439A10C3}" type="pres">
      <dgm:prSet presAssocID="{D05E1695-640A-4029-8EB9-9BD3C078FDD6}" presName="hierChild2" presStyleCnt="0"/>
      <dgm:spPr/>
    </dgm:pt>
    <dgm:pt modelId="{D515FF9E-AA95-40BA-A7A8-AAFD898D485B}" type="pres">
      <dgm:prSet presAssocID="{7A35F10E-B015-4F8B-B37A-EB168A3EF57B}" presName="hierRoot1" presStyleCnt="0"/>
      <dgm:spPr/>
    </dgm:pt>
    <dgm:pt modelId="{F8FCA079-6A8D-447D-9B42-1E2C009573CB}" type="pres">
      <dgm:prSet presAssocID="{7A35F10E-B015-4F8B-B37A-EB168A3EF57B}" presName="composite" presStyleCnt="0"/>
      <dgm:spPr/>
    </dgm:pt>
    <dgm:pt modelId="{4ED8E747-7E3E-401B-869C-4C679AFF857F}" type="pres">
      <dgm:prSet presAssocID="{7A35F10E-B015-4F8B-B37A-EB168A3EF57B}" presName="background" presStyleLbl="node0" presStyleIdx="2" presStyleCnt="4"/>
      <dgm:spPr/>
    </dgm:pt>
    <dgm:pt modelId="{5848F2F3-984D-4D57-9570-E06D2D5F4B31}" type="pres">
      <dgm:prSet presAssocID="{7A35F10E-B015-4F8B-B37A-EB168A3EF57B}" presName="text" presStyleLbl="fgAcc0" presStyleIdx="2" presStyleCnt="4">
        <dgm:presLayoutVars>
          <dgm:chPref val="3"/>
        </dgm:presLayoutVars>
      </dgm:prSet>
      <dgm:spPr/>
    </dgm:pt>
    <dgm:pt modelId="{EE063428-44C2-4603-98C0-DE2E037A8695}" type="pres">
      <dgm:prSet presAssocID="{7A35F10E-B015-4F8B-B37A-EB168A3EF57B}" presName="hierChild2" presStyleCnt="0"/>
      <dgm:spPr/>
    </dgm:pt>
    <dgm:pt modelId="{80490777-A575-40C8-84EA-D3CA4B47D003}" type="pres">
      <dgm:prSet presAssocID="{CC478F23-C1A5-4151-918A-72BD4CBCB884}" presName="Name10" presStyleLbl="parChTrans1D2" presStyleIdx="0" presStyleCnt="4"/>
      <dgm:spPr/>
    </dgm:pt>
    <dgm:pt modelId="{009B2639-FD58-4624-998A-5D6533FF3C60}" type="pres">
      <dgm:prSet presAssocID="{F6B4F18B-C97D-42F4-BE6A-4FB081FF3E5D}" presName="hierRoot2" presStyleCnt="0"/>
      <dgm:spPr/>
    </dgm:pt>
    <dgm:pt modelId="{981999FE-F494-4C4A-848B-978FE89692EB}" type="pres">
      <dgm:prSet presAssocID="{F6B4F18B-C97D-42F4-BE6A-4FB081FF3E5D}" presName="composite2" presStyleCnt="0"/>
      <dgm:spPr/>
    </dgm:pt>
    <dgm:pt modelId="{31C15ECA-D17F-4F98-A0C7-2A8A24379D01}" type="pres">
      <dgm:prSet presAssocID="{F6B4F18B-C97D-42F4-BE6A-4FB081FF3E5D}" presName="background2" presStyleLbl="node2" presStyleIdx="0" presStyleCnt="4"/>
      <dgm:spPr/>
    </dgm:pt>
    <dgm:pt modelId="{0721C58B-E87A-45B2-92AB-2052074F5AFF}" type="pres">
      <dgm:prSet presAssocID="{F6B4F18B-C97D-42F4-BE6A-4FB081FF3E5D}" presName="text2" presStyleLbl="fgAcc2" presStyleIdx="0" presStyleCnt="4">
        <dgm:presLayoutVars>
          <dgm:chPref val="3"/>
        </dgm:presLayoutVars>
      </dgm:prSet>
      <dgm:spPr/>
    </dgm:pt>
    <dgm:pt modelId="{38068EC2-2F04-41F1-9801-BC987559BFEB}" type="pres">
      <dgm:prSet presAssocID="{F6B4F18B-C97D-42F4-BE6A-4FB081FF3E5D}" presName="hierChild3" presStyleCnt="0"/>
      <dgm:spPr/>
    </dgm:pt>
    <dgm:pt modelId="{9D12E47F-2DF2-4913-81E1-996BB7DC7A71}" type="pres">
      <dgm:prSet presAssocID="{59BE9EE5-23B5-4DD9-AF00-6B1D75ED020A}" presName="Name10" presStyleLbl="parChTrans1D2" presStyleIdx="1" presStyleCnt="4"/>
      <dgm:spPr/>
    </dgm:pt>
    <dgm:pt modelId="{FECA6CE6-EC89-47C6-AF64-E13DBC876D2D}" type="pres">
      <dgm:prSet presAssocID="{DCCA84B6-8BBC-435F-A9D1-70D88F73751E}" presName="hierRoot2" presStyleCnt="0"/>
      <dgm:spPr/>
    </dgm:pt>
    <dgm:pt modelId="{53FA3F13-4F43-4A01-8407-C47A49D93711}" type="pres">
      <dgm:prSet presAssocID="{DCCA84B6-8BBC-435F-A9D1-70D88F73751E}" presName="composite2" presStyleCnt="0"/>
      <dgm:spPr/>
    </dgm:pt>
    <dgm:pt modelId="{AAD0797F-0820-482F-B14F-544963ACFB24}" type="pres">
      <dgm:prSet presAssocID="{DCCA84B6-8BBC-435F-A9D1-70D88F73751E}" presName="background2" presStyleLbl="node2" presStyleIdx="1" presStyleCnt="4"/>
      <dgm:spPr/>
    </dgm:pt>
    <dgm:pt modelId="{96737843-1A90-4305-AA94-CAAEFBA1471B}" type="pres">
      <dgm:prSet presAssocID="{DCCA84B6-8BBC-435F-A9D1-70D88F73751E}" presName="text2" presStyleLbl="fgAcc2" presStyleIdx="1" presStyleCnt="4">
        <dgm:presLayoutVars>
          <dgm:chPref val="3"/>
        </dgm:presLayoutVars>
      </dgm:prSet>
      <dgm:spPr/>
    </dgm:pt>
    <dgm:pt modelId="{225DCDAC-31D2-4F0C-8BE2-A603EE433396}" type="pres">
      <dgm:prSet presAssocID="{DCCA84B6-8BBC-435F-A9D1-70D88F73751E}" presName="hierChild3" presStyleCnt="0"/>
      <dgm:spPr/>
    </dgm:pt>
    <dgm:pt modelId="{90345057-F90E-405A-B87A-3B760AEB0517}" type="pres">
      <dgm:prSet presAssocID="{417B0910-A582-4B26-B440-A730EFA02142}" presName="hierRoot1" presStyleCnt="0"/>
      <dgm:spPr/>
    </dgm:pt>
    <dgm:pt modelId="{27BDBAA8-4364-4222-A6C5-8D356E251CF6}" type="pres">
      <dgm:prSet presAssocID="{417B0910-A582-4B26-B440-A730EFA02142}" presName="composite" presStyleCnt="0"/>
      <dgm:spPr/>
    </dgm:pt>
    <dgm:pt modelId="{99EAB646-DA2C-4DCC-8D3F-1D5CE2E8BBC5}" type="pres">
      <dgm:prSet presAssocID="{417B0910-A582-4B26-B440-A730EFA02142}" presName="background" presStyleLbl="node0" presStyleIdx="3" presStyleCnt="4"/>
      <dgm:spPr/>
    </dgm:pt>
    <dgm:pt modelId="{C849BAC6-79DF-490B-A551-85A6F10D1906}" type="pres">
      <dgm:prSet presAssocID="{417B0910-A582-4B26-B440-A730EFA02142}" presName="text" presStyleLbl="fgAcc0" presStyleIdx="3" presStyleCnt="4">
        <dgm:presLayoutVars>
          <dgm:chPref val="3"/>
        </dgm:presLayoutVars>
      </dgm:prSet>
      <dgm:spPr/>
    </dgm:pt>
    <dgm:pt modelId="{85CE32D1-6FE3-4205-9132-68804AF0ACFB}" type="pres">
      <dgm:prSet presAssocID="{417B0910-A582-4B26-B440-A730EFA02142}" presName="hierChild2" presStyleCnt="0"/>
      <dgm:spPr/>
    </dgm:pt>
    <dgm:pt modelId="{B312FB34-718C-4E48-B558-BF4410302B44}" type="pres">
      <dgm:prSet presAssocID="{660DA020-9E6B-46F5-B40D-6C50B8ED5B5C}" presName="Name10" presStyleLbl="parChTrans1D2" presStyleIdx="2" presStyleCnt="4"/>
      <dgm:spPr/>
    </dgm:pt>
    <dgm:pt modelId="{85436442-4B4F-45A6-822A-0E8A4D1CDD3E}" type="pres">
      <dgm:prSet presAssocID="{163D1BFB-1553-4C32-B1F2-41170704EFFA}" presName="hierRoot2" presStyleCnt="0"/>
      <dgm:spPr/>
    </dgm:pt>
    <dgm:pt modelId="{5CF40E5E-1DD9-438C-996C-F06E9914A5BE}" type="pres">
      <dgm:prSet presAssocID="{163D1BFB-1553-4C32-B1F2-41170704EFFA}" presName="composite2" presStyleCnt="0"/>
      <dgm:spPr/>
    </dgm:pt>
    <dgm:pt modelId="{E58B8A6E-CD06-4E60-AA24-23DC2B6E6BD9}" type="pres">
      <dgm:prSet presAssocID="{163D1BFB-1553-4C32-B1F2-41170704EFFA}" presName="background2" presStyleLbl="node2" presStyleIdx="2" presStyleCnt="4"/>
      <dgm:spPr/>
    </dgm:pt>
    <dgm:pt modelId="{59EF696B-8D38-44CF-97CE-34B7EDDE9030}" type="pres">
      <dgm:prSet presAssocID="{163D1BFB-1553-4C32-B1F2-41170704EFFA}" presName="text2" presStyleLbl="fgAcc2" presStyleIdx="2" presStyleCnt="4">
        <dgm:presLayoutVars>
          <dgm:chPref val="3"/>
        </dgm:presLayoutVars>
      </dgm:prSet>
      <dgm:spPr/>
    </dgm:pt>
    <dgm:pt modelId="{BD688AB0-D138-4F11-AEBE-C480B6F6262E}" type="pres">
      <dgm:prSet presAssocID="{163D1BFB-1553-4C32-B1F2-41170704EFFA}" presName="hierChild3" presStyleCnt="0"/>
      <dgm:spPr/>
    </dgm:pt>
    <dgm:pt modelId="{378392D6-405E-45F0-B1E7-44E4108ABDB6}" type="pres">
      <dgm:prSet presAssocID="{08735DFD-056C-4ED9-9725-2E835A38DD0E}" presName="Name10" presStyleLbl="parChTrans1D2" presStyleIdx="3" presStyleCnt="4"/>
      <dgm:spPr/>
    </dgm:pt>
    <dgm:pt modelId="{9FA198A5-5026-44B5-B07E-F397EA2C75B1}" type="pres">
      <dgm:prSet presAssocID="{B9C0100B-5355-43AA-BB61-CDEF11CEDB0B}" presName="hierRoot2" presStyleCnt="0"/>
      <dgm:spPr/>
    </dgm:pt>
    <dgm:pt modelId="{B672CB36-0B06-448C-BEB4-5475035466BD}" type="pres">
      <dgm:prSet presAssocID="{B9C0100B-5355-43AA-BB61-CDEF11CEDB0B}" presName="composite2" presStyleCnt="0"/>
      <dgm:spPr/>
    </dgm:pt>
    <dgm:pt modelId="{C3193DD3-D6E2-4B54-B106-9FA8A3B3B6A9}" type="pres">
      <dgm:prSet presAssocID="{B9C0100B-5355-43AA-BB61-CDEF11CEDB0B}" presName="background2" presStyleLbl="node2" presStyleIdx="3" presStyleCnt="4"/>
      <dgm:spPr/>
    </dgm:pt>
    <dgm:pt modelId="{AB2AAA3A-1973-4850-9644-424D1F61BDBB}" type="pres">
      <dgm:prSet presAssocID="{B9C0100B-5355-43AA-BB61-CDEF11CEDB0B}" presName="text2" presStyleLbl="fgAcc2" presStyleIdx="3" presStyleCnt="4">
        <dgm:presLayoutVars>
          <dgm:chPref val="3"/>
        </dgm:presLayoutVars>
      </dgm:prSet>
      <dgm:spPr/>
    </dgm:pt>
    <dgm:pt modelId="{7B48A93B-955A-4FDD-855A-1122D2F0EE7E}" type="pres">
      <dgm:prSet presAssocID="{B9C0100B-5355-43AA-BB61-CDEF11CEDB0B}" presName="hierChild3" presStyleCnt="0"/>
      <dgm:spPr/>
    </dgm:pt>
  </dgm:ptLst>
  <dgm:cxnLst>
    <dgm:cxn modelId="{B9C08400-784A-4F44-89C7-B4E1CADEFD62}" type="presOf" srcId="{08735DFD-056C-4ED9-9725-2E835A38DD0E}" destId="{378392D6-405E-45F0-B1E7-44E4108ABDB6}" srcOrd="0" destOrd="0" presId="urn:microsoft.com/office/officeart/2005/8/layout/hierarchy1"/>
    <dgm:cxn modelId="{A82B7A08-D142-4CC8-A9C9-AA67ED076C2D}" type="presOf" srcId="{C7B1A1B8-9362-4668-8BC5-1BE53512A83D}" destId="{A70F2CCB-6DB7-4277-9C02-FB3428513F2C}" srcOrd="0" destOrd="0" presId="urn:microsoft.com/office/officeart/2005/8/layout/hierarchy1"/>
    <dgm:cxn modelId="{16351F0A-16A3-4083-A1E5-65DA68B406C7}" srcId="{C7B1A1B8-9362-4668-8BC5-1BE53512A83D}" destId="{0CDA5592-3F86-464B-B427-0DDA3214CEF9}" srcOrd="0" destOrd="0" parTransId="{23417946-4BCD-4183-8269-2A4712C097DD}" sibTransId="{01AFE781-91F5-4985-BF11-F26E649A4E71}"/>
    <dgm:cxn modelId="{F1BC510C-E783-4382-9F99-2EE0E8ACCA4E}" type="presOf" srcId="{660DA020-9E6B-46F5-B40D-6C50B8ED5B5C}" destId="{B312FB34-718C-4E48-B558-BF4410302B44}" srcOrd="0" destOrd="0" presId="urn:microsoft.com/office/officeart/2005/8/layout/hierarchy1"/>
    <dgm:cxn modelId="{EF3F781B-35F0-4447-8002-2125AB7CD1BF}" srcId="{C7B1A1B8-9362-4668-8BC5-1BE53512A83D}" destId="{7A35F10E-B015-4F8B-B37A-EB168A3EF57B}" srcOrd="2" destOrd="0" parTransId="{C1805560-C24C-4CA1-A5E9-CCE4C4DA222E}" sibTransId="{08133546-E388-4886-8890-1E84BBD6EC9E}"/>
    <dgm:cxn modelId="{FF1BE91B-6FFF-4EC3-99FF-B3A29FAD84DA}" type="presOf" srcId="{B9C0100B-5355-43AA-BB61-CDEF11CEDB0B}" destId="{AB2AAA3A-1973-4850-9644-424D1F61BDBB}" srcOrd="0" destOrd="0" presId="urn:microsoft.com/office/officeart/2005/8/layout/hierarchy1"/>
    <dgm:cxn modelId="{54169E26-A8D2-4831-B667-A842F5B27725}" srcId="{C7B1A1B8-9362-4668-8BC5-1BE53512A83D}" destId="{D05E1695-640A-4029-8EB9-9BD3C078FDD6}" srcOrd="1" destOrd="0" parTransId="{76C688C2-1761-43CF-8725-230CFD8D7BF4}" sibTransId="{49E7F2C4-9F4A-4864-87CF-380F97B76F1C}"/>
    <dgm:cxn modelId="{FA5A8F3F-E9A1-4E54-B08E-4818BB6E7107}" srcId="{C7B1A1B8-9362-4668-8BC5-1BE53512A83D}" destId="{417B0910-A582-4B26-B440-A730EFA02142}" srcOrd="3" destOrd="0" parTransId="{B8A5E576-8E61-4FC4-A09D-2B21F1AF29D0}" sibTransId="{7FA869D9-0B01-4FAC-895A-EFB82F30CE5F}"/>
    <dgm:cxn modelId="{B4946742-F64D-4A0B-868A-41D71A5F1F04}" type="presOf" srcId="{CC478F23-C1A5-4151-918A-72BD4CBCB884}" destId="{80490777-A575-40C8-84EA-D3CA4B47D003}" srcOrd="0" destOrd="0" presId="urn:microsoft.com/office/officeart/2005/8/layout/hierarchy1"/>
    <dgm:cxn modelId="{4A137E64-7F20-4E37-80D8-D3AD16978142}" srcId="{7A35F10E-B015-4F8B-B37A-EB168A3EF57B}" destId="{DCCA84B6-8BBC-435F-A9D1-70D88F73751E}" srcOrd="1" destOrd="0" parTransId="{59BE9EE5-23B5-4DD9-AF00-6B1D75ED020A}" sibTransId="{4C09B829-0D51-4CB7-AC5C-884ABCA3D4D9}"/>
    <dgm:cxn modelId="{8F65EF46-6364-40BE-9FB6-E7DB13A76E63}" srcId="{417B0910-A582-4B26-B440-A730EFA02142}" destId="{163D1BFB-1553-4C32-B1F2-41170704EFFA}" srcOrd="0" destOrd="0" parTransId="{660DA020-9E6B-46F5-B40D-6C50B8ED5B5C}" sibTransId="{308C086F-CCE2-4B38-BED2-4228D505C76B}"/>
    <dgm:cxn modelId="{D9E6056F-F735-4907-BE7F-4DF5CDE709B1}" type="presOf" srcId="{F6B4F18B-C97D-42F4-BE6A-4FB081FF3E5D}" destId="{0721C58B-E87A-45B2-92AB-2052074F5AFF}" srcOrd="0" destOrd="0" presId="urn:microsoft.com/office/officeart/2005/8/layout/hierarchy1"/>
    <dgm:cxn modelId="{DBE3B153-F510-40A4-9F50-A50F4E230B39}" srcId="{7A35F10E-B015-4F8B-B37A-EB168A3EF57B}" destId="{F6B4F18B-C97D-42F4-BE6A-4FB081FF3E5D}" srcOrd="0" destOrd="0" parTransId="{CC478F23-C1A5-4151-918A-72BD4CBCB884}" sibTransId="{6FC33110-6318-48BC-962F-1655024ADD85}"/>
    <dgm:cxn modelId="{A5B3977C-4803-4A7C-BC69-E0714C704402}" type="presOf" srcId="{417B0910-A582-4B26-B440-A730EFA02142}" destId="{C849BAC6-79DF-490B-A551-85A6F10D1906}" srcOrd="0" destOrd="0" presId="urn:microsoft.com/office/officeart/2005/8/layout/hierarchy1"/>
    <dgm:cxn modelId="{DB6E968B-7C9F-4D10-8F4C-828067C99202}" type="presOf" srcId="{163D1BFB-1553-4C32-B1F2-41170704EFFA}" destId="{59EF696B-8D38-44CF-97CE-34B7EDDE9030}" srcOrd="0" destOrd="0" presId="urn:microsoft.com/office/officeart/2005/8/layout/hierarchy1"/>
    <dgm:cxn modelId="{831246A4-B7B4-4D33-A76B-2419B8840D3C}" type="presOf" srcId="{7A35F10E-B015-4F8B-B37A-EB168A3EF57B}" destId="{5848F2F3-984D-4D57-9570-E06D2D5F4B31}" srcOrd="0" destOrd="0" presId="urn:microsoft.com/office/officeart/2005/8/layout/hierarchy1"/>
    <dgm:cxn modelId="{DDEEDEB2-4377-4151-AE14-897D95BB06A8}" type="presOf" srcId="{59BE9EE5-23B5-4DD9-AF00-6B1D75ED020A}" destId="{9D12E47F-2DF2-4913-81E1-996BB7DC7A71}" srcOrd="0" destOrd="0" presId="urn:microsoft.com/office/officeart/2005/8/layout/hierarchy1"/>
    <dgm:cxn modelId="{A85F03DE-B3A7-4636-A28D-6345DD87ABA6}" type="presOf" srcId="{0CDA5592-3F86-464B-B427-0DDA3214CEF9}" destId="{93DA7BF5-F924-49A6-98A1-E901E8841DBB}" srcOrd="0" destOrd="0" presId="urn:microsoft.com/office/officeart/2005/8/layout/hierarchy1"/>
    <dgm:cxn modelId="{8A4306E0-A82D-4981-B6C5-C89DDE31ABB9}" srcId="{417B0910-A582-4B26-B440-A730EFA02142}" destId="{B9C0100B-5355-43AA-BB61-CDEF11CEDB0B}" srcOrd="1" destOrd="0" parTransId="{08735DFD-056C-4ED9-9725-2E835A38DD0E}" sibTransId="{03CB56B2-67EF-4765-AA00-24EF65A90275}"/>
    <dgm:cxn modelId="{D413CBE4-E774-4CB3-830B-15D4D6C67287}" type="presOf" srcId="{D05E1695-640A-4029-8EB9-9BD3C078FDD6}" destId="{22BCA914-DEC4-496D-BB01-696E57A2BBAB}" srcOrd="0" destOrd="0" presId="urn:microsoft.com/office/officeart/2005/8/layout/hierarchy1"/>
    <dgm:cxn modelId="{A650C6FA-2736-4B0A-A423-B871BEB5E4B8}" type="presOf" srcId="{DCCA84B6-8BBC-435F-A9D1-70D88F73751E}" destId="{96737843-1A90-4305-AA94-CAAEFBA1471B}" srcOrd="0" destOrd="0" presId="urn:microsoft.com/office/officeart/2005/8/layout/hierarchy1"/>
    <dgm:cxn modelId="{CDD282FE-2597-4827-BC03-235FD4271C8C}" type="presParOf" srcId="{A70F2CCB-6DB7-4277-9C02-FB3428513F2C}" destId="{B83126CD-2930-4DA7-B46B-3E3EA4CD4C54}" srcOrd="0" destOrd="0" presId="urn:microsoft.com/office/officeart/2005/8/layout/hierarchy1"/>
    <dgm:cxn modelId="{01AB73F8-0455-4625-9899-25B98D01336E}" type="presParOf" srcId="{B83126CD-2930-4DA7-B46B-3E3EA4CD4C54}" destId="{D5F625EB-E98D-4222-97CA-2236D2399779}" srcOrd="0" destOrd="0" presId="urn:microsoft.com/office/officeart/2005/8/layout/hierarchy1"/>
    <dgm:cxn modelId="{A95D1D37-9675-4747-80E4-98DE1EE5E5AB}" type="presParOf" srcId="{D5F625EB-E98D-4222-97CA-2236D2399779}" destId="{B6C8C8F7-7426-44CB-8874-9AA314E59747}" srcOrd="0" destOrd="0" presId="urn:microsoft.com/office/officeart/2005/8/layout/hierarchy1"/>
    <dgm:cxn modelId="{F2FF666F-D2BB-457B-B1A7-6D1EA325F421}" type="presParOf" srcId="{D5F625EB-E98D-4222-97CA-2236D2399779}" destId="{93DA7BF5-F924-49A6-98A1-E901E8841DBB}" srcOrd="1" destOrd="0" presId="urn:microsoft.com/office/officeart/2005/8/layout/hierarchy1"/>
    <dgm:cxn modelId="{72E9D551-8879-4709-81F0-E6F1BFE202AB}" type="presParOf" srcId="{B83126CD-2930-4DA7-B46B-3E3EA4CD4C54}" destId="{A1D21008-F985-4EE1-BEA5-537FC4C1771E}" srcOrd="1" destOrd="0" presId="urn:microsoft.com/office/officeart/2005/8/layout/hierarchy1"/>
    <dgm:cxn modelId="{E59D8A58-27B0-490A-A5D9-AE2EBC83D580}" type="presParOf" srcId="{A70F2CCB-6DB7-4277-9C02-FB3428513F2C}" destId="{D7942CAB-FB98-4243-822A-C721A0052876}" srcOrd="1" destOrd="0" presId="urn:microsoft.com/office/officeart/2005/8/layout/hierarchy1"/>
    <dgm:cxn modelId="{0EC223CC-6F7D-4646-B9FC-9A140EB8E696}" type="presParOf" srcId="{D7942CAB-FB98-4243-822A-C721A0052876}" destId="{302119BB-7300-46B3-B32B-16F5C7491F1E}" srcOrd="0" destOrd="0" presId="urn:microsoft.com/office/officeart/2005/8/layout/hierarchy1"/>
    <dgm:cxn modelId="{4228F3FE-C567-4610-9AC4-5D9E03DD3720}" type="presParOf" srcId="{302119BB-7300-46B3-B32B-16F5C7491F1E}" destId="{3E5B47BB-EE53-44F0-B9E2-37CA4B5C9277}" srcOrd="0" destOrd="0" presId="urn:microsoft.com/office/officeart/2005/8/layout/hierarchy1"/>
    <dgm:cxn modelId="{8B1A33D4-1EC1-4C61-B7F9-70DDC1ED4168}" type="presParOf" srcId="{302119BB-7300-46B3-B32B-16F5C7491F1E}" destId="{22BCA914-DEC4-496D-BB01-696E57A2BBAB}" srcOrd="1" destOrd="0" presId="urn:microsoft.com/office/officeart/2005/8/layout/hierarchy1"/>
    <dgm:cxn modelId="{393F8ADA-D983-4C33-A083-FC564F421BAE}" type="presParOf" srcId="{D7942CAB-FB98-4243-822A-C721A0052876}" destId="{7D8BD539-E905-450C-86FB-44DF439A10C3}" srcOrd="1" destOrd="0" presId="urn:microsoft.com/office/officeart/2005/8/layout/hierarchy1"/>
    <dgm:cxn modelId="{2B91A1AF-205F-44DA-BC64-253E0AC99330}" type="presParOf" srcId="{A70F2CCB-6DB7-4277-9C02-FB3428513F2C}" destId="{D515FF9E-AA95-40BA-A7A8-AAFD898D485B}" srcOrd="2" destOrd="0" presId="urn:microsoft.com/office/officeart/2005/8/layout/hierarchy1"/>
    <dgm:cxn modelId="{3633062F-0E2D-4DF0-B2CF-9BFB4AE924B0}" type="presParOf" srcId="{D515FF9E-AA95-40BA-A7A8-AAFD898D485B}" destId="{F8FCA079-6A8D-447D-9B42-1E2C009573CB}" srcOrd="0" destOrd="0" presId="urn:microsoft.com/office/officeart/2005/8/layout/hierarchy1"/>
    <dgm:cxn modelId="{131B2A92-0FDF-4D46-B113-4769A934405E}" type="presParOf" srcId="{F8FCA079-6A8D-447D-9B42-1E2C009573CB}" destId="{4ED8E747-7E3E-401B-869C-4C679AFF857F}" srcOrd="0" destOrd="0" presId="urn:microsoft.com/office/officeart/2005/8/layout/hierarchy1"/>
    <dgm:cxn modelId="{80403C5F-0B36-415A-BD49-ACFE3E0C879E}" type="presParOf" srcId="{F8FCA079-6A8D-447D-9B42-1E2C009573CB}" destId="{5848F2F3-984D-4D57-9570-E06D2D5F4B31}" srcOrd="1" destOrd="0" presId="urn:microsoft.com/office/officeart/2005/8/layout/hierarchy1"/>
    <dgm:cxn modelId="{0E244FEB-F073-434A-BA44-28EF1E7EE1CF}" type="presParOf" srcId="{D515FF9E-AA95-40BA-A7A8-AAFD898D485B}" destId="{EE063428-44C2-4603-98C0-DE2E037A8695}" srcOrd="1" destOrd="0" presId="urn:microsoft.com/office/officeart/2005/8/layout/hierarchy1"/>
    <dgm:cxn modelId="{899FD608-4269-41BE-8839-C6D56F72E93A}" type="presParOf" srcId="{EE063428-44C2-4603-98C0-DE2E037A8695}" destId="{80490777-A575-40C8-84EA-D3CA4B47D003}" srcOrd="0" destOrd="0" presId="urn:microsoft.com/office/officeart/2005/8/layout/hierarchy1"/>
    <dgm:cxn modelId="{32480B65-E336-4002-AFEE-B0BCA29CC593}" type="presParOf" srcId="{EE063428-44C2-4603-98C0-DE2E037A8695}" destId="{009B2639-FD58-4624-998A-5D6533FF3C60}" srcOrd="1" destOrd="0" presId="urn:microsoft.com/office/officeart/2005/8/layout/hierarchy1"/>
    <dgm:cxn modelId="{C9B40A0F-DB83-4457-AC27-9DA4D92A4962}" type="presParOf" srcId="{009B2639-FD58-4624-998A-5D6533FF3C60}" destId="{981999FE-F494-4C4A-848B-978FE89692EB}" srcOrd="0" destOrd="0" presId="urn:microsoft.com/office/officeart/2005/8/layout/hierarchy1"/>
    <dgm:cxn modelId="{48DF7F8A-64D2-43F9-8779-4C4F79685E00}" type="presParOf" srcId="{981999FE-F494-4C4A-848B-978FE89692EB}" destId="{31C15ECA-D17F-4F98-A0C7-2A8A24379D01}" srcOrd="0" destOrd="0" presId="urn:microsoft.com/office/officeart/2005/8/layout/hierarchy1"/>
    <dgm:cxn modelId="{FE03A183-B89B-421C-A99F-81312BE29544}" type="presParOf" srcId="{981999FE-F494-4C4A-848B-978FE89692EB}" destId="{0721C58B-E87A-45B2-92AB-2052074F5AFF}" srcOrd="1" destOrd="0" presId="urn:microsoft.com/office/officeart/2005/8/layout/hierarchy1"/>
    <dgm:cxn modelId="{7415AC00-C18D-4DD2-B5C9-954B71FD30F0}" type="presParOf" srcId="{009B2639-FD58-4624-998A-5D6533FF3C60}" destId="{38068EC2-2F04-41F1-9801-BC987559BFEB}" srcOrd="1" destOrd="0" presId="urn:microsoft.com/office/officeart/2005/8/layout/hierarchy1"/>
    <dgm:cxn modelId="{1339B599-CAA4-4FF2-ABE1-BE188975904C}" type="presParOf" srcId="{EE063428-44C2-4603-98C0-DE2E037A8695}" destId="{9D12E47F-2DF2-4913-81E1-996BB7DC7A71}" srcOrd="2" destOrd="0" presId="urn:microsoft.com/office/officeart/2005/8/layout/hierarchy1"/>
    <dgm:cxn modelId="{DA3DF120-C26B-4FCF-B738-D49CAF9AB6A6}" type="presParOf" srcId="{EE063428-44C2-4603-98C0-DE2E037A8695}" destId="{FECA6CE6-EC89-47C6-AF64-E13DBC876D2D}" srcOrd="3" destOrd="0" presId="urn:microsoft.com/office/officeart/2005/8/layout/hierarchy1"/>
    <dgm:cxn modelId="{40FB0DA6-1E25-40AF-8B8F-7A267117C308}" type="presParOf" srcId="{FECA6CE6-EC89-47C6-AF64-E13DBC876D2D}" destId="{53FA3F13-4F43-4A01-8407-C47A49D93711}" srcOrd="0" destOrd="0" presId="urn:microsoft.com/office/officeart/2005/8/layout/hierarchy1"/>
    <dgm:cxn modelId="{58DBC2DE-24E5-480E-AF02-7A9C5E221F51}" type="presParOf" srcId="{53FA3F13-4F43-4A01-8407-C47A49D93711}" destId="{AAD0797F-0820-482F-B14F-544963ACFB24}" srcOrd="0" destOrd="0" presId="urn:microsoft.com/office/officeart/2005/8/layout/hierarchy1"/>
    <dgm:cxn modelId="{E669DC71-5542-491A-A7C7-BAC537816C0F}" type="presParOf" srcId="{53FA3F13-4F43-4A01-8407-C47A49D93711}" destId="{96737843-1A90-4305-AA94-CAAEFBA1471B}" srcOrd="1" destOrd="0" presId="urn:microsoft.com/office/officeart/2005/8/layout/hierarchy1"/>
    <dgm:cxn modelId="{508E479F-64D9-4FA8-AC2F-66FD53168A35}" type="presParOf" srcId="{FECA6CE6-EC89-47C6-AF64-E13DBC876D2D}" destId="{225DCDAC-31D2-4F0C-8BE2-A603EE433396}" srcOrd="1" destOrd="0" presId="urn:microsoft.com/office/officeart/2005/8/layout/hierarchy1"/>
    <dgm:cxn modelId="{5638A748-C32B-4DD7-A291-793D34CB9B0A}" type="presParOf" srcId="{A70F2CCB-6DB7-4277-9C02-FB3428513F2C}" destId="{90345057-F90E-405A-B87A-3B760AEB0517}" srcOrd="3" destOrd="0" presId="urn:microsoft.com/office/officeart/2005/8/layout/hierarchy1"/>
    <dgm:cxn modelId="{080463A6-D58C-4341-AB6C-80DF9689FCD6}" type="presParOf" srcId="{90345057-F90E-405A-B87A-3B760AEB0517}" destId="{27BDBAA8-4364-4222-A6C5-8D356E251CF6}" srcOrd="0" destOrd="0" presId="urn:microsoft.com/office/officeart/2005/8/layout/hierarchy1"/>
    <dgm:cxn modelId="{8962907B-201A-4471-91AF-06468B3C7A30}" type="presParOf" srcId="{27BDBAA8-4364-4222-A6C5-8D356E251CF6}" destId="{99EAB646-DA2C-4DCC-8D3F-1D5CE2E8BBC5}" srcOrd="0" destOrd="0" presId="urn:microsoft.com/office/officeart/2005/8/layout/hierarchy1"/>
    <dgm:cxn modelId="{AF9A7A44-DBAC-4967-98EE-D79453C2BE3A}" type="presParOf" srcId="{27BDBAA8-4364-4222-A6C5-8D356E251CF6}" destId="{C849BAC6-79DF-490B-A551-85A6F10D1906}" srcOrd="1" destOrd="0" presId="urn:microsoft.com/office/officeart/2005/8/layout/hierarchy1"/>
    <dgm:cxn modelId="{52C65E31-125F-4928-B9BB-426DC04A3BFE}" type="presParOf" srcId="{90345057-F90E-405A-B87A-3B760AEB0517}" destId="{85CE32D1-6FE3-4205-9132-68804AF0ACFB}" srcOrd="1" destOrd="0" presId="urn:microsoft.com/office/officeart/2005/8/layout/hierarchy1"/>
    <dgm:cxn modelId="{94294D28-92B6-4CA2-AF24-52ED1A74F5C6}" type="presParOf" srcId="{85CE32D1-6FE3-4205-9132-68804AF0ACFB}" destId="{B312FB34-718C-4E48-B558-BF4410302B44}" srcOrd="0" destOrd="0" presId="urn:microsoft.com/office/officeart/2005/8/layout/hierarchy1"/>
    <dgm:cxn modelId="{9A85BDD1-7011-4925-9159-81F1AF05E080}" type="presParOf" srcId="{85CE32D1-6FE3-4205-9132-68804AF0ACFB}" destId="{85436442-4B4F-45A6-822A-0E8A4D1CDD3E}" srcOrd="1" destOrd="0" presId="urn:microsoft.com/office/officeart/2005/8/layout/hierarchy1"/>
    <dgm:cxn modelId="{6FA7D131-29D4-4FEB-8DA5-B4A7338EB76B}" type="presParOf" srcId="{85436442-4B4F-45A6-822A-0E8A4D1CDD3E}" destId="{5CF40E5E-1DD9-438C-996C-F06E9914A5BE}" srcOrd="0" destOrd="0" presId="urn:microsoft.com/office/officeart/2005/8/layout/hierarchy1"/>
    <dgm:cxn modelId="{FF406878-ECE5-4E4A-9BC4-14C93D8F9944}" type="presParOf" srcId="{5CF40E5E-1DD9-438C-996C-F06E9914A5BE}" destId="{E58B8A6E-CD06-4E60-AA24-23DC2B6E6BD9}" srcOrd="0" destOrd="0" presId="urn:microsoft.com/office/officeart/2005/8/layout/hierarchy1"/>
    <dgm:cxn modelId="{213CE252-06C3-4E8C-B56E-46F2880A9F79}" type="presParOf" srcId="{5CF40E5E-1DD9-438C-996C-F06E9914A5BE}" destId="{59EF696B-8D38-44CF-97CE-34B7EDDE9030}" srcOrd="1" destOrd="0" presId="urn:microsoft.com/office/officeart/2005/8/layout/hierarchy1"/>
    <dgm:cxn modelId="{35B22CA1-C5B4-4311-99DC-3CD45A7C6CBC}" type="presParOf" srcId="{85436442-4B4F-45A6-822A-0E8A4D1CDD3E}" destId="{BD688AB0-D138-4F11-AEBE-C480B6F6262E}" srcOrd="1" destOrd="0" presId="urn:microsoft.com/office/officeart/2005/8/layout/hierarchy1"/>
    <dgm:cxn modelId="{04E42960-DE3F-4D8D-97B5-69D1F0C4877B}" type="presParOf" srcId="{85CE32D1-6FE3-4205-9132-68804AF0ACFB}" destId="{378392D6-405E-45F0-B1E7-44E4108ABDB6}" srcOrd="2" destOrd="0" presId="urn:microsoft.com/office/officeart/2005/8/layout/hierarchy1"/>
    <dgm:cxn modelId="{15DAD599-9EE6-4430-BEAA-56D0363FC635}" type="presParOf" srcId="{85CE32D1-6FE3-4205-9132-68804AF0ACFB}" destId="{9FA198A5-5026-44B5-B07E-F397EA2C75B1}" srcOrd="3" destOrd="0" presId="urn:microsoft.com/office/officeart/2005/8/layout/hierarchy1"/>
    <dgm:cxn modelId="{A1AB0CD9-452A-4EBE-90C8-7C26E124484F}" type="presParOf" srcId="{9FA198A5-5026-44B5-B07E-F397EA2C75B1}" destId="{B672CB36-0B06-448C-BEB4-5475035466BD}" srcOrd="0" destOrd="0" presId="urn:microsoft.com/office/officeart/2005/8/layout/hierarchy1"/>
    <dgm:cxn modelId="{EDA53050-3D1A-446F-8BA9-A46D0850D444}" type="presParOf" srcId="{B672CB36-0B06-448C-BEB4-5475035466BD}" destId="{C3193DD3-D6E2-4B54-B106-9FA8A3B3B6A9}" srcOrd="0" destOrd="0" presId="urn:microsoft.com/office/officeart/2005/8/layout/hierarchy1"/>
    <dgm:cxn modelId="{BD52D9C4-91E1-452C-A694-3E9A16831F02}" type="presParOf" srcId="{B672CB36-0B06-448C-BEB4-5475035466BD}" destId="{AB2AAA3A-1973-4850-9644-424D1F61BDBB}" srcOrd="1" destOrd="0" presId="urn:microsoft.com/office/officeart/2005/8/layout/hierarchy1"/>
    <dgm:cxn modelId="{3D1A7F7E-4908-4D32-A116-4F28690F2131}" type="presParOf" srcId="{9FA198A5-5026-44B5-B07E-F397EA2C75B1}" destId="{7B48A93B-955A-4FDD-855A-1122D2F0EE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CCC85-C5B8-4762-8C1F-E6439BDD1689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6815E3-0F2F-43DD-9897-60AA4C524A76}">
      <dgm:prSet/>
      <dgm:spPr/>
      <dgm:t>
        <a:bodyPr/>
        <a:lstStyle/>
        <a:p>
          <a:r>
            <a:rPr lang="en-US" b="1"/>
            <a:t>Interpretation</a:t>
          </a:r>
          <a:r>
            <a:rPr lang="en-US"/>
            <a:t>:</a:t>
          </a:r>
        </a:p>
      </dgm:t>
    </dgm:pt>
    <dgm:pt modelId="{C86713C3-B094-4EE5-BBA9-664FB98E53D0}" type="parTrans" cxnId="{36266EF7-5303-4743-B07A-4F08A3A7419F}">
      <dgm:prSet/>
      <dgm:spPr/>
      <dgm:t>
        <a:bodyPr/>
        <a:lstStyle/>
        <a:p>
          <a:endParaRPr lang="en-US"/>
        </a:p>
      </dgm:t>
    </dgm:pt>
    <dgm:pt modelId="{1B625BAC-5255-4001-97C8-4E52B66848B5}" type="sibTrans" cxnId="{36266EF7-5303-4743-B07A-4F08A3A7419F}">
      <dgm:prSet/>
      <dgm:spPr/>
      <dgm:t>
        <a:bodyPr/>
        <a:lstStyle/>
        <a:p>
          <a:endParaRPr lang="en-US"/>
        </a:p>
      </dgm:t>
    </dgm:pt>
    <dgm:pt modelId="{31AD2B4F-7236-4D1D-B2B8-F3AF56A71776}">
      <dgm:prSet/>
      <dgm:spPr/>
      <dgm:t>
        <a:bodyPr/>
        <a:lstStyle/>
        <a:p>
          <a:r>
            <a:rPr lang="en-US" dirty="0"/>
            <a:t>Python-related questions are stabilizing, indicating market saturation.</a:t>
          </a:r>
        </a:p>
      </dgm:t>
    </dgm:pt>
    <dgm:pt modelId="{D88A2266-3140-485E-96B2-4FD754343992}" type="parTrans" cxnId="{2B47E97B-721A-43ED-8C3B-71AF6D3CFAC1}">
      <dgm:prSet/>
      <dgm:spPr/>
      <dgm:t>
        <a:bodyPr/>
        <a:lstStyle/>
        <a:p>
          <a:endParaRPr lang="en-US"/>
        </a:p>
      </dgm:t>
    </dgm:pt>
    <dgm:pt modelId="{DC9A26C7-5889-4C44-ABBC-52BDC4EAAB83}" type="sibTrans" cxnId="{2B47E97B-721A-43ED-8C3B-71AF6D3CFAC1}">
      <dgm:prSet/>
      <dgm:spPr/>
      <dgm:t>
        <a:bodyPr/>
        <a:lstStyle/>
        <a:p>
          <a:endParaRPr lang="en-US"/>
        </a:p>
      </dgm:t>
    </dgm:pt>
    <dgm:pt modelId="{4550197F-2819-47F3-A7B6-3EE038230F00}">
      <dgm:prSet/>
      <dgm:spPr/>
      <dgm:t>
        <a:bodyPr/>
        <a:lstStyle/>
        <a:p>
          <a:r>
            <a:rPr lang="en-US" b="1"/>
            <a:t>Implications</a:t>
          </a:r>
          <a:r>
            <a:rPr lang="en-US"/>
            <a:t>:</a:t>
          </a:r>
        </a:p>
      </dgm:t>
    </dgm:pt>
    <dgm:pt modelId="{42B00AE5-8FC9-4378-B506-4869A4948006}" type="parTrans" cxnId="{7DFAF896-0BD7-423A-8F8B-5C75F54CACBA}">
      <dgm:prSet/>
      <dgm:spPr/>
      <dgm:t>
        <a:bodyPr/>
        <a:lstStyle/>
        <a:p>
          <a:endParaRPr lang="en-US"/>
        </a:p>
      </dgm:t>
    </dgm:pt>
    <dgm:pt modelId="{31EB52E7-8E92-4910-B69D-C2F0FA2713F0}" type="sibTrans" cxnId="{7DFAF896-0BD7-423A-8F8B-5C75F54CACBA}">
      <dgm:prSet/>
      <dgm:spPr/>
      <dgm:t>
        <a:bodyPr/>
        <a:lstStyle/>
        <a:p>
          <a:endParaRPr lang="en-US"/>
        </a:p>
      </dgm:t>
    </dgm:pt>
    <dgm:pt modelId="{2D2D42BC-6004-41D5-BECC-7C05EEB0D29B}">
      <dgm:prSet/>
      <dgm:spPr/>
      <dgm:t>
        <a:bodyPr/>
        <a:lstStyle/>
        <a:p>
          <a:r>
            <a:rPr lang="en-US" dirty="0"/>
            <a:t>Businesses: Plan resources around plateauing Python trends.</a:t>
          </a:r>
        </a:p>
      </dgm:t>
    </dgm:pt>
    <dgm:pt modelId="{5C7FFE4E-07F5-49C4-A59D-1850FEED3DD7}" type="parTrans" cxnId="{B7BA51B9-A566-413C-87F6-6DC368E6349D}">
      <dgm:prSet/>
      <dgm:spPr/>
      <dgm:t>
        <a:bodyPr/>
        <a:lstStyle/>
        <a:p>
          <a:endParaRPr lang="en-US"/>
        </a:p>
      </dgm:t>
    </dgm:pt>
    <dgm:pt modelId="{BB3FC08F-F098-404C-A78C-F91D24C5F002}" type="sibTrans" cxnId="{B7BA51B9-A566-413C-87F6-6DC368E6349D}">
      <dgm:prSet/>
      <dgm:spPr/>
      <dgm:t>
        <a:bodyPr/>
        <a:lstStyle/>
        <a:p>
          <a:endParaRPr lang="en-US"/>
        </a:p>
      </dgm:t>
    </dgm:pt>
    <dgm:pt modelId="{78A72CBE-6E2F-4F67-9FC4-F04BEE2A5AC4}">
      <dgm:prSet/>
      <dgm:spPr/>
      <dgm:t>
        <a:bodyPr/>
        <a:lstStyle/>
        <a:p>
          <a:r>
            <a:rPr lang="en-US"/>
            <a:t>Educators: Diversify curriculum to include emerging technologies.</a:t>
          </a:r>
          <a:endParaRPr lang="en-US" dirty="0"/>
        </a:p>
      </dgm:t>
    </dgm:pt>
    <dgm:pt modelId="{91A48451-8D14-41A0-8CC1-46AA0878C56E}" type="parTrans" cxnId="{8E44D903-BAD5-4449-B49E-EF69B1EC5572}">
      <dgm:prSet/>
      <dgm:spPr/>
      <dgm:t>
        <a:bodyPr/>
        <a:lstStyle/>
        <a:p>
          <a:endParaRPr lang="en-US"/>
        </a:p>
      </dgm:t>
    </dgm:pt>
    <dgm:pt modelId="{84E6FDFB-6AD3-4CBD-B39F-DE7BEAE806F8}" type="sibTrans" cxnId="{8E44D903-BAD5-4449-B49E-EF69B1EC5572}">
      <dgm:prSet/>
      <dgm:spPr/>
      <dgm:t>
        <a:bodyPr/>
        <a:lstStyle/>
        <a:p>
          <a:endParaRPr lang="en-US"/>
        </a:p>
      </dgm:t>
    </dgm:pt>
    <dgm:pt modelId="{746965A6-668C-4D9D-9682-4BD6569E2A1A}" type="pres">
      <dgm:prSet presAssocID="{DE2CCC85-C5B8-4762-8C1F-E6439BDD1689}" presName="Name0" presStyleCnt="0">
        <dgm:presLayoutVars>
          <dgm:dir/>
          <dgm:animLvl val="lvl"/>
          <dgm:resizeHandles val="exact"/>
        </dgm:presLayoutVars>
      </dgm:prSet>
      <dgm:spPr/>
    </dgm:pt>
    <dgm:pt modelId="{29337673-4E73-47FC-A0EA-0AA0EE26EE66}" type="pres">
      <dgm:prSet presAssocID="{5E6815E3-0F2F-43DD-9897-60AA4C524A76}" presName="composite" presStyleCnt="0"/>
      <dgm:spPr/>
    </dgm:pt>
    <dgm:pt modelId="{2352E681-11FD-4E22-B6A6-974777030DAA}" type="pres">
      <dgm:prSet presAssocID="{5E6815E3-0F2F-43DD-9897-60AA4C524A76}" presName="parTx" presStyleLbl="alignNode1" presStyleIdx="0" presStyleCnt="2">
        <dgm:presLayoutVars>
          <dgm:chMax val="0"/>
          <dgm:chPref val="0"/>
        </dgm:presLayoutVars>
      </dgm:prSet>
      <dgm:spPr/>
    </dgm:pt>
    <dgm:pt modelId="{6CC72C90-EDCF-4C69-9C9E-889070E6DB53}" type="pres">
      <dgm:prSet presAssocID="{5E6815E3-0F2F-43DD-9897-60AA4C524A76}" presName="desTx" presStyleLbl="alignAccFollowNode1" presStyleIdx="0" presStyleCnt="2">
        <dgm:presLayoutVars/>
      </dgm:prSet>
      <dgm:spPr/>
    </dgm:pt>
    <dgm:pt modelId="{710C9566-6726-45CB-9CD7-0CE709FE7F5D}" type="pres">
      <dgm:prSet presAssocID="{1B625BAC-5255-4001-97C8-4E52B66848B5}" presName="space" presStyleCnt="0"/>
      <dgm:spPr/>
    </dgm:pt>
    <dgm:pt modelId="{F9D38C60-4773-42E7-AEC2-6ED5C486FC33}" type="pres">
      <dgm:prSet presAssocID="{4550197F-2819-47F3-A7B6-3EE038230F00}" presName="composite" presStyleCnt="0"/>
      <dgm:spPr/>
    </dgm:pt>
    <dgm:pt modelId="{21891BBD-2082-43BB-9A61-1B859A09C66E}" type="pres">
      <dgm:prSet presAssocID="{4550197F-2819-47F3-A7B6-3EE038230F00}" presName="parTx" presStyleLbl="alignNode1" presStyleIdx="1" presStyleCnt="2">
        <dgm:presLayoutVars>
          <dgm:chMax val="0"/>
          <dgm:chPref val="0"/>
        </dgm:presLayoutVars>
      </dgm:prSet>
      <dgm:spPr/>
    </dgm:pt>
    <dgm:pt modelId="{DB1724A0-EE33-4D71-B2BC-A0B4BBE89190}" type="pres">
      <dgm:prSet presAssocID="{4550197F-2819-47F3-A7B6-3EE038230F00}" presName="desTx" presStyleLbl="alignAccFollowNode1" presStyleIdx="1" presStyleCnt="2">
        <dgm:presLayoutVars/>
      </dgm:prSet>
      <dgm:spPr/>
    </dgm:pt>
  </dgm:ptLst>
  <dgm:cxnLst>
    <dgm:cxn modelId="{8E44D903-BAD5-4449-B49E-EF69B1EC5572}" srcId="{4550197F-2819-47F3-A7B6-3EE038230F00}" destId="{78A72CBE-6E2F-4F67-9FC4-F04BEE2A5AC4}" srcOrd="1" destOrd="0" parTransId="{91A48451-8D14-41A0-8CC1-46AA0878C56E}" sibTransId="{84E6FDFB-6AD3-4CBD-B39F-DE7BEAE806F8}"/>
    <dgm:cxn modelId="{C968C063-F709-4354-BE7D-5681FC0071A2}" type="presOf" srcId="{4550197F-2819-47F3-A7B6-3EE038230F00}" destId="{21891BBD-2082-43BB-9A61-1B859A09C66E}" srcOrd="0" destOrd="0" presId="urn:microsoft.com/office/officeart/2016/7/layout/HorizontalActionList"/>
    <dgm:cxn modelId="{E1B16C65-932A-4BA4-B42A-E3DB1FD168F4}" type="presOf" srcId="{DE2CCC85-C5B8-4762-8C1F-E6439BDD1689}" destId="{746965A6-668C-4D9D-9682-4BD6569E2A1A}" srcOrd="0" destOrd="0" presId="urn:microsoft.com/office/officeart/2016/7/layout/HorizontalActionList"/>
    <dgm:cxn modelId="{089AD877-6424-4869-9DA8-D8B977BAAAE9}" type="presOf" srcId="{2D2D42BC-6004-41D5-BECC-7C05EEB0D29B}" destId="{DB1724A0-EE33-4D71-B2BC-A0B4BBE89190}" srcOrd="0" destOrd="0" presId="urn:microsoft.com/office/officeart/2016/7/layout/HorizontalActionList"/>
    <dgm:cxn modelId="{6BCBE678-FEB4-48CB-A8D5-0AB51E040E24}" type="presOf" srcId="{5E6815E3-0F2F-43DD-9897-60AA4C524A76}" destId="{2352E681-11FD-4E22-B6A6-974777030DAA}" srcOrd="0" destOrd="0" presId="urn:microsoft.com/office/officeart/2016/7/layout/HorizontalActionList"/>
    <dgm:cxn modelId="{2B47E97B-721A-43ED-8C3B-71AF6D3CFAC1}" srcId="{5E6815E3-0F2F-43DD-9897-60AA4C524A76}" destId="{31AD2B4F-7236-4D1D-B2B8-F3AF56A71776}" srcOrd="0" destOrd="0" parTransId="{D88A2266-3140-485E-96B2-4FD754343992}" sibTransId="{DC9A26C7-5889-4C44-ABBC-52BDC4EAAB83}"/>
    <dgm:cxn modelId="{7DFAF896-0BD7-423A-8F8B-5C75F54CACBA}" srcId="{DE2CCC85-C5B8-4762-8C1F-E6439BDD1689}" destId="{4550197F-2819-47F3-A7B6-3EE038230F00}" srcOrd="1" destOrd="0" parTransId="{42B00AE5-8FC9-4378-B506-4869A4948006}" sibTransId="{31EB52E7-8E92-4910-B69D-C2F0FA2713F0}"/>
    <dgm:cxn modelId="{B7BA51B9-A566-413C-87F6-6DC368E6349D}" srcId="{4550197F-2819-47F3-A7B6-3EE038230F00}" destId="{2D2D42BC-6004-41D5-BECC-7C05EEB0D29B}" srcOrd="0" destOrd="0" parTransId="{5C7FFE4E-07F5-49C4-A59D-1850FEED3DD7}" sibTransId="{BB3FC08F-F098-404C-A78C-F91D24C5F002}"/>
    <dgm:cxn modelId="{4FDE25D9-3E88-495D-A11C-136A96CF4A8D}" type="presOf" srcId="{31AD2B4F-7236-4D1D-B2B8-F3AF56A71776}" destId="{6CC72C90-EDCF-4C69-9C9E-889070E6DB53}" srcOrd="0" destOrd="0" presId="urn:microsoft.com/office/officeart/2016/7/layout/HorizontalActionList"/>
    <dgm:cxn modelId="{36266EF7-5303-4743-B07A-4F08A3A7419F}" srcId="{DE2CCC85-C5B8-4762-8C1F-E6439BDD1689}" destId="{5E6815E3-0F2F-43DD-9897-60AA4C524A76}" srcOrd="0" destOrd="0" parTransId="{C86713C3-B094-4EE5-BBA9-664FB98E53D0}" sibTransId="{1B625BAC-5255-4001-97C8-4E52B66848B5}"/>
    <dgm:cxn modelId="{314019F8-6E49-485A-82D4-3852961ECE6D}" type="presOf" srcId="{78A72CBE-6E2F-4F67-9FC4-F04BEE2A5AC4}" destId="{DB1724A0-EE33-4D71-B2BC-A0B4BBE89190}" srcOrd="0" destOrd="1" presId="urn:microsoft.com/office/officeart/2016/7/layout/HorizontalActionList"/>
    <dgm:cxn modelId="{951422CC-71D0-4AA3-9F62-5447302F38E0}" type="presParOf" srcId="{746965A6-668C-4D9D-9682-4BD6569E2A1A}" destId="{29337673-4E73-47FC-A0EA-0AA0EE26EE66}" srcOrd="0" destOrd="0" presId="urn:microsoft.com/office/officeart/2016/7/layout/HorizontalActionList"/>
    <dgm:cxn modelId="{77EE32E9-459D-4D99-974B-D0E93F2B1CC9}" type="presParOf" srcId="{29337673-4E73-47FC-A0EA-0AA0EE26EE66}" destId="{2352E681-11FD-4E22-B6A6-974777030DAA}" srcOrd="0" destOrd="0" presId="urn:microsoft.com/office/officeart/2016/7/layout/HorizontalActionList"/>
    <dgm:cxn modelId="{B4C3DB68-E044-497C-8BF6-43248681B0CD}" type="presParOf" srcId="{29337673-4E73-47FC-A0EA-0AA0EE26EE66}" destId="{6CC72C90-EDCF-4C69-9C9E-889070E6DB53}" srcOrd="1" destOrd="0" presId="urn:microsoft.com/office/officeart/2016/7/layout/HorizontalActionList"/>
    <dgm:cxn modelId="{D92AAC37-C110-44AC-AEAA-569A6B4AD4E1}" type="presParOf" srcId="{746965A6-668C-4D9D-9682-4BD6569E2A1A}" destId="{710C9566-6726-45CB-9CD7-0CE709FE7F5D}" srcOrd="1" destOrd="0" presId="urn:microsoft.com/office/officeart/2016/7/layout/HorizontalActionList"/>
    <dgm:cxn modelId="{B018DBFC-F7CA-4A50-B559-DE0E5CE2D8CA}" type="presParOf" srcId="{746965A6-668C-4D9D-9682-4BD6569E2A1A}" destId="{F9D38C60-4773-42E7-AEC2-6ED5C486FC33}" srcOrd="2" destOrd="0" presId="urn:microsoft.com/office/officeart/2016/7/layout/HorizontalActionList"/>
    <dgm:cxn modelId="{E9DD4BEF-3704-45FB-B997-F5BFFC130AA6}" type="presParOf" srcId="{F9D38C60-4773-42E7-AEC2-6ED5C486FC33}" destId="{21891BBD-2082-43BB-9A61-1B859A09C66E}" srcOrd="0" destOrd="0" presId="urn:microsoft.com/office/officeart/2016/7/layout/HorizontalActionList"/>
    <dgm:cxn modelId="{891B8169-3ADA-4F35-92D9-5291C801B86A}" type="presParOf" srcId="{F9D38C60-4773-42E7-AEC2-6ED5C486FC33}" destId="{DB1724A0-EE33-4D71-B2BC-A0B4BBE8919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392D6-405E-45F0-B1E7-44E4108ABDB6}">
      <dsp:nvSpPr>
        <dsp:cNvPr id="0" name=""/>
        <dsp:cNvSpPr/>
      </dsp:nvSpPr>
      <dsp:spPr>
        <a:xfrm>
          <a:off x="7211192" y="1027541"/>
          <a:ext cx="817470" cy="389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120"/>
              </a:lnTo>
              <a:lnTo>
                <a:pt x="817470" y="265120"/>
              </a:lnTo>
              <a:lnTo>
                <a:pt x="817470" y="389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B34-718C-4E48-B558-BF4410302B44}">
      <dsp:nvSpPr>
        <dsp:cNvPr id="0" name=""/>
        <dsp:cNvSpPr/>
      </dsp:nvSpPr>
      <dsp:spPr>
        <a:xfrm>
          <a:off x="6393722" y="1027541"/>
          <a:ext cx="817470" cy="389041"/>
        </a:xfrm>
        <a:custGeom>
          <a:avLst/>
          <a:gdLst/>
          <a:ahLst/>
          <a:cxnLst/>
          <a:rect l="0" t="0" r="0" b="0"/>
          <a:pathLst>
            <a:path>
              <a:moveTo>
                <a:pt x="817470" y="0"/>
              </a:moveTo>
              <a:lnTo>
                <a:pt x="817470" y="265120"/>
              </a:lnTo>
              <a:lnTo>
                <a:pt x="0" y="265120"/>
              </a:lnTo>
              <a:lnTo>
                <a:pt x="0" y="389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2E47F-2DF2-4913-81E1-996BB7DC7A71}">
      <dsp:nvSpPr>
        <dsp:cNvPr id="0" name=""/>
        <dsp:cNvSpPr/>
      </dsp:nvSpPr>
      <dsp:spPr>
        <a:xfrm>
          <a:off x="3941311" y="1027541"/>
          <a:ext cx="817470" cy="389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120"/>
              </a:lnTo>
              <a:lnTo>
                <a:pt x="817470" y="265120"/>
              </a:lnTo>
              <a:lnTo>
                <a:pt x="817470" y="389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90777-A575-40C8-84EA-D3CA4B47D003}">
      <dsp:nvSpPr>
        <dsp:cNvPr id="0" name=""/>
        <dsp:cNvSpPr/>
      </dsp:nvSpPr>
      <dsp:spPr>
        <a:xfrm>
          <a:off x="3123841" y="1027541"/>
          <a:ext cx="817470" cy="389041"/>
        </a:xfrm>
        <a:custGeom>
          <a:avLst/>
          <a:gdLst/>
          <a:ahLst/>
          <a:cxnLst/>
          <a:rect l="0" t="0" r="0" b="0"/>
          <a:pathLst>
            <a:path>
              <a:moveTo>
                <a:pt x="817470" y="0"/>
              </a:moveTo>
              <a:lnTo>
                <a:pt x="817470" y="265120"/>
              </a:lnTo>
              <a:lnTo>
                <a:pt x="0" y="265120"/>
              </a:lnTo>
              <a:lnTo>
                <a:pt x="0" y="389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8C8F7-7426-44CB-8874-9AA314E59747}">
      <dsp:nvSpPr>
        <dsp:cNvPr id="0" name=""/>
        <dsp:cNvSpPr/>
      </dsp:nvSpPr>
      <dsp:spPr>
        <a:xfrm>
          <a:off x="2592" y="178115"/>
          <a:ext cx="1337678" cy="849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A7BF5-F924-49A6-98A1-E901E8841DBB}">
      <dsp:nvSpPr>
        <dsp:cNvPr id="0" name=""/>
        <dsp:cNvSpPr/>
      </dsp:nvSpPr>
      <dsp:spPr>
        <a:xfrm>
          <a:off x="151223" y="319314"/>
          <a:ext cx="1337678" cy="849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Content</a:t>
          </a:r>
          <a:r>
            <a:rPr lang="en-US" sz="1200" kern="1200"/>
            <a:t>:</a:t>
          </a:r>
        </a:p>
      </dsp:txBody>
      <dsp:txXfrm>
        <a:off x="176102" y="344193"/>
        <a:ext cx="1287920" cy="799667"/>
      </dsp:txXfrm>
    </dsp:sp>
    <dsp:sp modelId="{3E5B47BB-EE53-44F0-B9E2-37CA4B5C9277}">
      <dsp:nvSpPr>
        <dsp:cNvPr id="0" name=""/>
        <dsp:cNvSpPr/>
      </dsp:nvSpPr>
      <dsp:spPr>
        <a:xfrm>
          <a:off x="1637532" y="178115"/>
          <a:ext cx="1337678" cy="849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CA914-DEC4-496D-BB01-696E57A2BBAB}">
      <dsp:nvSpPr>
        <dsp:cNvPr id="0" name=""/>
        <dsp:cNvSpPr/>
      </dsp:nvSpPr>
      <dsp:spPr>
        <a:xfrm>
          <a:off x="1786163" y="319314"/>
          <a:ext cx="1337678" cy="849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Source</a:t>
          </a:r>
          <a:r>
            <a:rPr lang="en-US" sz="1200" kern="1200"/>
            <a:t>: Stack Overflow dataset (2008–2024).</a:t>
          </a:r>
        </a:p>
      </dsp:txBody>
      <dsp:txXfrm>
        <a:off x="1811042" y="344193"/>
        <a:ext cx="1287920" cy="799667"/>
      </dsp:txXfrm>
    </dsp:sp>
    <dsp:sp modelId="{4ED8E747-7E3E-401B-869C-4C679AFF857F}">
      <dsp:nvSpPr>
        <dsp:cNvPr id="0" name=""/>
        <dsp:cNvSpPr/>
      </dsp:nvSpPr>
      <dsp:spPr>
        <a:xfrm>
          <a:off x="3272472" y="178115"/>
          <a:ext cx="1337678" cy="849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8F2F3-984D-4D57-9570-E06D2D5F4B31}">
      <dsp:nvSpPr>
        <dsp:cNvPr id="0" name=""/>
        <dsp:cNvSpPr/>
      </dsp:nvSpPr>
      <dsp:spPr>
        <a:xfrm>
          <a:off x="3421103" y="319314"/>
          <a:ext cx="1337678" cy="849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Key Features</a:t>
          </a:r>
          <a:r>
            <a:rPr lang="en-US" sz="1200" kern="1200"/>
            <a:t>:</a:t>
          </a:r>
        </a:p>
      </dsp:txBody>
      <dsp:txXfrm>
        <a:off x="3445982" y="344193"/>
        <a:ext cx="1287920" cy="799667"/>
      </dsp:txXfrm>
    </dsp:sp>
    <dsp:sp modelId="{31C15ECA-D17F-4F98-A0C7-2A8A24379D01}">
      <dsp:nvSpPr>
        <dsp:cNvPr id="0" name=""/>
        <dsp:cNvSpPr/>
      </dsp:nvSpPr>
      <dsp:spPr>
        <a:xfrm>
          <a:off x="2455002" y="1416582"/>
          <a:ext cx="1337678" cy="849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1C58B-E87A-45B2-92AB-2052074F5AFF}">
      <dsp:nvSpPr>
        <dsp:cNvPr id="0" name=""/>
        <dsp:cNvSpPr/>
      </dsp:nvSpPr>
      <dsp:spPr>
        <a:xfrm>
          <a:off x="2603633" y="1557781"/>
          <a:ext cx="1337678" cy="849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Month: Date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(MM-DD-YYYY).</a:t>
          </a:r>
        </a:p>
      </dsp:txBody>
      <dsp:txXfrm>
        <a:off x="2628512" y="1582660"/>
        <a:ext cx="1287920" cy="799667"/>
      </dsp:txXfrm>
    </dsp:sp>
    <dsp:sp modelId="{AAD0797F-0820-482F-B14F-544963ACFB24}">
      <dsp:nvSpPr>
        <dsp:cNvPr id="0" name=""/>
        <dsp:cNvSpPr/>
      </dsp:nvSpPr>
      <dsp:spPr>
        <a:xfrm>
          <a:off x="4089942" y="1416582"/>
          <a:ext cx="1337678" cy="849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37843-1A90-4305-AA94-CAAEFBA1471B}">
      <dsp:nvSpPr>
        <dsp:cNvPr id="0" name=""/>
        <dsp:cNvSpPr/>
      </dsp:nvSpPr>
      <dsp:spPr>
        <a:xfrm>
          <a:off x="4238573" y="1557781"/>
          <a:ext cx="1337678" cy="849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Python: Monthly count of Python-related questions.</a:t>
          </a:r>
        </a:p>
      </dsp:txBody>
      <dsp:txXfrm>
        <a:off x="4263452" y="1582660"/>
        <a:ext cx="1287920" cy="799667"/>
      </dsp:txXfrm>
    </dsp:sp>
    <dsp:sp modelId="{99EAB646-DA2C-4DCC-8D3F-1D5CE2E8BBC5}">
      <dsp:nvSpPr>
        <dsp:cNvPr id="0" name=""/>
        <dsp:cNvSpPr/>
      </dsp:nvSpPr>
      <dsp:spPr>
        <a:xfrm>
          <a:off x="6542353" y="178115"/>
          <a:ext cx="1337678" cy="849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9BAC6-79DF-490B-A551-85A6F10D1906}">
      <dsp:nvSpPr>
        <dsp:cNvPr id="0" name=""/>
        <dsp:cNvSpPr/>
      </dsp:nvSpPr>
      <dsp:spPr>
        <a:xfrm>
          <a:off x="6690984" y="319314"/>
          <a:ext cx="1337678" cy="849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Preprocessing</a:t>
          </a:r>
          <a:r>
            <a:rPr lang="en-US" sz="1200" kern="1200"/>
            <a:t>:</a:t>
          </a:r>
        </a:p>
      </dsp:txBody>
      <dsp:txXfrm>
        <a:off x="6715863" y="344193"/>
        <a:ext cx="1287920" cy="799667"/>
      </dsp:txXfrm>
    </dsp:sp>
    <dsp:sp modelId="{E58B8A6E-CD06-4E60-AA24-23DC2B6E6BD9}">
      <dsp:nvSpPr>
        <dsp:cNvPr id="0" name=""/>
        <dsp:cNvSpPr/>
      </dsp:nvSpPr>
      <dsp:spPr>
        <a:xfrm>
          <a:off x="5724883" y="1416582"/>
          <a:ext cx="1337678" cy="849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F696B-8D38-44CF-97CE-34B7EDDE9030}">
      <dsp:nvSpPr>
        <dsp:cNvPr id="0" name=""/>
        <dsp:cNvSpPr/>
      </dsp:nvSpPr>
      <dsp:spPr>
        <a:xfrm>
          <a:off x="5873514" y="1557781"/>
          <a:ext cx="1337678" cy="849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Converted Month to Date format.</a:t>
          </a:r>
        </a:p>
      </dsp:txBody>
      <dsp:txXfrm>
        <a:off x="5898393" y="1582660"/>
        <a:ext cx="1287920" cy="799667"/>
      </dsp:txXfrm>
    </dsp:sp>
    <dsp:sp modelId="{C3193DD3-D6E2-4B54-B106-9FA8A3B3B6A9}">
      <dsp:nvSpPr>
        <dsp:cNvPr id="0" name=""/>
        <dsp:cNvSpPr/>
      </dsp:nvSpPr>
      <dsp:spPr>
        <a:xfrm>
          <a:off x="7359823" y="1416582"/>
          <a:ext cx="1337678" cy="849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AA3A-1973-4850-9644-424D1F61BDBB}">
      <dsp:nvSpPr>
        <dsp:cNvPr id="0" name=""/>
        <dsp:cNvSpPr/>
      </dsp:nvSpPr>
      <dsp:spPr>
        <a:xfrm>
          <a:off x="7508454" y="1557781"/>
          <a:ext cx="1337678" cy="849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Focused on Python data.</a:t>
          </a:r>
        </a:p>
      </dsp:txBody>
      <dsp:txXfrm>
        <a:off x="7533333" y="1582660"/>
        <a:ext cx="1287920" cy="799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2E681-11FD-4E22-B6A6-974777030DAA}">
      <dsp:nvSpPr>
        <dsp:cNvPr id="0" name=""/>
        <dsp:cNvSpPr/>
      </dsp:nvSpPr>
      <dsp:spPr>
        <a:xfrm>
          <a:off x="5750" y="518093"/>
          <a:ext cx="3339571" cy="100187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900" tIns="263900" rIns="263900" bIns="2639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Interpretation</a:t>
          </a:r>
          <a:r>
            <a:rPr lang="en-US" sz="3100" kern="1200"/>
            <a:t>:</a:t>
          </a:r>
        </a:p>
      </dsp:txBody>
      <dsp:txXfrm>
        <a:off x="5750" y="518093"/>
        <a:ext cx="3339571" cy="1001871"/>
      </dsp:txXfrm>
    </dsp:sp>
    <dsp:sp modelId="{6CC72C90-EDCF-4C69-9C9E-889070E6DB53}">
      <dsp:nvSpPr>
        <dsp:cNvPr id="0" name=""/>
        <dsp:cNvSpPr/>
      </dsp:nvSpPr>
      <dsp:spPr>
        <a:xfrm>
          <a:off x="5750" y="1519964"/>
          <a:ext cx="3339571" cy="166715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875" tIns="329875" rIns="329875" bIns="329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Python-related questions are stabilizing, indicating market saturation.</a:t>
          </a:r>
        </a:p>
      </dsp:txBody>
      <dsp:txXfrm>
        <a:off x="5750" y="1519964"/>
        <a:ext cx="3339571" cy="1667158"/>
      </dsp:txXfrm>
    </dsp:sp>
    <dsp:sp modelId="{21891BBD-2082-43BB-9A61-1B859A09C66E}">
      <dsp:nvSpPr>
        <dsp:cNvPr id="0" name=""/>
        <dsp:cNvSpPr/>
      </dsp:nvSpPr>
      <dsp:spPr>
        <a:xfrm>
          <a:off x="3453216" y="518093"/>
          <a:ext cx="3339571" cy="1001871"/>
        </a:xfrm>
        <a:prstGeom prst="rect">
          <a:avLst/>
        </a:prstGeom>
        <a:gradFill rotWithShape="0">
          <a:gsLst>
            <a:gs pos="0">
              <a:schemeClr val="accent5">
                <a:hueOff val="-11763652"/>
                <a:satOff val="-19608"/>
                <a:lumOff val="2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763652"/>
                <a:satOff val="-19608"/>
                <a:lumOff val="2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763652"/>
                <a:satOff val="-19608"/>
                <a:lumOff val="2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1763652"/>
              <a:satOff val="-19608"/>
              <a:lumOff val="2686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900" tIns="263900" rIns="263900" bIns="2639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Implications</a:t>
          </a:r>
          <a:r>
            <a:rPr lang="en-US" sz="3100" kern="1200"/>
            <a:t>:</a:t>
          </a:r>
        </a:p>
      </dsp:txBody>
      <dsp:txXfrm>
        <a:off x="3453216" y="518093"/>
        <a:ext cx="3339571" cy="1001871"/>
      </dsp:txXfrm>
    </dsp:sp>
    <dsp:sp modelId="{DB1724A0-EE33-4D71-B2BC-A0B4BBE89190}">
      <dsp:nvSpPr>
        <dsp:cNvPr id="0" name=""/>
        <dsp:cNvSpPr/>
      </dsp:nvSpPr>
      <dsp:spPr>
        <a:xfrm>
          <a:off x="3453216" y="1519964"/>
          <a:ext cx="3339571" cy="1667158"/>
        </a:xfrm>
        <a:prstGeom prst="rect">
          <a:avLst/>
        </a:prstGeom>
        <a:solidFill>
          <a:schemeClr val="accent5">
            <a:tint val="40000"/>
            <a:alpha val="90000"/>
            <a:hueOff val="-12954860"/>
            <a:satOff val="44488"/>
            <a:lumOff val="4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2954860"/>
              <a:satOff val="44488"/>
              <a:lumOff val="49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875" tIns="329875" rIns="329875" bIns="329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Businesses: Plan resources around plateauing Python trends.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Educators: Diversify curriculum to include emerging technologies.</a:t>
          </a:r>
          <a:endParaRPr lang="en-US" sz="1500" kern="1200" dirty="0"/>
        </a:p>
      </dsp:txBody>
      <dsp:txXfrm>
        <a:off x="3453216" y="1519964"/>
        <a:ext cx="3339571" cy="1667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tables.com/model/447640-stack-overflow-booke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tables.com/model/447640-stack-overflow-booken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flickr.com/photos/153724200@N07/27774351928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jmcdc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libreshot.com/business-analysis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ta.stackoverflow.com/questions/327004/stack-overflow-logo-used-on-another-sit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172F6-44DE-FFE6-8512-F80C2644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Stack Overflow Questions Forecasting: Python Trends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598E15-C836-A7FF-72FE-E27E5A2CB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46400"/>
            <a:ext cx="4391024" cy="28622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Presented by: </a:t>
            </a:r>
            <a:r>
              <a:rPr lang="en-US" alt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</a:rPr>
              <a:t>Ritik Kumar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Course: Business Forecasting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Instructor: Professor Ronak R. Parikh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Date:</a:t>
            </a:r>
            <a:r>
              <a:rPr lang="en-US" alt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</a:rPr>
              <a:t>11/25/2024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 descr="A close-up of a stack of orange blocks&#10;&#10;Description automatically generated">
            <a:extLst>
              <a:ext uri="{FF2B5EF4-FFF2-40B4-BE49-F238E27FC236}">
                <a16:creationId xmlns:a16="http://schemas.microsoft.com/office/drawing/2014/main" id="{D529F8DD-941D-2D4B-A9C0-EEAEDA1FF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352" r="15940" b="2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ED1B15-24C6-106B-7721-6CF0DFD732DC}"/>
              </a:ext>
            </a:extLst>
          </p:cNvPr>
          <p:cNvSpPr txBox="1"/>
          <p:nvPr/>
        </p:nvSpPr>
        <p:spPr>
          <a:xfrm>
            <a:off x="12007269" y="6657945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86F1E8FF-0E53-6826-1A4E-D10C20CA717B}"/>
              </a:ext>
            </a:extLst>
          </p:cNvPr>
          <p:cNvSpPr/>
          <p:nvPr/>
        </p:nvSpPr>
        <p:spPr>
          <a:xfrm>
            <a:off x="0" y="0"/>
            <a:ext cx="1071483" cy="1109583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398BF-B93D-EB89-DFEC-4A96E41A14CF}"/>
              </a:ext>
            </a:extLst>
          </p:cNvPr>
          <p:cNvSpPr txBox="1"/>
          <p:nvPr/>
        </p:nvSpPr>
        <p:spPr>
          <a:xfrm>
            <a:off x="2187363" y="1671569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and Future Work</a:t>
            </a:r>
          </a:p>
        </p:txBody>
      </p:sp>
      <p:pic>
        <p:nvPicPr>
          <p:cNvPr id="22" name="Graphic 21" descr="Head with Gears">
            <a:extLst>
              <a:ext uri="{FF2B5EF4-FFF2-40B4-BE49-F238E27FC236}">
                <a16:creationId xmlns:a16="http://schemas.microsoft.com/office/drawing/2014/main" id="{278B6D1F-7C86-DFA5-61FD-D6192118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02D913D-17A2-49A9-2D01-21F93AD48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Recommendations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Optimize resources during peak Python activity.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Explore other emerging programming languages.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Future Work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Include additional features (e.g., job market trends, demographics).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Test advanced machine learning models (e.g., LSTM, XGBoost).</a:t>
            </a:r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1BDFF5AA-6F72-4FE6-B92B-B7B4F280A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5" name="Freeform 10">
            <a:extLst>
              <a:ext uri="{FF2B5EF4-FFF2-40B4-BE49-F238E27FC236}">
                <a16:creationId xmlns:a16="http://schemas.microsoft.com/office/drawing/2014/main" id="{F520585E-9A93-4D36-5E2C-52F777FA8528}"/>
              </a:ext>
            </a:extLst>
          </p:cNvPr>
          <p:cNvSpPr/>
          <p:nvPr/>
        </p:nvSpPr>
        <p:spPr>
          <a:xfrm>
            <a:off x="0" y="0"/>
            <a:ext cx="809625" cy="866775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5574B8-8058-ABFE-D8EB-AFC48864AFF8}"/>
              </a:ext>
            </a:extLst>
          </p:cNvPr>
          <p:cNvSpPr txBox="1"/>
          <p:nvPr/>
        </p:nvSpPr>
        <p:spPr>
          <a:xfrm>
            <a:off x="838200" y="3146400"/>
            <a:ext cx="6140449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Questions or Feedback?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Email: rk1208@scarletmail.rutgers.edu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09025" y="2043768"/>
            <a:ext cx="2663825" cy="283560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10">
            <a:extLst>
              <a:ext uri="{FF2B5EF4-FFF2-40B4-BE49-F238E27FC236}">
                <a16:creationId xmlns:a16="http://schemas.microsoft.com/office/drawing/2014/main" id="{4D849C59-E9A8-5B39-66C0-2CD36A8DEE0F}"/>
              </a:ext>
            </a:extLst>
          </p:cNvPr>
          <p:cNvSpPr/>
          <p:nvPr/>
        </p:nvSpPr>
        <p:spPr>
          <a:xfrm>
            <a:off x="0" y="0"/>
            <a:ext cx="809625" cy="866775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ook with orange and white objects&#10;&#10;Description automatically generated">
            <a:extLst>
              <a:ext uri="{FF2B5EF4-FFF2-40B4-BE49-F238E27FC236}">
                <a16:creationId xmlns:a16="http://schemas.microsoft.com/office/drawing/2014/main" id="{15808117-3246-FF84-0F23-4CAA62A44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639" r="1105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29920-0E9A-DA17-34FC-D51462BA93F1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Introduction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F1D18-1A82-024D-965F-40A64A5DB0EC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Content</a:t>
            </a:r>
            <a:r>
              <a:rPr lang="en-US" sz="19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Objective</a:t>
            </a:r>
            <a:r>
              <a:rPr lang="en-US" sz="1900" dirty="0"/>
              <a:t>: Analyze and forecast trends in Python-related questions on Stack Overflow.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Importance</a:t>
            </a:r>
            <a:r>
              <a:rPr lang="en-US" sz="1900" dirty="0"/>
              <a:t>: Python is a dominant programming language widely used in AI, data science, and development. Forecasting these trends aids in resource optimization and strategic planning.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38442AD-DDEA-E0A6-EFFD-662031C8ABF1}"/>
              </a:ext>
            </a:extLst>
          </p:cNvPr>
          <p:cNvSpPr/>
          <p:nvPr/>
        </p:nvSpPr>
        <p:spPr>
          <a:xfrm>
            <a:off x="-1" y="0"/>
            <a:ext cx="923925" cy="933450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Stack Overflow Analysis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02497" y="1613877"/>
            <a:ext cx="320200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Forecasting Objectives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Selection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Model Training &amp; Testing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10895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Exploratory Data Analysis </a:t>
            </a:r>
          </a:p>
          <a:p>
            <a:pPr algn="ctr"/>
            <a:r>
              <a:rPr lang="en-US" sz="1600" dirty="0"/>
              <a:t>(EDA)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Forecast Results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Residual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A8E627B5-3CE1-9794-D94A-DD7A7DA57E3F}"/>
              </a:ext>
            </a:extLst>
          </p:cNvPr>
          <p:cNvSpPr/>
          <p:nvPr/>
        </p:nvSpPr>
        <p:spPr>
          <a:xfrm>
            <a:off x="0" y="0"/>
            <a:ext cx="838200" cy="939798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white text and icons&#10;&#10;Description automatically generated">
            <a:extLst>
              <a:ext uri="{FF2B5EF4-FFF2-40B4-BE49-F238E27FC236}">
                <a16:creationId xmlns:a16="http://schemas.microsoft.com/office/drawing/2014/main" id="{2457A6E5-E1BD-CF50-67FB-15193C05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2E9DA-A99F-EDE9-ECDB-29972E0B0480}"/>
              </a:ext>
            </a:extLst>
          </p:cNvPr>
          <p:cNvSpPr txBox="1"/>
          <p:nvPr/>
        </p:nvSpPr>
        <p:spPr>
          <a:xfrm>
            <a:off x="2324100" y="600075"/>
            <a:ext cx="7096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Dataset Description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AF8ECC90-C54D-E29F-FE10-BAFB5F15F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339483"/>
              </p:ext>
            </p:extLst>
          </p:nvPr>
        </p:nvGraphicFramePr>
        <p:xfrm>
          <a:off x="1647825" y="1609725"/>
          <a:ext cx="8848725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Freeform 10">
            <a:extLst>
              <a:ext uri="{FF2B5EF4-FFF2-40B4-BE49-F238E27FC236}">
                <a16:creationId xmlns:a16="http://schemas.microsoft.com/office/drawing/2014/main" id="{B2DDD998-8720-B351-0E1A-5180C83A00C2}"/>
              </a:ext>
            </a:extLst>
          </p:cNvPr>
          <p:cNvSpPr/>
          <p:nvPr/>
        </p:nvSpPr>
        <p:spPr>
          <a:xfrm>
            <a:off x="0" y="0"/>
            <a:ext cx="809625" cy="866775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3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erson holding a pen over papers&#10;&#10;Description automatically generated">
            <a:extLst>
              <a:ext uri="{FF2B5EF4-FFF2-40B4-BE49-F238E27FC236}">
                <a16:creationId xmlns:a16="http://schemas.microsoft.com/office/drawing/2014/main" id="{FFBFE019-FE22-4668-8571-07A70925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4" b="11280"/>
          <a:stretch/>
        </p:blipFill>
        <p:spPr>
          <a:xfrm>
            <a:off x="792370" y="10"/>
            <a:ext cx="3616144" cy="195696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1985378-15C9-4275-995A-128740682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41215" y="135711"/>
            <a:ext cx="304800" cy="429768"/>
            <a:chOff x="215328" y="-46937"/>
            <a:chExt cx="304800" cy="277384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71D819-31A9-420F-9E06-8B47004CA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6C9C23-D4B3-4F4D-B9DB-11C633DC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BF7CB-A40A-439F-AB34-76CAABD8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0E48DA-C289-4533-9F4E-F6039DE3A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8B0-1B4A-42CA-BF7F-579FBD13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C7F46F-3F47-4BA8-B724-0667254D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D853863-6E37-40EA-B61D-5A74BCCED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C35C66-8909-4C8D-BEF1-9B7BB7EB1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5F1F7F-FA19-4AB1-8694-7F99661AA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B49F4A9-3DED-48C8-A00C-F3F2ABCA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AD3D47-0AF1-42C9-8254-C73F8BC1F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41BE5E-D185-3699-96A8-1BF7E6D4308C}"/>
              </a:ext>
            </a:extLst>
          </p:cNvPr>
          <p:cNvSpPr txBox="1"/>
          <p:nvPr/>
        </p:nvSpPr>
        <p:spPr>
          <a:xfrm>
            <a:off x="5258846" y="630935"/>
            <a:ext cx="5867716" cy="305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graph showing the time of a snake&#10;&#10;Description automatically generated">
            <a:extLst>
              <a:ext uri="{FF2B5EF4-FFF2-40B4-BE49-F238E27FC236}">
                <a16:creationId xmlns:a16="http://schemas.microsoft.com/office/drawing/2014/main" id="{AF1B956C-CBC9-6E64-174C-463D534E3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" b="10998"/>
          <a:stretch/>
        </p:blipFill>
        <p:spPr>
          <a:xfrm>
            <a:off x="792370" y="2090633"/>
            <a:ext cx="3616144" cy="195697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graph showing a number of python questions&#10;&#10;Description automatically generated">
            <a:extLst>
              <a:ext uri="{FF2B5EF4-FFF2-40B4-BE49-F238E27FC236}">
                <a16:creationId xmlns:a16="http://schemas.microsoft.com/office/drawing/2014/main" id="{47C6C27A-5AE3-A7BB-C341-D41E7A284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" b="10998"/>
          <a:stretch/>
        </p:blipFill>
        <p:spPr>
          <a:xfrm>
            <a:off x="792370" y="4170899"/>
            <a:ext cx="3616144" cy="1956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B30B9-F3EF-E862-F785-87FD95B2E8A5}"/>
              </a:ext>
            </a:extLst>
          </p:cNvPr>
          <p:cNvSpPr txBox="1"/>
          <p:nvPr/>
        </p:nvSpPr>
        <p:spPr>
          <a:xfrm>
            <a:off x="5258846" y="3952890"/>
            <a:ext cx="5867720" cy="230500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Trends Observed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Growth in Python-related questions until 2021.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Decline from 2021 to 2024.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Visualizations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series plots showcasing trends (2008–2024 and 2018–2024).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C4F8502-95E7-629E-340A-DEF663EC08C2}"/>
              </a:ext>
            </a:extLst>
          </p:cNvPr>
          <p:cNvSpPr/>
          <p:nvPr/>
        </p:nvSpPr>
        <p:spPr>
          <a:xfrm>
            <a:off x="11379327" y="0"/>
            <a:ext cx="809625" cy="866775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6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and papers on a desk&#10;&#10;Description automatically generated">
            <a:extLst>
              <a:ext uri="{FF2B5EF4-FFF2-40B4-BE49-F238E27FC236}">
                <a16:creationId xmlns:a16="http://schemas.microsoft.com/office/drawing/2014/main" id="{9FF39B7E-7922-2DF8-844D-D678D19F6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6684A-0C85-49F3-28AB-DDC7E8100781}"/>
              </a:ext>
            </a:extLst>
          </p:cNvPr>
          <p:cNvSpPr txBox="1"/>
          <p:nvPr/>
        </p:nvSpPr>
        <p:spPr>
          <a:xfrm>
            <a:off x="8395868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Forecasting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D00DF-13BD-1763-44CC-A7922EF7D4B0}"/>
              </a:ext>
            </a:extLst>
          </p:cNvPr>
          <p:cNvSpPr txBox="1"/>
          <p:nvPr/>
        </p:nvSpPr>
        <p:spPr>
          <a:xfrm>
            <a:off x="8395868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Models Used</a:t>
            </a:r>
            <a:r>
              <a:rPr lang="en-US" sz="1700">
                <a:solidFill>
                  <a:schemeClr val="bg1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NAÏVE: Baseline model.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ETS: Decomposes data into error, trend, and seasonality.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Holt-Winters: Handles trend and seasonality with dampening.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ARIMA: Combines autoregression, differencing, and moving averages.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7" name="Picture 6" descr="A graph showing the number of the same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35315D31-E529-FA54-9E9B-88A440962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7" y="310623"/>
            <a:ext cx="4112684" cy="2538114"/>
          </a:xfrm>
          <a:prstGeom prst="rect">
            <a:avLst/>
          </a:prstGeom>
        </p:spPr>
      </p:pic>
      <p:pic>
        <p:nvPicPr>
          <p:cNvPr id="9" name="Picture 8" descr="A graph of a graph showing the number of years&#10;&#10;Description automatically generated">
            <a:extLst>
              <a:ext uri="{FF2B5EF4-FFF2-40B4-BE49-F238E27FC236}">
                <a16:creationId xmlns:a16="http://schemas.microsoft.com/office/drawing/2014/main" id="{FBE54AE7-993E-415B-4A41-9E1D74135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71" y="3798188"/>
            <a:ext cx="4146816" cy="2559177"/>
          </a:xfrm>
          <a:prstGeom prst="rect">
            <a:avLst/>
          </a:prstGeom>
        </p:spPr>
      </p:pic>
      <p:pic>
        <p:nvPicPr>
          <p:cNvPr id="27" name="Picture 26" descr="A graph of a graph showing the growt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3B4EFFEA-F658-3B95-FF13-AA50CB77C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9" y="3076575"/>
            <a:ext cx="4060147" cy="2748915"/>
          </a:xfrm>
          <a:prstGeom prst="rect">
            <a:avLst/>
          </a:prstGeom>
        </p:spPr>
      </p:pic>
      <p:pic>
        <p:nvPicPr>
          <p:cNvPr id="34" name="Picture 33" descr="A graph showing the growth of the company's company&#10;&#10;Description automatically generated">
            <a:extLst>
              <a:ext uri="{FF2B5EF4-FFF2-40B4-BE49-F238E27FC236}">
                <a16:creationId xmlns:a16="http://schemas.microsoft.com/office/drawing/2014/main" id="{61AE4094-89CC-B964-F404-28FF6910F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1" y="1080135"/>
            <a:ext cx="3907897" cy="2411730"/>
          </a:xfrm>
          <a:prstGeom prst="rect">
            <a:avLst/>
          </a:prstGeom>
        </p:spPr>
      </p:pic>
      <p:sp>
        <p:nvSpPr>
          <p:cNvPr id="35" name="Freeform 10">
            <a:extLst>
              <a:ext uri="{FF2B5EF4-FFF2-40B4-BE49-F238E27FC236}">
                <a16:creationId xmlns:a16="http://schemas.microsoft.com/office/drawing/2014/main" id="{7776D6D9-9215-F7BD-7578-F056F6E935E5}"/>
              </a:ext>
            </a:extLst>
          </p:cNvPr>
          <p:cNvSpPr/>
          <p:nvPr/>
        </p:nvSpPr>
        <p:spPr>
          <a:xfrm>
            <a:off x="11382355" y="0"/>
            <a:ext cx="809625" cy="866775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1A3C4F-F5EA-CEB5-AB8C-8BDF02E74C08}"/>
              </a:ext>
            </a:extLst>
          </p:cNvPr>
          <p:cNvSpPr txBox="1"/>
          <p:nvPr/>
        </p:nvSpPr>
        <p:spPr>
          <a:xfrm>
            <a:off x="630935" y="4018137"/>
            <a:ext cx="5071221" cy="212958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 Measures</a:t>
            </a:r>
          </a:p>
        </p:txBody>
      </p:sp>
      <p:pic>
        <p:nvPicPr>
          <p:cNvPr id="3" name="Picture 2" descr="A black background with text&#10;&#10;Description automatically generated">
            <a:extLst>
              <a:ext uri="{FF2B5EF4-FFF2-40B4-BE49-F238E27FC236}">
                <a16:creationId xmlns:a16="http://schemas.microsoft.com/office/drawing/2014/main" id="{0AE67D10-A9E2-C70C-16D9-41BE5E2E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359" y="895020"/>
            <a:ext cx="10843065" cy="271076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6915-720F-5811-E6CC-576E42EFBBC7}"/>
              </a:ext>
            </a:extLst>
          </p:cNvPr>
          <p:cNvSpPr txBox="1"/>
          <p:nvPr/>
        </p:nvSpPr>
        <p:spPr>
          <a:xfrm>
            <a:off x="6094476" y="4939839"/>
            <a:ext cx="5713698" cy="17015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Importance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RMSE and MAE indicate error magnitude.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MAPE provides a percentage-based error.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MASE validates model performance against a naive baseline.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E738C71-FBAA-7930-060F-9F2941D4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978" y="4184597"/>
            <a:ext cx="59165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 (Body)"/>
              </a:rPr>
              <a:t>Metrics </a:t>
            </a:r>
            <a:r>
              <a:rPr lang="en-US" altLang="en-US" b="1" dirty="0">
                <a:solidFill>
                  <a:schemeClr val="bg1"/>
                </a:solidFill>
                <a:latin typeface="Segoe UI Light (Body)"/>
              </a:rPr>
              <a:t>Used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 (Body)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 (Body)"/>
              </a:rPr>
              <a:t>   ME, RMSE, MAE, MPE, MAPE, MASE, ACF1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99FA31E-8C34-5FA5-2D38-3FA72D486C9E}"/>
              </a:ext>
            </a:extLst>
          </p:cNvPr>
          <p:cNvSpPr/>
          <p:nvPr/>
        </p:nvSpPr>
        <p:spPr>
          <a:xfrm>
            <a:off x="11403361" y="10658"/>
            <a:ext cx="809625" cy="866775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A420F-768F-3D5D-34C1-AB8BBBC5ECDB}"/>
              </a:ext>
            </a:extLst>
          </p:cNvPr>
          <p:cNvSpPr txBox="1"/>
          <p:nvPr/>
        </p:nvSpPr>
        <p:spPr>
          <a:xfrm>
            <a:off x="532015" y="4495568"/>
            <a:ext cx="3861960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Forecast 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A975C41D-63B8-A45C-7A67-639F2A555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00" y="364143"/>
            <a:ext cx="5082795" cy="3426462"/>
          </a:xfrm>
          <a:prstGeom prst="rect">
            <a:avLst/>
          </a:prstGeom>
        </p:spPr>
      </p:pic>
      <p:pic>
        <p:nvPicPr>
          <p:cNvPr id="7" name="Picture 6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F9FB48B8-B91A-165C-02D7-412EF35E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1467379"/>
            <a:ext cx="5136795" cy="12199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1FB0B-96FB-96F6-41AF-58C21569FEC3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Predicted Trends</a:t>
            </a:r>
            <a:r>
              <a:rPr lang="en-US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Stabilization or slight decline in Python-related questions post-2024.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Chosen Model</a:t>
            </a:r>
            <a:r>
              <a:rPr lang="en-US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Holt-Winters: Best performance with the lowest RMSE and MAPE.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044B5DBF-9301-9227-68C7-4D121AF7B6B8}"/>
              </a:ext>
            </a:extLst>
          </p:cNvPr>
          <p:cNvSpPr/>
          <p:nvPr/>
        </p:nvSpPr>
        <p:spPr>
          <a:xfrm>
            <a:off x="0" y="0"/>
            <a:ext cx="809625" cy="866775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0A686-7561-5CD8-CC7B-17A17A23535A}"/>
              </a:ext>
            </a:extLst>
          </p:cNvPr>
          <p:cNvSpPr txBox="1"/>
          <p:nvPr/>
        </p:nvSpPr>
        <p:spPr>
          <a:xfrm>
            <a:off x="4553733" y="548464"/>
            <a:ext cx="6798541" cy="167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Decision Based on Analysis</a:t>
            </a:r>
          </a:p>
        </p:txBody>
      </p:sp>
      <p:pic>
        <p:nvPicPr>
          <p:cNvPr id="6" name="Picture 5" descr="Close-up of a metal surface&#10;&#10;Description automatically generated">
            <a:extLst>
              <a:ext uri="{FF2B5EF4-FFF2-40B4-BE49-F238E27FC236}">
                <a16:creationId xmlns:a16="http://schemas.microsoft.com/office/drawing/2014/main" id="{601DE891-AE91-669C-400D-AEF66F51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93" r="26562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6877F92-F870-3E92-49D9-6F3F3CD78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96049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reeform 10">
            <a:extLst>
              <a:ext uri="{FF2B5EF4-FFF2-40B4-BE49-F238E27FC236}">
                <a16:creationId xmlns:a16="http://schemas.microsoft.com/office/drawing/2014/main" id="{2BD5C3E9-AFD1-9AD5-0C7C-3AE13DE6C336}"/>
              </a:ext>
            </a:extLst>
          </p:cNvPr>
          <p:cNvSpPr/>
          <p:nvPr/>
        </p:nvSpPr>
        <p:spPr>
          <a:xfrm>
            <a:off x="11392852" y="0"/>
            <a:ext cx="809625" cy="866775"/>
          </a:xfrm>
          <a:custGeom>
            <a:avLst/>
            <a:gdLst/>
            <a:ahLst/>
            <a:cxnLst/>
            <a:rect l="l" t="t" r="r" b="b"/>
            <a:pathLst>
              <a:path w="944087" h="944087">
                <a:moveTo>
                  <a:pt x="0" y="0"/>
                </a:moveTo>
                <a:lnTo>
                  <a:pt x="944087" y="0"/>
                </a:lnTo>
                <a:lnTo>
                  <a:pt x="944087" y="944087"/>
                </a:lnTo>
                <a:lnTo>
                  <a:pt x="0" y="9440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81</TotalTime>
  <Words>389</Words>
  <Application>Microsoft Office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Segoe UI Light (Body)</vt:lpstr>
      <vt:lpstr>Office Theme</vt:lpstr>
      <vt:lpstr>Stack Overflow Questions Forecasting: Python Trends</vt:lpstr>
      <vt:lpstr>PowerPoint Presentation</vt:lpstr>
      <vt:lpstr>Project analysis slide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Kumar</dc:creator>
  <cp:lastModifiedBy>Ritik Kumar</cp:lastModifiedBy>
  <cp:revision>1</cp:revision>
  <dcterms:created xsi:type="dcterms:W3CDTF">2024-11-26T03:36:27Z</dcterms:created>
  <dcterms:modified xsi:type="dcterms:W3CDTF">2024-11-26T04:57:58Z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