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18288000" cy="10287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2" name="Shape 12"/>
        <p:cNvGrpSpPr/>
        <p:nvPr/>
      </p:nvGrpSpPr>
      <p:grpSpPr>
        <a:xfrm>
          <a:off x="0" y="0"/>
          <a:ext cx="0" cy="0"/>
          <a:chOff x="0" y="0"/>
          <a:chExt cx="0" cy="0"/>
        </a:xfrm>
      </p:grpSpPr>
      <p:sp>
        <p:nvSpPr>
          <p:cNvPr id="13" name="Google Shape;13;p2"/>
          <p:cNvSpPr txBox="1"/>
          <p:nvPr>
            <p:ph type="title"/>
          </p:nvPr>
        </p:nvSpPr>
        <p:spPr>
          <a:xfrm>
            <a:off x="3167536" y="1057338"/>
            <a:ext cx="11952926" cy="2463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17" name="Shape 17"/>
        <p:cNvGrpSpPr/>
        <p:nvPr/>
      </p:nvGrpSpPr>
      <p:grpSpPr>
        <a:xfrm>
          <a:off x="0" y="0"/>
          <a:ext cx="0" cy="0"/>
          <a:chOff x="0" y="0"/>
          <a:chExt cx="0" cy="0"/>
        </a:xfrm>
      </p:grpSpPr>
      <p:sp>
        <p:nvSpPr>
          <p:cNvPr id="18" name="Google Shape;18;p3"/>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F5F1E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 name="Google Shape;19;p3"/>
          <p:cNvSpPr/>
          <p:nvPr/>
        </p:nvSpPr>
        <p:spPr>
          <a:xfrm>
            <a:off x="1028700" y="1028699"/>
            <a:ext cx="16231235" cy="8229600"/>
          </a:xfrm>
          <a:custGeom>
            <a:rect b="b" l="l" r="r" t="t"/>
            <a:pathLst>
              <a:path extrusionOk="0" h="8229600" w="16231235">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 name="Google Shape;20;p3"/>
          <p:cNvSpPr/>
          <p:nvPr/>
        </p:nvSpPr>
        <p:spPr>
          <a:xfrm>
            <a:off x="1294144" y="3677289"/>
            <a:ext cx="15697200" cy="5314950"/>
          </a:xfrm>
          <a:custGeom>
            <a:rect b="b" l="l" r="r" t="t"/>
            <a:pathLst>
              <a:path extrusionOk="0" h="5314950" w="15697200">
                <a:moveTo>
                  <a:pt x="15526185" y="5314955"/>
                </a:moveTo>
                <a:lnTo>
                  <a:pt x="170710" y="5314955"/>
                </a:lnTo>
                <a:lnTo>
                  <a:pt x="125217" y="5308874"/>
                </a:lnTo>
                <a:lnTo>
                  <a:pt x="84406" y="5291699"/>
                </a:lnTo>
                <a:lnTo>
                  <a:pt x="49879" y="5265031"/>
                </a:lnTo>
                <a:lnTo>
                  <a:pt x="23235" y="5230474"/>
                </a:lnTo>
                <a:lnTo>
                  <a:pt x="6075" y="5189627"/>
                </a:lnTo>
                <a:lnTo>
                  <a:pt x="0" y="5144094"/>
                </a:lnTo>
                <a:lnTo>
                  <a:pt x="0" y="170861"/>
                </a:lnTo>
                <a:lnTo>
                  <a:pt x="6075" y="125327"/>
                </a:lnTo>
                <a:lnTo>
                  <a:pt x="23235" y="84481"/>
                </a:lnTo>
                <a:lnTo>
                  <a:pt x="49879" y="49923"/>
                </a:lnTo>
                <a:lnTo>
                  <a:pt x="84406" y="23256"/>
                </a:lnTo>
                <a:lnTo>
                  <a:pt x="125217" y="6080"/>
                </a:lnTo>
                <a:lnTo>
                  <a:pt x="170710" y="0"/>
                </a:lnTo>
                <a:lnTo>
                  <a:pt x="15526185" y="0"/>
                </a:lnTo>
                <a:lnTo>
                  <a:pt x="15571678" y="6080"/>
                </a:lnTo>
                <a:lnTo>
                  <a:pt x="15612489" y="23256"/>
                </a:lnTo>
                <a:lnTo>
                  <a:pt x="15647016" y="49923"/>
                </a:lnTo>
                <a:lnTo>
                  <a:pt x="15673660" y="84481"/>
                </a:lnTo>
                <a:lnTo>
                  <a:pt x="15690820" y="125327"/>
                </a:lnTo>
                <a:lnTo>
                  <a:pt x="15696895" y="170861"/>
                </a:lnTo>
                <a:lnTo>
                  <a:pt x="15696895" y="5144094"/>
                </a:lnTo>
                <a:lnTo>
                  <a:pt x="15690820" y="5189627"/>
                </a:lnTo>
                <a:lnTo>
                  <a:pt x="15673660" y="5230474"/>
                </a:lnTo>
                <a:lnTo>
                  <a:pt x="15647016" y="5265031"/>
                </a:lnTo>
                <a:lnTo>
                  <a:pt x="15612489" y="5291699"/>
                </a:lnTo>
                <a:lnTo>
                  <a:pt x="15571678" y="5308874"/>
                </a:lnTo>
                <a:lnTo>
                  <a:pt x="15526185" y="5314955"/>
                </a:lnTo>
                <a:close/>
              </a:path>
            </a:pathLst>
          </a:custGeom>
          <a:solidFill>
            <a:srgbClr val="F1D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 name="Google Shape;21;p3"/>
          <p:cNvSpPr txBox="1"/>
          <p:nvPr>
            <p:ph type="title"/>
          </p:nvPr>
        </p:nvSpPr>
        <p:spPr>
          <a:xfrm>
            <a:off x="3167536" y="1057338"/>
            <a:ext cx="11952926" cy="2463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1370226" y="3574433"/>
            <a:ext cx="15547547" cy="542607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4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26" name="Shape 26"/>
        <p:cNvGrpSpPr/>
        <p:nvPr/>
      </p:nvGrpSpPr>
      <p:grpSpPr>
        <a:xfrm>
          <a:off x="0" y="0"/>
          <a:ext cx="0" cy="0"/>
          <a:chOff x="0" y="0"/>
          <a:chExt cx="0" cy="0"/>
        </a:xfrm>
      </p:grpSpPr>
      <p:sp>
        <p:nvSpPr>
          <p:cNvPr id="27" name="Google Shape;27;p4"/>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F5F1E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 name="Google Shape;28;p4"/>
          <p:cNvSpPr/>
          <p:nvPr/>
        </p:nvSpPr>
        <p:spPr>
          <a:xfrm>
            <a:off x="1028700" y="1028699"/>
            <a:ext cx="16231235" cy="8229600"/>
          </a:xfrm>
          <a:custGeom>
            <a:rect b="b" l="l" r="r" t="t"/>
            <a:pathLst>
              <a:path extrusionOk="0" h="8229600" w="16231235">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 name="Google Shape;29;p4"/>
          <p:cNvSpPr txBox="1"/>
          <p:nvPr>
            <p:ph type="title"/>
          </p:nvPr>
        </p:nvSpPr>
        <p:spPr>
          <a:xfrm>
            <a:off x="3167536" y="1057338"/>
            <a:ext cx="11952926" cy="2463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0">
                <a:solidFill>
                  <a:schemeClr val="dk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4"/>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35" name="Shape 35"/>
        <p:cNvGrpSpPr/>
        <p:nvPr/>
      </p:nvGrpSpPr>
      <p:grpSpPr>
        <a:xfrm>
          <a:off x="0" y="0"/>
          <a:ext cx="0" cy="0"/>
          <a:chOff x="0" y="0"/>
          <a:chExt cx="0" cy="0"/>
        </a:xfrm>
      </p:grpSpPr>
      <p:sp>
        <p:nvSpPr>
          <p:cNvPr id="36" name="Google Shape;36;p5"/>
          <p:cNvSpPr/>
          <p:nvPr/>
        </p:nvSpPr>
        <p:spPr>
          <a:xfrm>
            <a:off x="0" y="5"/>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F5F1E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 name="Google Shape;37;p5"/>
          <p:cNvSpPr/>
          <p:nvPr/>
        </p:nvSpPr>
        <p:spPr>
          <a:xfrm>
            <a:off x="0" y="5"/>
            <a:ext cx="17259332" cy="10286993"/>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 name="Google Shape;38;p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1" name="Shape 41"/>
        <p:cNvGrpSpPr/>
        <p:nvPr/>
      </p:nvGrpSpPr>
      <p:grpSpPr>
        <a:xfrm>
          <a:off x="0" y="0"/>
          <a:ext cx="0" cy="0"/>
          <a:chOff x="0" y="0"/>
          <a:chExt cx="0" cy="0"/>
        </a:xfrm>
      </p:grpSpPr>
      <p:sp>
        <p:nvSpPr>
          <p:cNvPr id="42" name="Google Shape;42;p6"/>
          <p:cNvSpPr txBox="1"/>
          <p:nvPr>
            <p:ph type="ctrTitle"/>
          </p:nvPr>
        </p:nvSpPr>
        <p:spPr>
          <a:xfrm>
            <a:off x="1371600" y="3188970"/>
            <a:ext cx="15544800" cy="21602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5"/>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F5F1E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txBox="1"/>
          <p:nvPr>
            <p:ph type="title"/>
          </p:nvPr>
        </p:nvSpPr>
        <p:spPr>
          <a:xfrm>
            <a:off x="3167536" y="1057338"/>
            <a:ext cx="11952926" cy="24638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8000" u="none" cap="none" strike="noStrike">
                <a:solidFill>
                  <a:schemeClr val="dk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1370226" y="3574433"/>
            <a:ext cx="15547547" cy="542607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34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jpg"/><Relationship Id="rId5" Type="http://schemas.openxmlformats.org/officeDocument/2006/relationships/image" Target="../media/image1.jpg"/><Relationship Id="rId6" Type="http://schemas.openxmlformats.org/officeDocument/2006/relationships/image" Target="../media/image3.jpg"/><Relationship Id="rId7"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 name="Shape 50"/>
        <p:cNvGrpSpPr/>
        <p:nvPr/>
      </p:nvGrpSpPr>
      <p:grpSpPr>
        <a:xfrm>
          <a:off x="0" y="0"/>
          <a:ext cx="0" cy="0"/>
          <a:chOff x="0" y="0"/>
          <a:chExt cx="0" cy="0"/>
        </a:xfrm>
      </p:grpSpPr>
      <p:sp>
        <p:nvSpPr>
          <p:cNvPr id="51" name="Google Shape;51;p7"/>
          <p:cNvSpPr/>
          <p:nvPr/>
        </p:nvSpPr>
        <p:spPr>
          <a:xfrm>
            <a:off x="0" y="0"/>
            <a:ext cx="18288000" cy="10287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 name="Google Shape;52;p7"/>
          <p:cNvSpPr txBox="1"/>
          <p:nvPr>
            <p:ph type="title"/>
          </p:nvPr>
        </p:nvSpPr>
        <p:spPr>
          <a:xfrm>
            <a:off x="5023151" y="3165468"/>
            <a:ext cx="8340725" cy="3568700"/>
          </a:xfrm>
          <a:prstGeom prst="rect">
            <a:avLst/>
          </a:prstGeom>
          <a:noFill/>
          <a:ln>
            <a:noFill/>
          </a:ln>
        </p:spPr>
        <p:txBody>
          <a:bodyPr anchorCtr="0" anchor="t" bIns="0" lIns="0" spcFirstLastPara="1" rIns="0" wrap="square" tIns="12050">
            <a:spAutoFit/>
          </a:bodyPr>
          <a:lstStyle/>
          <a:p>
            <a:pPr indent="-1697355" lvl="0" marL="1709420" marR="5080" rtl="0" algn="l">
              <a:lnSpc>
                <a:spcPct val="116300"/>
              </a:lnSpc>
              <a:spcBef>
                <a:spcPts val="0"/>
              </a:spcBef>
              <a:spcAft>
                <a:spcPts val="0"/>
              </a:spcAft>
              <a:buNone/>
            </a:pPr>
            <a:r>
              <a:rPr lang="en-US" sz="10000"/>
              <a:t>LIVING IN THE  PRESENT</a:t>
            </a:r>
            <a:endParaRPr sz="10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p16"/>
          <p:cNvSpPr/>
          <p:nvPr/>
        </p:nvSpPr>
        <p:spPr>
          <a:xfrm>
            <a:off x="0" y="5"/>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F5F1E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16"/>
          <p:cNvSpPr/>
          <p:nvPr/>
        </p:nvSpPr>
        <p:spPr>
          <a:xfrm>
            <a:off x="1028700" y="1028705"/>
            <a:ext cx="16231235" cy="8229600"/>
          </a:xfrm>
          <a:custGeom>
            <a:rect b="b" l="l" r="r" t="t"/>
            <a:pathLst>
              <a:path extrusionOk="0" h="8229600" w="16231235">
                <a:moveTo>
                  <a:pt x="15948467" y="8229593"/>
                </a:moveTo>
                <a:lnTo>
                  <a:pt x="282165" y="8229593"/>
                </a:lnTo>
                <a:lnTo>
                  <a:pt x="236267" y="8225914"/>
                </a:lnTo>
                <a:lnTo>
                  <a:pt x="192775" y="8215259"/>
                </a:lnTo>
                <a:lnTo>
                  <a:pt x="152260" y="8198199"/>
                </a:lnTo>
                <a:lnTo>
                  <a:pt x="115292" y="8175304"/>
                </a:lnTo>
                <a:lnTo>
                  <a:pt x="82445" y="8147148"/>
                </a:lnTo>
                <a:lnTo>
                  <a:pt x="54288" y="8114300"/>
                </a:lnTo>
                <a:lnTo>
                  <a:pt x="31394" y="8077333"/>
                </a:lnTo>
                <a:lnTo>
                  <a:pt x="14334" y="8036817"/>
                </a:lnTo>
                <a:lnTo>
                  <a:pt x="3678" y="7993325"/>
                </a:lnTo>
                <a:lnTo>
                  <a:pt x="0" y="7947427"/>
                </a:lnTo>
                <a:lnTo>
                  <a:pt x="0" y="282165"/>
                </a:lnTo>
                <a:lnTo>
                  <a:pt x="3678" y="236267"/>
                </a:lnTo>
                <a:lnTo>
                  <a:pt x="14334" y="192775"/>
                </a:lnTo>
                <a:lnTo>
                  <a:pt x="31394" y="152260"/>
                </a:lnTo>
                <a:lnTo>
                  <a:pt x="54288" y="115292"/>
                </a:lnTo>
                <a:lnTo>
                  <a:pt x="82445" y="82445"/>
                </a:lnTo>
                <a:lnTo>
                  <a:pt x="115292" y="54288"/>
                </a:lnTo>
                <a:lnTo>
                  <a:pt x="152260" y="31394"/>
                </a:lnTo>
                <a:lnTo>
                  <a:pt x="192775" y="14334"/>
                </a:lnTo>
                <a:lnTo>
                  <a:pt x="236267" y="3678"/>
                </a:lnTo>
                <a:lnTo>
                  <a:pt x="282165" y="0"/>
                </a:lnTo>
                <a:lnTo>
                  <a:pt x="15948467" y="0"/>
                </a:lnTo>
                <a:lnTo>
                  <a:pt x="15994365" y="3678"/>
                </a:lnTo>
                <a:lnTo>
                  <a:pt x="16037857" y="14334"/>
                </a:lnTo>
                <a:lnTo>
                  <a:pt x="16078372" y="31394"/>
                </a:lnTo>
                <a:lnTo>
                  <a:pt x="16115340" y="54288"/>
                </a:lnTo>
                <a:lnTo>
                  <a:pt x="16148187" y="82445"/>
                </a:lnTo>
                <a:lnTo>
                  <a:pt x="16176344" y="115292"/>
                </a:lnTo>
                <a:lnTo>
                  <a:pt x="16199238" y="152260"/>
                </a:lnTo>
                <a:lnTo>
                  <a:pt x="16216298" y="192775"/>
                </a:lnTo>
                <a:lnTo>
                  <a:pt x="16226954" y="236267"/>
                </a:lnTo>
                <a:lnTo>
                  <a:pt x="16230632" y="282165"/>
                </a:lnTo>
                <a:lnTo>
                  <a:pt x="16230632" y="7947427"/>
                </a:lnTo>
                <a:lnTo>
                  <a:pt x="16226954" y="7993325"/>
                </a:lnTo>
                <a:lnTo>
                  <a:pt x="16216298" y="8036817"/>
                </a:lnTo>
                <a:lnTo>
                  <a:pt x="16199238" y="8077333"/>
                </a:lnTo>
                <a:lnTo>
                  <a:pt x="16176344" y="8114300"/>
                </a:lnTo>
                <a:lnTo>
                  <a:pt x="16148187" y="8147148"/>
                </a:lnTo>
                <a:lnTo>
                  <a:pt x="16115340" y="8175304"/>
                </a:lnTo>
                <a:lnTo>
                  <a:pt x="16078372" y="8198199"/>
                </a:lnTo>
                <a:lnTo>
                  <a:pt x="16037857" y="8215259"/>
                </a:lnTo>
                <a:lnTo>
                  <a:pt x="15994365" y="8225914"/>
                </a:lnTo>
                <a:lnTo>
                  <a:pt x="15948467" y="822959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5" name="Google Shape;135;p16"/>
          <p:cNvSpPr txBox="1"/>
          <p:nvPr>
            <p:ph type="title"/>
          </p:nvPr>
        </p:nvSpPr>
        <p:spPr>
          <a:xfrm>
            <a:off x="5807557" y="4302166"/>
            <a:ext cx="6465570" cy="154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0000"/>
              <a:t>Thank You!</a:t>
            </a:r>
            <a:endParaRPr sz="10000"/>
          </a:p>
        </p:txBody>
      </p:sp>
      <p:grpSp>
        <p:nvGrpSpPr>
          <p:cNvPr id="136" name="Google Shape;136;p16"/>
          <p:cNvGrpSpPr/>
          <p:nvPr/>
        </p:nvGrpSpPr>
        <p:grpSpPr>
          <a:xfrm>
            <a:off x="0" y="4"/>
            <a:ext cx="18288285" cy="10287498"/>
            <a:chOff x="0" y="4"/>
            <a:chExt cx="18288285" cy="10287498"/>
          </a:xfrm>
        </p:grpSpPr>
        <p:sp>
          <p:nvSpPr>
            <p:cNvPr id="137" name="Google Shape;137;p16"/>
            <p:cNvSpPr/>
            <p:nvPr/>
          </p:nvSpPr>
          <p:spPr>
            <a:xfrm>
              <a:off x="16086105" y="98714"/>
              <a:ext cx="2202180" cy="3735704"/>
            </a:xfrm>
            <a:custGeom>
              <a:rect b="b" l="l" r="r" t="t"/>
              <a:pathLst>
                <a:path extrusionOk="0" h="3735704" w="2202180">
                  <a:moveTo>
                    <a:pt x="501824" y="3396187"/>
                  </a:moveTo>
                  <a:lnTo>
                    <a:pt x="464814" y="3368539"/>
                  </a:lnTo>
                  <a:lnTo>
                    <a:pt x="428792" y="3339527"/>
                  </a:lnTo>
                  <a:lnTo>
                    <a:pt x="393796" y="3309122"/>
                  </a:lnTo>
                  <a:lnTo>
                    <a:pt x="359868" y="3277294"/>
                  </a:lnTo>
                  <a:lnTo>
                    <a:pt x="327047" y="3244016"/>
                  </a:lnTo>
                  <a:lnTo>
                    <a:pt x="295373" y="3209257"/>
                  </a:lnTo>
                  <a:lnTo>
                    <a:pt x="264887" y="3172990"/>
                  </a:lnTo>
                  <a:lnTo>
                    <a:pt x="235630" y="3135184"/>
                  </a:lnTo>
                  <a:lnTo>
                    <a:pt x="207640" y="3095811"/>
                  </a:lnTo>
                  <a:lnTo>
                    <a:pt x="180958" y="3054842"/>
                  </a:lnTo>
                  <a:lnTo>
                    <a:pt x="155625" y="3012248"/>
                  </a:lnTo>
                  <a:lnTo>
                    <a:pt x="131681" y="2967999"/>
                  </a:lnTo>
                  <a:lnTo>
                    <a:pt x="109166" y="2922068"/>
                  </a:lnTo>
                  <a:lnTo>
                    <a:pt x="88120" y="2874424"/>
                  </a:lnTo>
                  <a:lnTo>
                    <a:pt x="68583" y="2825039"/>
                  </a:lnTo>
                  <a:lnTo>
                    <a:pt x="50595" y="2773884"/>
                  </a:lnTo>
                  <a:lnTo>
                    <a:pt x="36470" y="2726730"/>
                  </a:lnTo>
                  <a:lnTo>
                    <a:pt x="24936" y="2679040"/>
                  </a:lnTo>
                  <a:lnTo>
                    <a:pt x="15819" y="2630880"/>
                  </a:lnTo>
                  <a:lnTo>
                    <a:pt x="8943" y="2582318"/>
                  </a:lnTo>
                  <a:lnTo>
                    <a:pt x="4131" y="2533420"/>
                  </a:lnTo>
                  <a:lnTo>
                    <a:pt x="1208" y="2484255"/>
                  </a:lnTo>
                  <a:lnTo>
                    <a:pt x="0" y="2434889"/>
                  </a:lnTo>
                  <a:lnTo>
                    <a:pt x="328" y="2385390"/>
                  </a:lnTo>
                  <a:lnTo>
                    <a:pt x="2019" y="2335824"/>
                  </a:lnTo>
                  <a:lnTo>
                    <a:pt x="4897" y="2286259"/>
                  </a:lnTo>
                  <a:lnTo>
                    <a:pt x="8785" y="2236763"/>
                  </a:lnTo>
                  <a:lnTo>
                    <a:pt x="13508" y="2187401"/>
                  </a:lnTo>
                  <a:lnTo>
                    <a:pt x="18891" y="2138243"/>
                  </a:lnTo>
                  <a:lnTo>
                    <a:pt x="29143" y="2050194"/>
                  </a:lnTo>
                  <a:lnTo>
                    <a:pt x="34596" y="2004634"/>
                  </a:lnTo>
                  <a:lnTo>
                    <a:pt x="40317" y="1958168"/>
                  </a:lnTo>
                  <a:lnTo>
                    <a:pt x="46345" y="1910885"/>
                  </a:lnTo>
                  <a:lnTo>
                    <a:pt x="52717" y="1862872"/>
                  </a:lnTo>
                  <a:lnTo>
                    <a:pt x="59471" y="1814219"/>
                  </a:lnTo>
                  <a:lnTo>
                    <a:pt x="66644" y="1765014"/>
                  </a:lnTo>
                  <a:lnTo>
                    <a:pt x="74275" y="1715344"/>
                  </a:lnTo>
                  <a:lnTo>
                    <a:pt x="82402" y="1665300"/>
                  </a:lnTo>
                  <a:lnTo>
                    <a:pt x="91061" y="1614968"/>
                  </a:lnTo>
                  <a:lnTo>
                    <a:pt x="100291" y="1564438"/>
                  </a:lnTo>
                  <a:lnTo>
                    <a:pt x="110130" y="1513798"/>
                  </a:lnTo>
                  <a:lnTo>
                    <a:pt x="120616" y="1463135"/>
                  </a:lnTo>
                  <a:lnTo>
                    <a:pt x="131786" y="1412540"/>
                  </a:lnTo>
                  <a:lnTo>
                    <a:pt x="143677" y="1362100"/>
                  </a:lnTo>
                  <a:lnTo>
                    <a:pt x="156329" y="1311903"/>
                  </a:lnTo>
                  <a:lnTo>
                    <a:pt x="169779" y="1262038"/>
                  </a:lnTo>
                  <a:lnTo>
                    <a:pt x="184064" y="1212594"/>
                  </a:lnTo>
                  <a:lnTo>
                    <a:pt x="199222" y="1163659"/>
                  </a:lnTo>
                  <a:lnTo>
                    <a:pt x="215291" y="1115320"/>
                  </a:lnTo>
                  <a:lnTo>
                    <a:pt x="232310" y="1067668"/>
                  </a:lnTo>
                  <a:lnTo>
                    <a:pt x="250315" y="1020789"/>
                  </a:lnTo>
                  <a:lnTo>
                    <a:pt x="269345" y="974773"/>
                  </a:lnTo>
                  <a:lnTo>
                    <a:pt x="289437" y="929708"/>
                  </a:lnTo>
                  <a:lnTo>
                    <a:pt x="310629" y="885682"/>
                  </a:lnTo>
                  <a:lnTo>
                    <a:pt x="332959" y="842784"/>
                  </a:lnTo>
                  <a:lnTo>
                    <a:pt x="356464" y="801103"/>
                  </a:lnTo>
                  <a:lnTo>
                    <a:pt x="381184" y="760725"/>
                  </a:lnTo>
                  <a:lnTo>
                    <a:pt x="407155" y="721741"/>
                  </a:lnTo>
                  <a:lnTo>
                    <a:pt x="434414" y="684238"/>
                  </a:lnTo>
                  <a:lnTo>
                    <a:pt x="463001" y="648306"/>
                  </a:lnTo>
                  <a:lnTo>
                    <a:pt x="492953" y="614031"/>
                  </a:lnTo>
                  <a:lnTo>
                    <a:pt x="524307" y="581503"/>
                  </a:lnTo>
                  <a:lnTo>
                    <a:pt x="559717" y="548448"/>
                  </a:lnTo>
                  <a:lnTo>
                    <a:pt x="596680" y="517413"/>
                  </a:lnTo>
                  <a:lnTo>
                    <a:pt x="635067" y="488265"/>
                  </a:lnTo>
                  <a:lnTo>
                    <a:pt x="674749" y="460876"/>
                  </a:lnTo>
                  <a:lnTo>
                    <a:pt x="715600" y="435112"/>
                  </a:lnTo>
                  <a:lnTo>
                    <a:pt x="757491" y="410845"/>
                  </a:lnTo>
                  <a:lnTo>
                    <a:pt x="800293" y="387942"/>
                  </a:lnTo>
                  <a:lnTo>
                    <a:pt x="843879" y="366274"/>
                  </a:lnTo>
                  <a:lnTo>
                    <a:pt x="888121" y="345708"/>
                  </a:lnTo>
                  <a:lnTo>
                    <a:pt x="932890" y="326115"/>
                  </a:lnTo>
                  <a:lnTo>
                    <a:pt x="978059" y="307363"/>
                  </a:lnTo>
                  <a:lnTo>
                    <a:pt x="1023499" y="289322"/>
                  </a:lnTo>
                  <a:lnTo>
                    <a:pt x="1069083" y="271860"/>
                  </a:lnTo>
                  <a:lnTo>
                    <a:pt x="1114682" y="254848"/>
                  </a:lnTo>
                  <a:lnTo>
                    <a:pt x="1159706" y="238364"/>
                  </a:lnTo>
                  <a:lnTo>
                    <a:pt x="1204965" y="222113"/>
                  </a:lnTo>
                  <a:lnTo>
                    <a:pt x="1250443" y="206131"/>
                  </a:lnTo>
                  <a:lnTo>
                    <a:pt x="1296126" y="190457"/>
                  </a:lnTo>
                  <a:lnTo>
                    <a:pt x="1341998" y="175126"/>
                  </a:lnTo>
                  <a:lnTo>
                    <a:pt x="1388044" y="160178"/>
                  </a:lnTo>
                  <a:lnTo>
                    <a:pt x="1434251" y="145649"/>
                  </a:lnTo>
                  <a:lnTo>
                    <a:pt x="1480601" y="131576"/>
                  </a:lnTo>
                  <a:lnTo>
                    <a:pt x="1527081" y="117997"/>
                  </a:lnTo>
                  <a:lnTo>
                    <a:pt x="1573676" y="104950"/>
                  </a:lnTo>
                  <a:lnTo>
                    <a:pt x="1620369" y="92471"/>
                  </a:lnTo>
                  <a:lnTo>
                    <a:pt x="1667148" y="80598"/>
                  </a:lnTo>
                  <a:lnTo>
                    <a:pt x="1713996" y="69369"/>
                  </a:lnTo>
                  <a:lnTo>
                    <a:pt x="1760898" y="58820"/>
                  </a:lnTo>
                  <a:lnTo>
                    <a:pt x="1807840" y="48989"/>
                  </a:lnTo>
                  <a:lnTo>
                    <a:pt x="1854806" y="39914"/>
                  </a:lnTo>
                  <a:lnTo>
                    <a:pt x="1901782" y="31632"/>
                  </a:lnTo>
                  <a:lnTo>
                    <a:pt x="1948753" y="24180"/>
                  </a:lnTo>
                  <a:lnTo>
                    <a:pt x="1995702" y="17596"/>
                  </a:lnTo>
                  <a:lnTo>
                    <a:pt x="2042617" y="11917"/>
                  </a:lnTo>
                  <a:lnTo>
                    <a:pt x="2089481" y="7180"/>
                  </a:lnTo>
                  <a:lnTo>
                    <a:pt x="2136279" y="3423"/>
                  </a:lnTo>
                  <a:lnTo>
                    <a:pt x="2182997" y="683"/>
                  </a:lnTo>
                  <a:lnTo>
                    <a:pt x="2201896" y="0"/>
                  </a:lnTo>
                  <a:lnTo>
                    <a:pt x="2201896" y="3725022"/>
                  </a:lnTo>
                  <a:lnTo>
                    <a:pt x="2126680" y="3728928"/>
                  </a:lnTo>
                  <a:lnTo>
                    <a:pt x="2078099" y="3730994"/>
                  </a:lnTo>
                  <a:lnTo>
                    <a:pt x="2029032" y="3732684"/>
                  </a:lnTo>
                  <a:lnTo>
                    <a:pt x="1979526" y="3733963"/>
                  </a:lnTo>
                  <a:lnTo>
                    <a:pt x="1929629" y="3734799"/>
                  </a:lnTo>
                  <a:lnTo>
                    <a:pt x="1879388" y="3735156"/>
                  </a:lnTo>
                  <a:lnTo>
                    <a:pt x="1828851" y="3735001"/>
                  </a:lnTo>
                  <a:lnTo>
                    <a:pt x="1778064" y="3734299"/>
                  </a:lnTo>
                  <a:lnTo>
                    <a:pt x="1727074" y="3733016"/>
                  </a:lnTo>
                  <a:lnTo>
                    <a:pt x="1675930" y="3731119"/>
                  </a:lnTo>
                  <a:lnTo>
                    <a:pt x="1624679" y="3728572"/>
                  </a:lnTo>
                  <a:lnTo>
                    <a:pt x="1573366" y="3725343"/>
                  </a:lnTo>
                  <a:lnTo>
                    <a:pt x="1522041" y="3721396"/>
                  </a:lnTo>
                  <a:lnTo>
                    <a:pt x="1470751" y="3716699"/>
                  </a:lnTo>
                  <a:lnTo>
                    <a:pt x="1419541" y="3711216"/>
                  </a:lnTo>
                  <a:lnTo>
                    <a:pt x="1368461" y="3704913"/>
                  </a:lnTo>
                  <a:lnTo>
                    <a:pt x="1317556" y="3697757"/>
                  </a:lnTo>
                  <a:lnTo>
                    <a:pt x="1266875" y="3689713"/>
                  </a:lnTo>
                  <a:lnTo>
                    <a:pt x="1216465" y="3680747"/>
                  </a:lnTo>
                  <a:lnTo>
                    <a:pt x="1166372" y="3670825"/>
                  </a:lnTo>
                  <a:lnTo>
                    <a:pt x="1116645" y="3659913"/>
                  </a:lnTo>
                  <a:lnTo>
                    <a:pt x="1067330" y="3647978"/>
                  </a:lnTo>
                  <a:lnTo>
                    <a:pt x="1018475" y="3634983"/>
                  </a:lnTo>
                  <a:lnTo>
                    <a:pt x="970127" y="3620897"/>
                  </a:lnTo>
                  <a:lnTo>
                    <a:pt x="922333" y="3605684"/>
                  </a:lnTo>
                  <a:lnTo>
                    <a:pt x="875141" y="3589310"/>
                  </a:lnTo>
                  <a:lnTo>
                    <a:pt x="828597" y="3571741"/>
                  </a:lnTo>
                  <a:lnTo>
                    <a:pt x="785141" y="3553962"/>
                  </a:lnTo>
                  <a:lnTo>
                    <a:pt x="742350" y="3535051"/>
                  </a:lnTo>
                  <a:lnTo>
                    <a:pt x="700264" y="3514979"/>
                  </a:lnTo>
                  <a:lnTo>
                    <a:pt x="658924" y="3493717"/>
                  </a:lnTo>
                  <a:lnTo>
                    <a:pt x="618370" y="3471236"/>
                  </a:lnTo>
                  <a:lnTo>
                    <a:pt x="578642" y="3447506"/>
                  </a:lnTo>
                  <a:lnTo>
                    <a:pt x="539779" y="3422500"/>
                  </a:lnTo>
                  <a:lnTo>
                    <a:pt x="501824" y="3396187"/>
                  </a:lnTo>
                  <a:close/>
                </a:path>
              </a:pathLst>
            </a:custGeom>
            <a:solidFill>
              <a:srgbClr val="E8B3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8" name="Google Shape;138;p16"/>
            <p:cNvSpPr/>
            <p:nvPr/>
          </p:nvSpPr>
          <p:spPr>
            <a:xfrm>
              <a:off x="15381017" y="4"/>
              <a:ext cx="2907030" cy="2580005"/>
            </a:xfrm>
            <a:custGeom>
              <a:rect b="b" l="l" r="r" t="t"/>
              <a:pathLst>
                <a:path extrusionOk="0" h="2580005" w="2907030">
                  <a:moveTo>
                    <a:pt x="497182" y="2211017"/>
                  </a:moveTo>
                  <a:lnTo>
                    <a:pt x="457271" y="2180189"/>
                  </a:lnTo>
                  <a:lnTo>
                    <a:pt x="418611" y="2147751"/>
                  </a:lnTo>
                  <a:lnTo>
                    <a:pt x="381275" y="2113753"/>
                  </a:lnTo>
                  <a:lnTo>
                    <a:pt x="345337" y="2078242"/>
                  </a:lnTo>
                  <a:lnTo>
                    <a:pt x="310872" y="2041269"/>
                  </a:lnTo>
                  <a:lnTo>
                    <a:pt x="277953" y="2002882"/>
                  </a:lnTo>
                  <a:lnTo>
                    <a:pt x="246655" y="1963131"/>
                  </a:lnTo>
                  <a:lnTo>
                    <a:pt x="217051" y="1922063"/>
                  </a:lnTo>
                  <a:lnTo>
                    <a:pt x="188857" y="1879898"/>
                  </a:lnTo>
                  <a:lnTo>
                    <a:pt x="162537" y="1836590"/>
                  </a:lnTo>
                  <a:lnTo>
                    <a:pt x="138059" y="1792221"/>
                  </a:lnTo>
                  <a:lnTo>
                    <a:pt x="115387" y="1746867"/>
                  </a:lnTo>
                  <a:lnTo>
                    <a:pt x="94489" y="1700610"/>
                  </a:lnTo>
                  <a:lnTo>
                    <a:pt x="75331" y="1653526"/>
                  </a:lnTo>
                  <a:lnTo>
                    <a:pt x="57879" y="1605696"/>
                  </a:lnTo>
                  <a:lnTo>
                    <a:pt x="42099" y="1557199"/>
                  </a:lnTo>
                  <a:lnTo>
                    <a:pt x="29369" y="1507600"/>
                  </a:lnTo>
                  <a:lnTo>
                    <a:pt x="19205" y="1457518"/>
                  </a:lnTo>
                  <a:lnTo>
                    <a:pt x="11411" y="1407059"/>
                  </a:lnTo>
                  <a:lnTo>
                    <a:pt x="5790" y="1356327"/>
                  </a:lnTo>
                  <a:lnTo>
                    <a:pt x="2145" y="1305427"/>
                  </a:lnTo>
                  <a:lnTo>
                    <a:pt x="281" y="1254464"/>
                  </a:lnTo>
                  <a:lnTo>
                    <a:pt x="0" y="1203544"/>
                  </a:lnTo>
                  <a:lnTo>
                    <a:pt x="1105" y="1152771"/>
                  </a:lnTo>
                  <a:lnTo>
                    <a:pt x="3386" y="1102041"/>
                  </a:lnTo>
                  <a:lnTo>
                    <a:pt x="6645" y="1051427"/>
                  </a:lnTo>
                  <a:lnTo>
                    <a:pt x="10757" y="1000576"/>
                  </a:lnTo>
                  <a:lnTo>
                    <a:pt x="15450" y="950696"/>
                  </a:lnTo>
                  <a:lnTo>
                    <a:pt x="20372" y="900639"/>
                  </a:lnTo>
                  <a:lnTo>
                    <a:pt x="25613" y="850583"/>
                  </a:lnTo>
                  <a:lnTo>
                    <a:pt x="31129" y="800528"/>
                  </a:lnTo>
                  <a:lnTo>
                    <a:pt x="36874" y="750477"/>
                  </a:lnTo>
                  <a:lnTo>
                    <a:pt x="42802" y="700409"/>
                  </a:lnTo>
                  <a:lnTo>
                    <a:pt x="49092" y="650358"/>
                  </a:lnTo>
                  <a:lnTo>
                    <a:pt x="55783" y="600332"/>
                  </a:lnTo>
                  <a:lnTo>
                    <a:pt x="62917" y="550340"/>
                  </a:lnTo>
                  <a:lnTo>
                    <a:pt x="70531" y="500394"/>
                  </a:lnTo>
                  <a:lnTo>
                    <a:pt x="78666" y="450501"/>
                  </a:lnTo>
                  <a:lnTo>
                    <a:pt x="87362" y="400672"/>
                  </a:lnTo>
                  <a:lnTo>
                    <a:pt x="96658" y="350917"/>
                  </a:lnTo>
                  <a:lnTo>
                    <a:pt x="106488" y="301229"/>
                  </a:lnTo>
                  <a:lnTo>
                    <a:pt x="117045" y="251649"/>
                  </a:lnTo>
                  <a:lnTo>
                    <a:pt x="128364" y="202201"/>
                  </a:lnTo>
                  <a:lnTo>
                    <a:pt x="140485" y="152907"/>
                  </a:lnTo>
                  <a:lnTo>
                    <a:pt x="153445" y="103790"/>
                  </a:lnTo>
                  <a:lnTo>
                    <a:pt x="167282" y="54872"/>
                  </a:lnTo>
                  <a:lnTo>
                    <a:pt x="182035" y="6176"/>
                  </a:lnTo>
                  <a:lnTo>
                    <a:pt x="255726" y="0"/>
                  </a:lnTo>
                  <a:lnTo>
                    <a:pt x="247263" y="26448"/>
                  </a:lnTo>
                  <a:lnTo>
                    <a:pt x="233047" y="73953"/>
                  </a:lnTo>
                  <a:lnTo>
                    <a:pt x="219650" y="121742"/>
                  </a:lnTo>
                  <a:lnTo>
                    <a:pt x="207005" y="169785"/>
                  </a:lnTo>
                  <a:lnTo>
                    <a:pt x="195048" y="218051"/>
                  </a:lnTo>
                  <a:lnTo>
                    <a:pt x="183713" y="266510"/>
                  </a:lnTo>
                  <a:lnTo>
                    <a:pt x="172935" y="315131"/>
                  </a:lnTo>
                  <a:lnTo>
                    <a:pt x="162649" y="363884"/>
                  </a:lnTo>
                  <a:lnTo>
                    <a:pt x="153152" y="412844"/>
                  </a:lnTo>
                  <a:lnTo>
                    <a:pt x="144108" y="461918"/>
                  </a:lnTo>
                  <a:lnTo>
                    <a:pt x="135476" y="511095"/>
                  </a:lnTo>
                  <a:lnTo>
                    <a:pt x="127217" y="560366"/>
                  </a:lnTo>
                  <a:lnTo>
                    <a:pt x="119290" y="609723"/>
                  </a:lnTo>
                  <a:lnTo>
                    <a:pt x="111655" y="659154"/>
                  </a:lnTo>
                  <a:lnTo>
                    <a:pt x="104271" y="708652"/>
                  </a:lnTo>
                  <a:lnTo>
                    <a:pt x="97097" y="758207"/>
                  </a:lnTo>
                  <a:lnTo>
                    <a:pt x="70277" y="957011"/>
                  </a:lnTo>
                  <a:lnTo>
                    <a:pt x="63808" y="1006594"/>
                  </a:lnTo>
                  <a:lnTo>
                    <a:pt x="58022" y="1056127"/>
                  </a:lnTo>
                  <a:lnTo>
                    <a:pt x="53059" y="1105651"/>
                  </a:lnTo>
                  <a:lnTo>
                    <a:pt x="49060" y="1155205"/>
                  </a:lnTo>
                  <a:lnTo>
                    <a:pt x="46210" y="1204737"/>
                  </a:lnTo>
                  <a:lnTo>
                    <a:pt x="44703" y="1254326"/>
                  </a:lnTo>
                  <a:lnTo>
                    <a:pt x="44734" y="1303891"/>
                  </a:lnTo>
                  <a:lnTo>
                    <a:pt x="46496" y="1353349"/>
                  </a:lnTo>
                  <a:lnTo>
                    <a:pt x="50182" y="1402618"/>
                  </a:lnTo>
                  <a:lnTo>
                    <a:pt x="55988" y="1451617"/>
                  </a:lnTo>
                  <a:lnTo>
                    <a:pt x="64106" y="1500263"/>
                  </a:lnTo>
                  <a:lnTo>
                    <a:pt x="74731" y="1548475"/>
                  </a:lnTo>
                  <a:lnTo>
                    <a:pt x="88409" y="1595958"/>
                  </a:lnTo>
                  <a:lnTo>
                    <a:pt x="103798" y="1643059"/>
                  </a:lnTo>
                  <a:lnTo>
                    <a:pt x="120927" y="1689659"/>
                  </a:lnTo>
                  <a:lnTo>
                    <a:pt x="139824" y="1735636"/>
                  </a:lnTo>
                  <a:lnTo>
                    <a:pt x="160519" y="1780872"/>
                  </a:lnTo>
                  <a:lnTo>
                    <a:pt x="183039" y="1825246"/>
                  </a:lnTo>
                  <a:lnTo>
                    <a:pt x="207414" y="1868639"/>
                  </a:lnTo>
                  <a:lnTo>
                    <a:pt x="233672" y="1910930"/>
                  </a:lnTo>
                  <a:lnTo>
                    <a:pt x="261402" y="1952322"/>
                  </a:lnTo>
                  <a:lnTo>
                    <a:pt x="290835" y="1992586"/>
                  </a:lnTo>
                  <a:lnTo>
                    <a:pt x="330600" y="2040634"/>
                  </a:lnTo>
                  <a:lnTo>
                    <a:pt x="390416" y="2104301"/>
                  </a:lnTo>
                  <a:lnTo>
                    <a:pt x="426804" y="2138524"/>
                  </a:lnTo>
                  <a:lnTo>
                    <a:pt x="464623" y="2171212"/>
                  </a:lnTo>
                  <a:lnTo>
                    <a:pt x="503492" y="2202645"/>
                  </a:lnTo>
                  <a:lnTo>
                    <a:pt x="653988" y="2311994"/>
                  </a:lnTo>
                  <a:lnTo>
                    <a:pt x="623238" y="2294410"/>
                  </a:lnTo>
                  <a:lnTo>
                    <a:pt x="580209" y="2268179"/>
                  </a:lnTo>
                  <a:lnTo>
                    <a:pt x="538114" y="2240467"/>
                  </a:lnTo>
                  <a:lnTo>
                    <a:pt x="497182" y="2211017"/>
                  </a:lnTo>
                  <a:close/>
                </a:path>
                <a:path extrusionOk="0" h="2580005" w="2907030">
                  <a:moveTo>
                    <a:pt x="653988" y="2311994"/>
                  </a:moveTo>
                  <a:lnTo>
                    <a:pt x="543807" y="2232323"/>
                  </a:lnTo>
                  <a:lnTo>
                    <a:pt x="585267" y="2260332"/>
                  </a:lnTo>
                  <a:lnTo>
                    <a:pt x="627771" y="2286734"/>
                  </a:lnTo>
                  <a:lnTo>
                    <a:pt x="671220" y="2311594"/>
                  </a:lnTo>
                  <a:lnTo>
                    <a:pt x="715514" y="2334974"/>
                  </a:lnTo>
                  <a:lnTo>
                    <a:pt x="760553" y="2356938"/>
                  </a:lnTo>
                  <a:lnTo>
                    <a:pt x="806237" y="2377549"/>
                  </a:lnTo>
                  <a:lnTo>
                    <a:pt x="852466" y="2396872"/>
                  </a:lnTo>
                  <a:lnTo>
                    <a:pt x="899552" y="2414216"/>
                  </a:lnTo>
                  <a:lnTo>
                    <a:pt x="947023" y="2430340"/>
                  </a:lnTo>
                  <a:lnTo>
                    <a:pt x="994854" y="2445277"/>
                  </a:lnTo>
                  <a:lnTo>
                    <a:pt x="1043015" y="2459057"/>
                  </a:lnTo>
                  <a:lnTo>
                    <a:pt x="1091480" y="2471712"/>
                  </a:lnTo>
                  <a:lnTo>
                    <a:pt x="1140221" y="2483275"/>
                  </a:lnTo>
                  <a:lnTo>
                    <a:pt x="1189211" y="2493777"/>
                  </a:lnTo>
                  <a:lnTo>
                    <a:pt x="1238422" y="2503250"/>
                  </a:lnTo>
                  <a:lnTo>
                    <a:pt x="1287827" y="2511726"/>
                  </a:lnTo>
                  <a:lnTo>
                    <a:pt x="1337400" y="2519236"/>
                  </a:lnTo>
                  <a:lnTo>
                    <a:pt x="1387111" y="2525812"/>
                  </a:lnTo>
                  <a:lnTo>
                    <a:pt x="1436934" y="2531486"/>
                  </a:lnTo>
                  <a:lnTo>
                    <a:pt x="1486841" y="2536291"/>
                  </a:lnTo>
                  <a:lnTo>
                    <a:pt x="1536806" y="2540257"/>
                  </a:lnTo>
                  <a:lnTo>
                    <a:pt x="1586800" y="2543416"/>
                  </a:lnTo>
                  <a:lnTo>
                    <a:pt x="1636796" y="2545801"/>
                  </a:lnTo>
                  <a:lnTo>
                    <a:pt x="1686873" y="2547540"/>
                  </a:lnTo>
                  <a:lnTo>
                    <a:pt x="1736959" y="2548680"/>
                  </a:lnTo>
                  <a:lnTo>
                    <a:pt x="1787051" y="2549242"/>
                  </a:lnTo>
                  <a:lnTo>
                    <a:pt x="1837143" y="2549247"/>
                  </a:lnTo>
                  <a:lnTo>
                    <a:pt x="1887229" y="2548714"/>
                  </a:lnTo>
                  <a:lnTo>
                    <a:pt x="1937306" y="2547665"/>
                  </a:lnTo>
                  <a:lnTo>
                    <a:pt x="1987368" y="2546119"/>
                  </a:lnTo>
                  <a:lnTo>
                    <a:pt x="2037409" y="2544098"/>
                  </a:lnTo>
                  <a:lnTo>
                    <a:pt x="2087416" y="2541532"/>
                  </a:lnTo>
                  <a:lnTo>
                    <a:pt x="2137429" y="2538577"/>
                  </a:lnTo>
                  <a:lnTo>
                    <a:pt x="2187442" y="2535269"/>
                  </a:lnTo>
                  <a:lnTo>
                    <a:pt x="2237446" y="2531641"/>
                  </a:lnTo>
                  <a:lnTo>
                    <a:pt x="2337398" y="2523565"/>
                  </a:lnTo>
                  <a:lnTo>
                    <a:pt x="2437224" y="2514627"/>
                  </a:lnTo>
                  <a:lnTo>
                    <a:pt x="2487025" y="2509630"/>
                  </a:lnTo>
                  <a:lnTo>
                    <a:pt x="2536788" y="2504314"/>
                  </a:lnTo>
                  <a:lnTo>
                    <a:pt x="2586502" y="2498650"/>
                  </a:lnTo>
                  <a:lnTo>
                    <a:pt x="2636153" y="2492611"/>
                  </a:lnTo>
                  <a:lnTo>
                    <a:pt x="2685730" y="2486168"/>
                  </a:lnTo>
                  <a:lnTo>
                    <a:pt x="2735220" y="2479294"/>
                  </a:lnTo>
                  <a:lnTo>
                    <a:pt x="2784613" y="2471961"/>
                  </a:lnTo>
                  <a:lnTo>
                    <a:pt x="2833896" y="2464142"/>
                  </a:lnTo>
                  <a:lnTo>
                    <a:pt x="2883057" y="2455809"/>
                  </a:lnTo>
                  <a:lnTo>
                    <a:pt x="2906983" y="2451477"/>
                  </a:lnTo>
                  <a:lnTo>
                    <a:pt x="2906983" y="2519005"/>
                  </a:lnTo>
                  <a:lnTo>
                    <a:pt x="2843340" y="2528041"/>
                  </a:lnTo>
                  <a:lnTo>
                    <a:pt x="2793145" y="2534403"/>
                  </a:lnTo>
                  <a:lnTo>
                    <a:pt x="2742902" y="2540187"/>
                  </a:lnTo>
                  <a:lnTo>
                    <a:pt x="2692621" y="2545428"/>
                  </a:lnTo>
                  <a:lnTo>
                    <a:pt x="2642315" y="2550165"/>
                  </a:lnTo>
                  <a:lnTo>
                    <a:pt x="2591995" y="2554433"/>
                  </a:lnTo>
                  <a:lnTo>
                    <a:pt x="2541672" y="2558269"/>
                  </a:lnTo>
                  <a:lnTo>
                    <a:pt x="2491359" y="2561712"/>
                  </a:lnTo>
                  <a:lnTo>
                    <a:pt x="2441065" y="2564796"/>
                  </a:lnTo>
                  <a:lnTo>
                    <a:pt x="2290194" y="2572221"/>
                  </a:lnTo>
                  <a:lnTo>
                    <a:pt x="2189494" y="2576005"/>
                  </a:lnTo>
                  <a:lnTo>
                    <a:pt x="2139121" y="2577445"/>
                  </a:lnTo>
                  <a:lnTo>
                    <a:pt x="2088739" y="2578536"/>
                  </a:lnTo>
                  <a:lnTo>
                    <a:pt x="2038350" y="2579245"/>
                  </a:lnTo>
                  <a:lnTo>
                    <a:pt x="1987961" y="2579537"/>
                  </a:lnTo>
                  <a:lnTo>
                    <a:pt x="1937574" y="2579377"/>
                  </a:lnTo>
                  <a:lnTo>
                    <a:pt x="1887194" y="2578731"/>
                  </a:lnTo>
                  <a:lnTo>
                    <a:pt x="1836825" y="2577564"/>
                  </a:lnTo>
                  <a:lnTo>
                    <a:pt x="1786472" y="2575842"/>
                  </a:lnTo>
                  <a:lnTo>
                    <a:pt x="1736138" y="2573530"/>
                  </a:lnTo>
                  <a:lnTo>
                    <a:pt x="1685828" y="2570594"/>
                  </a:lnTo>
                  <a:lnTo>
                    <a:pt x="1635545" y="2567000"/>
                  </a:lnTo>
                  <a:lnTo>
                    <a:pt x="1585353" y="2562793"/>
                  </a:lnTo>
                  <a:lnTo>
                    <a:pt x="1535201" y="2558078"/>
                  </a:lnTo>
                  <a:lnTo>
                    <a:pt x="1485112" y="2552769"/>
                  </a:lnTo>
                  <a:lnTo>
                    <a:pt x="1435107" y="2546784"/>
                  </a:lnTo>
                  <a:lnTo>
                    <a:pt x="1385209" y="2540040"/>
                  </a:lnTo>
                  <a:lnTo>
                    <a:pt x="1335437" y="2532453"/>
                  </a:lnTo>
                  <a:lnTo>
                    <a:pt x="1285815" y="2523941"/>
                  </a:lnTo>
                  <a:lnTo>
                    <a:pt x="1236364" y="2514420"/>
                  </a:lnTo>
                  <a:lnTo>
                    <a:pt x="1187074" y="2504228"/>
                  </a:lnTo>
                  <a:lnTo>
                    <a:pt x="1137971" y="2493121"/>
                  </a:lnTo>
                  <a:lnTo>
                    <a:pt x="1089099" y="2481041"/>
                  </a:lnTo>
                  <a:lnTo>
                    <a:pt x="1040497" y="2467929"/>
                  </a:lnTo>
                  <a:lnTo>
                    <a:pt x="992210" y="2453728"/>
                  </a:lnTo>
                  <a:lnTo>
                    <a:pt x="944277" y="2438379"/>
                  </a:lnTo>
                  <a:lnTo>
                    <a:pt x="896743" y="2421823"/>
                  </a:lnTo>
                  <a:lnTo>
                    <a:pt x="849648" y="2404002"/>
                  </a:lnTo>
                  <a:lnTo>
                    <a:pt x="803152" y="2384720"/>
                  </a:lnTo>
                  <a:lnTo>
                    <a:pt x="757114" y="2364342"/>
                  </a:lnTo>
                  <a:lnTo>
                    <a:pt x="711675" y="2342648"/>
                  </a:lnTo>
                  <a:lnTo>
                    <a:pt x="666973" y="2319419"/>
                  </a:lnTo>
                  <a:lnTo>
                    <a:pt x="653988" y="2311994"/>
                  </a:lnTo>
                  <a:close/>
                </a:path>
              </a:pathLst>
            </a:custGeom>
            <a:solidFill>
              <a:srgbClr val="C3816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9" name="Google Shape;139;p16"/>
            <p:cNvSpPr/>
            <p:nvPr/>
          </p:nvSpPr>
          <p:spPr>
            <a:xfrm>
              <a:off x="0" y="7795762"/>
              <a:ext cx="4157345" cy="2491740"/>
            </a:xfrm>
            <a:custGeom>
              <a:rect b="b" l="l" r="r" t="t"/>
              <a:pathLst>
                <a:path extrusionOk="0" h="2491740" w="4157345">
                  <a:moveTo>
                    <a:pt x="4156963" y="2491236"/>
                  </a:moveTo>
                  <a:lnTo>
                    <a:pt x="0" y="2491236"/>
                  </a:lnTo>
                  <a:lnTo>
                    <a:pt x="0" y="724570"/>
                  </a:lnTo>
                  <a:lnTo>
                    <a:pt x="7961" y="716032"/>
                  </a:lnTo>
                  <a:lnTo>
                    <a:pt x="40793" y="682341"/>
                  </a:lnTo>
                  <a:lnTo>
                    <a:pt x="74091" y="649691"/>
                  </a:lnTo>
                  <a:lnTo>
                    <a:pt x="107847" y="618116"/>
                  </a:lnTo>
                  <a:lnTo>
                    <a:pt x="142051" y="587652"/>
                  </a:lnTo>
                  <a:lnTo>
                    <a:pt x="176692" y="558332"/>
                  </a:lnTo>
                  <a:lnTo>
                    <a:pt x="211761" y="530192"/>
                  </a:lnTo>
                  <a:lnTo>
                    <a:pt x="247249" y="503265"/>
                  </a:lnTo>
                  <a:lnTo>
                    <a:pt x="283145" y="477588"/>
                  </a:lnTo>
                  <a:lnTo>
                    <a:pt x="319439" y="453193"/>
                  </a:lnTo>
                  <a:lnTo>
                    <a:pt x="356123" y="430116"/>
                  </a:lnTo>
                  <a:lnTo>
                    <a:pt x="393186" y="408392"/>
                  </a:lnTo>
                  <a:lnTo>
                    <a:pt x="430619" y="388055"/>
                  </a:lnTo>
                  <a:lnTo>
                    <a:pt x="468411" y="369139"/>
                  </a:lnTo>
                  <a:lnTo>
                    <a:pt x="506553" y="351680"/>
                  </a:lnTo>
                  <a:lnTo>
                    <a:pt x="545036" y="335712"/>
                  </a:lnTo>
                  <a:lnTo>
                    <a:pt x="591598" y="318076"/>
                  </a:lnTo>
                  <a:lnTo>
                    <a:pt x="638488" y="301637"/>
                  </a:lnTo>
                  <a:lnTo>
                    <a:pt x="685688" y="286327"/>
                  </a:lnTo>
                  <a:lnTo>
                    <a:pt x="733178" y="272078"/>
                  </a:lnTo>
                  <a:lnTo>
                    <a:pt x="780940" y="258820"/>
                  </a:lnTo>
                  <a:lnTo>
                    <a:pt x="828957" y="246487"/>
                  </a:lnTo>
                  <a:lnTo>
                    <a:pt x="877209" y="235009"/>
                  </a:lnTo>
                  <a:lnTo>
                    <a:pt x="925679" y="224317"/>
                  </a:lnTo>
                  <a:lnTo>
                    <a:pt x="974348" y="214344"/>
                  </a:lnTo>
                  <a:lnTo>
                    <a:pt x="1023197" y="205020"/>
                  </a:lnTo>
                  <a:lnTo>
                    <a:pt x="1072208" y="196278"/>
                  </a:lnTo>
                  <a:lnTo>
                    <a:pt x="1170643" y="180264"/>
                  </a:lnTo>
                  <a:lnTo>
                    <a:pt x="1666300" y="111799"/>
                  </a:lnTo>
                  <a:lnTo>
                    <a:pt x="1765098" y="96593"/>
                  </a:lnTo>
                  <a:lnTo>
                    <a:pt x="1814336" y="88356"/>
                  </a:lnTo>
                  <a:lnTo>
                    <a:pt x="2198976" y="18247"/>
                  </a:lnTo>
                  <a:lnTo>
                    <a:pt x="2204127" y="17452"/>
                  </a:lnTo>
                  <a:lnTo>
                    <a:pt x="2253032" y="10952"/>
                  </a:lnTo>
                  <a:lnTo>
                    <a:pt x="2301838" y="5729"/>
                  </a:lnTo>
                  <a:lnTo>
                    <a:pt x="2350493" y="2011"/>
                  </a:lnTo>
                  <a:lnTo>
                    <a:pt x="2398942" y="25"/>
                  </a:lnTo>
                  <a:lnTo>
                    <a:pt x="2447135" y="0"/>
                  </a:lnTo>
                  <a:lnTo>
                    <a:pt x="2495017" y="2161"/>
                  </a:lnTo>
                  <a:lnTo>
                    <a:pt x="2542538" y="6737"/>
                  </a:lnTo>
                  <a:lnTo>
                    <a:pt x="2589643" y="13956"/>
                  </a:lnTo>
                  <a:lnTo>
                    <a:pt x="2636280" y="24045"/>
                  </a:lnTo>
                  <a:lnTo>
                    <a:pt x="2682396" y="37231"/>
                  </a:lnTo>
                  <a:lnTo>
                    <a:pt x="2727939" y="53742"/>
                  </a:lnTo>
                  <a:lnTo>
                    <a:pt x="2771273" y="73021"/>
                  </a:lnTo>
                  <a:lnTo>
                    <a:pt x="2812623" y="94995"/>
                  </a:lnTo>
                  <a:lnTo>
                    <a:pt x="2852038" y="119526"/>
                  </a:lnTo>
                  <a:lnTo>
                    <a:pt x="2889567" y="146477"/>
                  </a:lnTo>
                  <a:lnTo>
                    <a:pt x="2925260" y="175710"/>
                  </a:lnTo>
                  <a:lnTo>
                    <a:pt x="2959164" y="207088"/>
                  </a:lnTo>
                  <a:lnTo>
                    <a:pt x="2991329" y="240472"/>
                  </a:lnTo>
                  <a:lnTo>
                    <a:pt x="3021804" y="275726"/>
                  </a:lnTo>
                  <a:lnTo>
                    <a:pt x="3050639" y="312711"/>
                  </a:lnTo>
                  <a:lnTo>
                    <a:pt x="3077881" y="351290"/>
                  </a:lnTo>
                  <a:lnTo>
                    <a:pt x="3103580" y="391326"/>
                  </a:lnTo>
                  <a:lnTo>
                    <a:pt x="3127785" y="432680"/>
                  </a:lnTo>
                  <a:lnTo>
                    <a:pt x="3150545" y="475216"/>
                  </a:lnTo>
                  <a:lnTo>
                    <a:pt x="3171909" y="518795"/>
                  </a:lnTo>
                  <a:lnTo>
                    <a:pt x="3191926" y="563279"/>
                  </a:lnTo>
                  <a:lnTo>
                    <a:pt x="3210645" y="608533"/>
                  </a:lnTo>
                  <a:lnTo>
                    <a:pt x="3228114" y="654416"/>
                  </a:lnTo>
                  <a:lnTo>
                    <a:pt x="3244383" y="700793"/>
                  </a:lnTo>
                  <a:lnTo>
                    <a:pt x="3259501" y="747525"/>
                  </a:lnTo>
                  <a:lnTo>
                    <a:pt x="3273516" y="794476"/>
                  </a:lnTo>
                  <a:lnTo>
                    <a:pt x="3286478" y="841506"/>
                  </a:lnTo>
                  <a:lnTo>
                    <a:pt x="3298436" y="888479"/>
                  </a:lnTo>
                  <a:lnTo>
                    <a:pt x="3309439" y="935256"/>
                  </a:lnTo>
                  <a:lnTo>
                    <a:pt x="3320263" y="984186"/>
                  </a:lnTo>
                  <a:lnTo>
                    <a:pt x="3330777" y="1033407"/>
                  </a:lnTo>
                  <a:lnTo>
                    <a:pt x="3341106" y="1082842"/>
                  </a:lnTo>
                  <a:lnTo>
                    <a:pt x="3351379" y="1132416"/>
                  </a:lnTo>
                  <a:lnTo>
                    <a:pt x="3361720" y="1182051"/>
                  </a:lnTo>
                  <a:lnTo>
                    <a:pt x="3372257" y="1231673"/>
                  </a:lnTo>
                  <a:lnTo>
                    <a:pt x="3383116" y="1281205"/>
                  </a:lnTo>
                  <a:lnTo>
                    <a:pt x="3394423" y="1330570"/>
                  </a:lnTo>
                  <a:lnTo>
                    <a:pt x="3406305" y="1379693"/>
                  </a:lnTo>
                  <a:lnTo>
                    <a:pt x="3418888" y="1428497"/>
                  </a:lnTo>
                  <a:lnTo>
                    <a:pt x="3432298" y="1476906"/>
                  </a:lnTo>
                  <a:lnTo>
                    <a:pt x="3446662" y="1524844"/>
                  </a:lnTo>
                  <a:lnTo>
                    <a:pt x="3462107" y="1572235"/>
                  </a:lnTo>
                  <a:lnTo>
                    <a:pt x="3478758" y="1619002"/>
                  </a:lnTo>
                  <a:lnTo>
                    <a:pt x="3496743" y="1665070"/>
                  </a:lnTo>
                  <a:lnTo>
                    <a:pt x="3516187" y="1710362"/>
                  </a:lnTo>
                  <a:lnTo>
                    <a:pt x="3537217" y="1754803"/>
                  </a:lnTo>
                  <a:lnTo>
                    <a:pt x="3559960" y="1798315"/>
                  </a:lnTo>
                  <a:lnTo>
                    <a:pt x="3584542" y="1840823"/>
                  </a:lnTo>
                  <a:lnTo>
                    <a:pt x="3611088" y="1882250"/>
                  </a:lnTo>
                  <a:lnTo>
                    <a:pt x="3639727" y="1922521"/>
                  </a:lnTo>
                  <a:lnTo>
                    <a:pt x="3670584" y="1961559"/>
                  </a:lnTo>
                  <a:lnTo>
                    <a:pt x="3704685" y="2000358"/>
                  </a:lnTo>
                  <a:lnTo>
                    <a:pt x="3740506" y="2037562"/>
                  </a:lnTo>
                  <a:lnTo>
                    <a:pt x="3777642" y="2073544"/>
                  </a:lnTo>
                  <a:lnTo>
                    <a:pt x="3815688" y="2108677"/>
                  </a:lnTo>
                  <a:lnTo>
                    <a:pt x="3892889" y="2177889"/>
                  </a:lnTo>
                  <a:lnTo>
                    <a:pt x="3931234" y="2212714"/>
                  </a:lnTo>
                  <a:lnTo>
                    <a:pt x="3968868" y="2248182"/>
                  </a:lnTo>
                  <a:lnTo>
                    <a:pt x="4005386" y="2284667"/>
                  </a:lnTo>
                  <a:lnTo>
                    <a:pt x="4040383" y="2322541"/>
                  </a:lnTo>
                  <a:lnTo>
                    <a:pt x="4073454" y="2362178"/>
                  </a:lnTo>
                  <a:lnTo>
                    <a:pt x="4101696" y="2400211"/>
                  </a:lnTo>
                  <a:lnTo>
                    <a:pt x="4127517" y="2439358"/>
                  </a:lnTo>
                  <a:lnTo>
                    <a:pt x="4150966" y="2479550"/>
                  </a:lnTo>
                  <a:lnTo>
                    <a:pt x="4156963" y="2491236"/>
                  </a:lnTo>
                  <a:close/>
                </a:path>
                <a:path extrusionOk="0" h="2491740" w="4157345">
                  <a:moveTo>
                    <a:pt x="2198976" y="18247"/>
                  </a:moveTo>
                  <a:lnTo>
                    <a:pt x="1863442" y="79605"/>
                  </a:lnTo>
                  <a:lnTo>
                    <a:pt x="2106231" y="33374"/>
                  </a:lnTo>
                  <a:lnTo>
                    <a:pt x="2155176" y="25002"/>
                  </a:lnTo>
                  <a:lnTo>
                    <a:pt x="2198976" y="18247"/>
                  </a:lnTo>
                  <a:close/>
                </a:path>
              </a:pathLst>
            </a:custGeom>
            <a:solidFill>
              <a:srgbClr val="C79D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0" name="Google Shape;140;p16"/>
            <p:cNvSpPr/>
            <p:nvPr/>
          </p:nvSpPr>
          <p:spPr>
            <a:xfrm>
              <a:off x="0" y="7452624"/>
              <a:ext cx="4067810" cy="2834640"/>
            </a:xfrm>
            <a:custGeom>
              <a:rect b="b" l="l" r="r" t="t"/>
              <a:pathLst>
                <a:path extrusionOk="0" h="2834640" w="4067810">
                  <a:moveTo>
                    <a:pt x="0" y="769312"/>
                  </a:moveTo>
                  <a:lnTo>
                    <a:pt x="0" y="589533"/>
                  </a:lnTo>
                  <a:lnTo>
                    <a:pt x="16339" y="523989"/>
                  </a:lnTo>
                  <a:lnTo>
                    <a:pt x="31107" y="477309"/>
                  </a:lnTo>
                  <a:lnTo>
                    <a:pt x="47850" y="432585"/>
                  </a:lnTo>
                  <a:lnTo>
                    <a:pt x="66528" y="389852"/>
                  </a:lnTo>
                  <a:lnTo>
                    <a:pt x="87099" y="349143"/>
                  </a:lnTo>
                  <a:lnTo>
                    <a:pt x="109524" y="310492"/>
                  </a:lnTo>
                  <a:lnTo>
                    <a:pt x="133762" y="273935"/>
                  </a:lnTo>
                  <a:lnTo>
                    <a:pt x="159771" y="239505"/>
                  </a:lnTo>
                  <a:lnTo>
                    <a:pt x="187511" y="207236"/>
                  </a:lnTo>
                  <a:lnTo>
                    <a:pt x="216940" y="177163"/>
                  </a:lnTo>
                  <a:lnTo>
                    <a:pt x="248019" y="149320"/>
                  </a:lnTo>
                  <a:lnTo>
                    <a:pt x="280706" y="123741"/>
                  </a:lnTo>
                  <a:lnTo>
                    <a:pt x="314961" y="100460"/>
                  </a:lnTo>
                  <a:lnTo>
                    <a:pt x="350742" y="79511"/>
                  </a:lnTo>
                  <a:lnTo>
                    <a:pt x="388009" y="60929"/>
                  </a:lnTo>
                  <a:lnTo>
                    <a:pt x="426722" y="44749"/>
                  </a:lnTo>
                  <a:lnTo>
                    <a:pt x="466838" y="31003"/>
                  </a:lnTo>
                  <a:lnTo>
                    <a:pt x="508318" y="19727"/>
                  </a:lnTo>
                  <a:lnTo>
                    <a:pt x="551121" y="10954"/>
                  </a:lnTo>
                  <a:lnTo>
                    <a:pt x="595206" y="4719"/>
                  </a:lnTo>
                  <a:lnTo>
                    <a:pt x="640531" y="1056"/>
                  </a:lnTo>
                  <a:lnTo>
                    <a:pt x="687057" y="0"/>
                  </a:lnTo>
                  <a:lnTo>
                    <a:pt x="734743" y="1583"/>
                  </a:lnTo>
                  <a:lnTo>
                    <a:pt x="759928" y="3781"/>
                  </a:lnTo>
                  <a:lnTo>
                    <a:pt x="548748" y="42399"/>
                  </a:lnTo>
                  <a:lnTo>
                    <a:pt x="497863" y="53831"/>
                  </a:lnTo>
                  <a:lnTo>
                    <a:pt x="449749" y="68871"/>
                  </a:lnTo>
                  <a:lnTo>
                    <a:pt x="404363" y="87314"/>
                  </a:lnTo>
                  <a:lnTo>
                    <a:pt x="361664" y="108958"/>
                  </a:lnTo>
                  <a:lnTo>
                    <a:pt x="321610" y="133601"/>
                  </a:lnTo>
                  <a:lnTo>
                    <a:pt x="284158" y="161039"/>
                  </a:lnTo>
                  <a:lnTo>
                    <a:pt x="249268" y="191069"/>
                  </a:lnTo>
                  <a:lnTo>
                    <a:pt x="216897" y="223489"/>
                  </a:lnTo>
                  <a:lnTo>
                    <a:pt x="187003" y="258095"/>
                  </a:lnTo>
                  <a:lnTo>
                    <a:pt x="159545" y="294685"/>
                  </a:lnTo>
                  <a:lnTo>
                    <a:pt x="134480" y="333055"/>
                  </a:lnTo>
                  <a:lnTo>
                    <a:pt x="111767" y="373003"/>
                  </a:lnTo>
                  <a:lnTo>
                    <a:pt x="91363" y="414326"/>
                  </a:lnTo>
                  <a:lnTo>
                    <a:pt x="73228" y="456821"/>
                  </a:lnTo>
                  <a:lnTo>
                    <a:pt x="57318" y="500285"/>
                  </a:lnTo>
                  <a:lnTo>
                    <a:pt x="43593" y="544515"/>
                  </a:lnTo>
                  <a:lnTo>
                    <a:pt x="32009" y="589308"/>
                  </a:lnTo>
                  <a:lnTo>
                    <a:pt x="22527" y="634461"/>
                  </a:lnTo>
                  <a:lnTo>
                    <a:pt x="15102" y="679771"/>
                  </a:lnTo>
                  <a:lnTo>
                    <a:pt x="7362" y="729386"/>
                  </a:lnTo>
                  <a:lnTo>
                    <a:pt x="0" y="769312"/>
                  </a:lnTo>
                  <a:close/>
                </a:path>
                <a:path extrusionOk="0" h="2834640" w="4067810">
                  <a:moveTo>
                    <a:pt x="4067221" y="2834375"/>
                  </a:moveTo>
                  <a:lnTo>
                    <a:pt x="4036017" y="2834375"/>
                  </a:lnTo>
                  <a:lnTo>
                    <a:pt x="4033277" y="2802987"/>
                  </a:lnTo>
                  <a:lnTo>
                    <a:pt x="4029165" y="2761598"/>
                  </a:lnTo>
                  <a:lnTo>
                    <a:pt x="4024292" y="2718736"/>
                  </a:lnTo>
                  <a:lnTo>
                    <a:pt x="4018541" y="2674585"/>
                  </a:lnTo>
                  <a:lnTo>
                    <a:pt x="4011796" y="2629331"/>
                  </a:lnTo>
                  <a:lnTo>
                    <a:pt x="4003939" y="2583157"/>
                  </a:lnTo>
                  <a:lnTo>
                    <a:pt x="3994856" y="2536248"/>
                  </a:lnTo>
                  <a:lnTo>
                    <a:pt x="3984428" y="2488787"/>
                  </a:lnTo>
                  <a:lnTo>
                    <a:pt x="3972539" y="2440960"/>
                  </a:lnTo>
                  <a:lnTo>
                    <a:pt x="3959072" y="2392951"/>
                  </a:lnTo>
                  <a:lnTo>
                    <a:pt x="3943912" y="2344943"/>
                  </a:lnTo>
                  <a:lnTo>
                    <a:pt x="3926940" y="2297121"/>
                  </a:lnTo>
                  <a:lnTo>
                    <a:pt x="3908041" y="2249670"/>
                  </a:lnTo>
                  <a:lnTo>
                    <a:pt x="3887098" y="2202773"/>
                  </a:lnTo>
                  <a:lnTo>
                    <a:pt x="3863995" y="2156616"/>
                  </a:lnTo>
                  <a:lnTo>
                    <a:pt x="3838613" y="2111381"/>
                  </a:lnTo>
                  <a:lnTo>
                    <a:pt x="3810838" y="2067254"/>
                  </a:lnTo>
                  <a:lnTo>
                    <a:pt x="3780553" y="2024419"/>
                  </a:lnTo>
                  <a:lnTo>
                    <a:pt x="3747640" y="1983060"/>
                  </a:lnTo>
                  <a:lnTo>
                    <a:pt x="3714274" y="1945594"/>
                  </a:lnTo>
                  <a:lnTo>
                    <a:pt x="3679413" y="1910275"/>
                  </a:lnTo>
                  <a:lnTo>
                    <a:pt x="3643126" y="1876970"/>
                  </a:lnTo>
                  <a:lnTo>
                    <a:pt x="3605482" y="1845546"/>
                  </a:lnTo>
                  <a:lnTo>
                    <a:pt x="3566553" y="1815868"/>
                  </a:lnTo>
                  <a:lnTo>
                    <a:pt x="3526408" y="1787805"/>
                  </a:lnTo>
                  <a:lnTo>
                    <a:pt x="3485117" y="1761222"/>
                  </a:lnTo>
                  <a:lnTo>
                    <a:pt x="3442750" y="1735987"/>
                  </a:lnTo>
                  <a:lnTo>
                    <a:pt x="3399377" y="1711967"/>
                  </a:lnTo>
                  <a:lnTo>
                    <a:pt x="3355068" y="1689027"/>
                  </a:lnTo>
                  <a:lnTo>
                    <a:pt x="3309893" y="1667035"/>
                  </a:lnTo>
                  <a:lnTo>
                    <a:pt x="3263923" y="1645858"/>
                  </a:lnTo>
                  <a:lnTo>
                    <a:pt x="3217227" y="1625362"/>
                  </a:lnTo>
                  <a:lnTo>
                    <a:pt x="3169875" y="1605414"/>
                  </a:lnTo>
                  <a:lnTo>
                    <a:pt x="3121937" y="1585882"/>
                  </a:lnTo>
                  <a:lnTo>
                    <a:pt x="2829586" y="1471301"/>
                  </a:lnTo>
                  <a:lnTo>
                    <a:pt x="2780988" y="1451474"/>
                  </a:lnTo>
                  <a:lnTo>
                    <a:pt x="2732583" y="1431059"/>
                  </a:lnTo>
                  <a:lnTo>
                    <a:pt x="2684496" y="1409937"/>
                  </a:lnTo>
                  <a:lnTo>
                    <a:pt x="2636850" y="1387991"/>
                  </a:lnTo>
                  <a:lnTo>
                    <a:pt x="2589769" y="1365101"/>
                  </a:lnTo>
                  <a:lnTo>
                    <a:pt x="2543375" y="1341149"/>
                  </a:lnTo>
                  <a:lnTo>
                    <a:pt x="2497793" y="1316017"/>
                  </a:lnTo>
                  <a:lnTo>
                    <a:pt x="2453147" y="1289586"/>
                  </a:lnTo>
                  <a:lnTo>
                    <a:pt x="2409885" y="1262012"/>
                  </a:lnTo>
                  <a:lnTo>
                    <a:pt x="2367578" y="1233115"/>
                  </a:lnTo>
                  <a:lnTo>
                    <a:pt x="2326171" y="1202992"/>
                  </a:lnTo>
                  <a:lnTo>
                    <a:pt x="2285611" y="1171744"/>
                  </a:lnTo>
                  <a:lnTo>
                    <a:pt x="2245844" y="1139468"/>
                  </a:lnTo>
                  <a:lnTo>
                    <a:pt x="2206815" y="1106263"/>
                  </a:lnTo>
                  <a:lnTo>
                    <a:pt x="2168472" y="1072228"/>
                  </a:lnTo>
                  <a:lnTo>
                    <a:pt x="2130761" y="1037462"/>
                  </a:lnTo>
                  <a:lnTo>
                    <a:pt x="2093627" y="1002063"/>
                  </a:lnTo>
                  <a:lnTo>
                    <a:pt x="2057016" y="966131"/>
                  </a:lnTo>
                  <a:lnTo>
                    <a:pt x="2020875" y="929764"/>
                  </a:lnTo>
                  <a:lnTo>
                    <a:pt x="1985150" y="893061"/>
                  </a:lnTo>
                  <a:lnTo>
                    <a:pt x="1949787" y="856120"/>
                  </a:lnTo>
                  <a:lnTo>
                    <a:pt x="1914733" y="819040"/>
                  </a:lnTo>
                  <a:lnTo>
                    <a:pt x="1776834" y="671640"/>
                  </a:lnTo>
                  <a:lnTo>
                    <a:pt x="1742101" y="634880"/>
                  </a:lnTo>
                  <a:lnTo>
                    <a:pt x="1707151" y="598329"/>
                  </a:lnTo>
                  <a:lnTo>
                    <a:pt x="1672064" y="562219"/>
                  </a:lnTo>
                  <a:lnTo>
                    <a:pt x="1642579" y="532482"/>
                  </a:lnTo>
                  <a:lnTo>
                    <a:pt x="1611622" y="501956"/>
                  </a:lnTo>
                  <a:lnTo>
                    <a:pt x="1579221" y="470841"/>
                  </a:lnTo>
                  <a:lnTo>
                    <a:pt x="1545403" y="439336"/>
                  </a:lnTo>
                  <a:lnTo>
                    <a:pt x="1510195" y="407640"/>
                  </a:lnTo>
                  <a:lnTo>
                    <a:pt x="1473624" y="375951"/>
                  </a:lnTo>
                  <a:lnTo>
                    <a:pt x="1435717" y="344469"/>
                  </a:lnTo>
                  <a:lnTo>
                    <a:pt x="1396503" y="313391"/>
                  </a:lnTo>
                  <a:lnTo>
                    <a:pt x="1356007" y="282918"/>
                  </a:lnTo>
                  <a:lnTo>
                    <a:pt x="1314258" y="253248"/>
                  </a:lnTo>
                  <a:lnTo>
                    <a:pt x="1271283" y="224580"/>
                  </a:lnTo>
                  <a:lnTo>
                    <a:pt x="1227108" y="197112"/>
                  </a:lnTo>
                  <a:lnTo>
                    <a:pt x="1181761" y="171043"/>
                  </a:lnTo>
                  <a:lnTo>
                    <a:pt x="1135270" y="146573"/>
                  </a:lnTo>
                  <a:lnTo>
                    <a:pt x="1087661" y="123900"/>
                  </a:lnTo>
                  <a:lnTo>
                    <a:pt x="1038962" y="103223"/>
                  </a:lnTo>
                  <a:lnTo>
                    <a:pt x="989200" y="84741"/>
                  </a:lnTo>
                  <a:lnTo>
                    <a:pt x="938402" y="68653"/>
                  </a:lnTo>
                  <a:lnTo>
                    <a:pt x="886596" y="55157"/>
                  </a:lnTo>
                  <a:lnTo>
                    <a:pt x="833808" y="44453"/>
                  </a:lnTo>
                  <a:lnTo>
                    <a:pt x="780067" y="36739"/>
                  </a:lnTo>
                  <a:lnTo>
                    <a:pt x="730091" y="32402"/>
                  </a:lnTo>
                  <a:lnTo>
                    <a:pt x="681994" y="30903"/>
                  </a:lnTo>
                  <a:lnTo>
                    <a:pt x="635754" y="32137"/>
                  </a:lnTo>
                  <a:lnTo>
                    <a:pt x="591346" y="36004"/>
                  </a:lnTo>
                  <a:lnTo>
                    <a:pt x="548748" y="42399"/>
                  </a:lnTo>
                  <a:lnTo>
                    <a:pt x="759928" y="3781"/>
                  </a:lnTo>
                  <a:lnTo>
                    <a:pt x="836180" y="13308"/>
                  </a:lnTo>
                  <a:lnTo>
                    <a:pt x="887893" y="23548"/>
                  </a:lnTo>
                  <a:lnTo>
                    <a:pt x="938664" y="36387"/>
                  </a:lnTo>
                  <a:lnTo>
                    <a:pt x="988470" y="51648"/>
                  </a:lnTo>
                  <a:lnTo>
                    <a:pt x="1037289" y="69157"/>
                  </a:lnTo>
                  <a:lnTo>
                    <a:pt x="1085098" y="88738"/>
                  </a:lnTo>
                  <a:lnTo>
                    <a:pt x="1131874" y="110215"/>
                  </a:lnTo>
                  <a:lnTo>
                    <a:pt x="1177595" y="133412"/>
                  </a:lnTo>
                  <a:lnTo>
                    <a:pt x="1222238" y="158153"/>
                  </a:lnTo>
                  <a:lnTo>
                    <a:pt x="1265781" y="184264"/>
                  </a:lnTo>
                  <a:lnTo>
                    <a:pt x="1308201" y="211569"/>
                  </a:lnTo>
                  <a:lnTo>
                    <a:pt x="1349475" y="239891"/>
                  </a:lnTo>
                  <a:lnTo>
                    <a:pt x="1389582" y="269055"/>
                  </a:lnTo>
                  <a:lnTo>
                    <a:pt x="1428498" y="298886"/>
                  </a:lnTo>
                  <a:lnTo>
                    <a:pt x="1466201" y="329207"/>
                  </a:lnTo>
                  <a:lnTo>
                    <a:pt x="1502668" y="359844"/>
                  </a:lnTo>
                  <a:lnTo>
                    <a:pt x="1537878" y="390620"/>
                  </a:lnTo>
                  <a:lnTo>
                    <a:pt x="1571806" y="421360"/>
                  </a:lnTo>
                  <a:lnTo>
                    <a:pt x="1604431" y="451889"/>
                  </a:lnTo>
                  <a:lnTo>
                    <a:pt x="1635731" y="482030"/>
                  </a:lnTo>
                  <a:lnTo>
                    <a:pt x="1665681" y="511608"/>
                  </a:lnTo>
                  <a:lnTo>
                    <a:pt x="1694261" y="540448"/>
                  </a:lnTo>
                  <a:lnTo>
                    <a:pt x="1729494" y="576705"/>
                  </a:lnTo>
                  <a:lnTo>
                    <a:pt x="1764568" y="613386"/>
                  </a:lnTo>
                  <a:lnTo>
                    <a:pt x="1799406" y="650259"/>
                  </a:lnTo>
                  <a:lnTo>
                    <a:pt x="1936933" y="797259"/>
                  </a:lnTo>
                  <a:lnTo>
                    <a:pt x="1971712" y="834046"/>
                  </a:lnTo>
                  <a:lnTo>
                    <a:pt x="2006788" y="870691"/>
                  </a:lnTo>
                  <a:lnTo>
                    <a:pt x="2042212" y="907095"/>
                  </a:lnTo>
                  <a:lnTo>
                    <a:pt x="2078036" y="943157"/>
                  </a:lnTo>
                  <a:lnTo>
                    <a:pt x="2114310" y="978777"/>
                  </a:lnTo>
                  <a:lnTo>
                    <a:pt x="2151086" y="1013858"/>
                  </a:lnTo>
                  <a:lnTo>
                    <a:pt x="2188413" y="1048299"/>
                  </a:lnTo>
                  <a:lnTo>
                    <a:pt x="2226344" y="1082000"/>
                  </a:lnTo>
                  <a:lnTo>
                    <a:pt x="2264928" y="1114863"/>
                  </a:lnTo>
                  <a:lnTo>
                    <a:pt x="2304217" y="1146787"/>
                  </a:lnTo>
                  <a:lnTo>
                    <a:pt x="2344262" y="1177674"/>
                  </a:lnTo>
                  <a:lnTo>
                    <a:pt x="2385114" y="1207423"/>
                  </a:lnTo>
                  <a:lnTo>
                    <a:pt x="2426823" y="1235936"/>
                  </a:lnTo>
                  <a:lnTo>
                    <a:pt x="2469441" y="1263113"/>
                  </a:lnTo>
                  <a:lnTo>
                    <a:pt x="2513453" y="1289156"/>
                  </a:lnTo>
                  <a:lnTo>
                    <a:pt x="2558449" y="1313945"/>
                  </a:lnTo>
                  <a:lnTo>
                    <a:pt x="2604301" y="1337594"/>
                  </a:lnTo>
                  <a:lnTo>
                    <a:pt x="2650880" y="1360217"/>
                  </a:lnTo>
                  <a:lnTo>
                    <a:pt x="2698058" y="1381928"/>
                  </a:lnTo>
                  <a:lnTo>
                    <a:pt x="2745707" y="1402841"/>
                  </a:lnTo>
                  <a:lnTo>
                    <a:pt x="2793699" y="1423070"/>
                  </a:lnTo>
                  <a:lnTo>
                    <a:pt x="2841906" y="1442730"/>
                  </a:lnTo>
                  <a:lnTo>
                    <a:pt x="3130463" y="1555842"/>
                  </a:lnTo>
                  <a:lnTo>
                    <a:pt x="3178293" y="1575358"/>
                  </a:lnTo>
                  <a:lnTo>
                    <a:pt x="3225867" y="1595433"/>
                  </a:lnTo>
                  <a:lnTo>
                    <a:pt x="3273076" y="1616191"/>
                  </a:lnTo>
                  <a:lnTo>
                    <a:pt x="3319811" y="1637753"/>
                  </a:lnTo>
                  <a:lnTo>
                    <a:pt x="3365963" y="1660241"/>
                  </a:lnTo>
                  <a:lnTo>
                    <a:pt x="3411422" y="1683779"/>
                  </a:lnTo>
                  <a:lnTo>
                    <a:pt x="3456080" y="1708488"/>
                  </a:lnTo>
                  <a:lnTo>
                    <a:pt x="3499827" y="1734490"/>
                  </a:lnTo>
                  <a:lnTo>
                    <a:pt x="3542554" y="1761909"/>
                  </a:lnTo>
                  <a:lnTo>
                    <a:pt x="3584151" y="1790866"/>
                  </a:lnTo>
                  <a:lnTo>
                    <a:pt x="3624511" y="1821483"/>
                  </a:lnTo>
                  <a:lnTo>
                    <a:pt x="3663523" y="1853883"/>
                  </a:lnTo>
                  <a:lnTo>
                    <a:pt x="3701078" y="1888189"/>
                  </a:lnTo>
                  <a:lnTo>
                    <a:pt x="3737068" y="1924521"/>
                  </a:lnTo>
                  <a:lnTo>
                    <a:pt x="3771383" y="1963004"/>
                  </a:lnTo>
                  <a:lnTo>
                    <a:pt x="3805172" y="2005432"/>
                  </a:lnTo>
                  <a:lnTo>
                    <a:pt x="3836258" y="2049328"/>
                  </a:lnTo>
                  <a:lnTo>
                    <a:pt x="3864763" y="2094508"/>
                  </a:lnTo>
                  <a:lnTo>
                    <a:pt x="3890806" y="2140785"/>
                  </a:lnTo>
                  <a:lnTo>
                    <a:pt x="3914507" y="2187973"/>
                  </a:lnTo>
                  <a:lnTo>
                    <a:pt x="3935987" y="2235886"/>
                  </a:lnTo>
                  <a:lnTo>
                    <a:pt x="3955365" y="2284339"/>
                  </a:lnTo>
                  <a:lnTo>
                    <a:pt x="3972763" y="2333146"/>
                  </a:lnTo>
                  <a:lnTo>
                    <a:pt x="3988299" y="2382120"/>
                  </a:lnTo>
                  <a:lnTo>
                    <a:pt x="4002094" y="2431076"/>
                  </a:lnTo>
                  <a:lnTo>
                    <a:pt x="4014268" y="2479828"/>
                  </a:lnTo>
                  <a:lnTo>
                    <a:pt x="4024942" y="2528191"/>
                  </a:lnTo>
                  <a:lnTo>
                    <a:pt x="4034235" y="2575977"/>
                  </a:lnTo>
                  <a:lnTo>
                    <a:pt x="4042268" y="2623002"/>
                  </a:lnTo>
                  <a:lnTo>
                    <a:pt x="4049160" y="2669079"/>
                  </a:lnTo>
                  <a:lnTo>
                    <a:pt x="4055033" y="2714022"/>
                  </a:lnTo>
                  <a:lnTo>
                    <a:pt x="4060005" y="2757646"/>
                  </a:lnTo>
                  <a:lnTo>
                    <a:pt x="4064197" y="2799765"/>
                  </a:lnTo>
                  <a:lnTo>
                    <a:pt x="4067221" y="2834375"/>
                  </a:lnTo>
                  <a:close/>
                </a:path>
              </a:pathLst>
            </a:custGeom>
            <a:solidFill>
              <a:srgbClr val="AF573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1" name="Google Shape;141;p16"/>
            <p:cNvSpPr/>
            <p:nvPr/>
          </p:nvSpPr>
          <p:spPr>
            <a:xfrm>
              <a:off x="0" y="461848"/>
              <a:ext cx="2552065" cy="2023745"/>
            </a:xfrm>
            <a:custGeom>
              <a:rect b="b" l="l" r="r" t="t"/>
              <a:pathLst>
                <a:path extrusionOk="0" h="2023745" w="2552065">
                  <a:moveTo>
                    <a:pt x="0" y="295853"/>
                  </a:moveTo>
                  <a:lnTo>
                    <a:pt x="0" y="93197"/>
                  </a:lnTo>
                  <a:lnTo>
                    <a:pt x="2525900" y="0"/>
                  </a:lnTo>
                  <a:lnTo>
                    <a:pt x="2525900" y="223766"/>
                  </a:lnTo>
                  <a:lnTo>
                    <a:pt x="0" y="295853"/>
                  </a:lnTo>
                  <a:close/>
                </a:path>
                <a:path extrusionOk="0" h="2023745" w="2552065">
                  <a:moveTo>
                    <a:pt x="0" y="724422"/>
                  </a:moveTo>
                  <a:lnTo>
                    <a:pt x="0" y="577253"/>
                  </a:lnTo>
                  <a:lnTo>
                    <a:pt x="2389483" y="488534"/>
                  </a:lnTo>
                  <a:lnTo>
                    <a:pt x="2432818" y="493364"/>
                  </a:lnTo>
                  <a:lnTo>
                    <a:pt x="2465239" y="506190"/>
                  </a:lnTo>
                  <a:lnTo>
                    <a:pt x="2486013" y="524521"/>
                  </a:lnTo>
                  <a:lnTo>
                    <a:pt x="2494406" y="545866"/>
                  </a:lnTo>
                  <a:lnTo>
                    <a:pt x="2489683" y="567732"/>
                  </a:lnTo>
                  <a:lnTo>
                    <a:pt x="2471111" y="587627"/>
                  </a:lnTo>
                  <a:lnTo>
                    <a:pt x="2437956" y="603059"/>
                  </a:lnTo>
                  <a:lnTo>
                    <a:pt x="2389483" y="611537"/>
                  </a:lnTo>
                  <a:lnTo>
                    <a:pt x="0" y="724422"/>
                  </a:lnTo>
                  <a:close/>
                </a:path>
                <a:path extrusionOk="0" h="2023745" w="2552065">
                  <a:moveTo>
                    <a:pt x="0" y="1154746"/>
                  </a:moveTo>
                  <a:lnTo>
                    <a:pt x="0" y="1013681"/>
                  </a:lnTo>
                  <a:lnTo>
                    <a:pt x="548257" y="979512"/>
                  </a:lnTo>
                  <a:lnTo>
                    <a:pt x="894204" y="951096"/>
                  </a:lnTo>
                  <a:lnTo>
                    <a:pt x="2452820" y="795693"/>
                  </a:lnTo>
                  <a:lnTo>
                    <a:pt x="2493884" y="922865"/>
                  </a:lnTo>
                  <a:lnTo>
                    <a:pt x="2484673" y="925058"/>
                  </a:lnTo>
                  <a:lnTo>
                    <a:pt x="2383774" y="944560"/>
                  </a:lnTo>
                  <a:lnTo>
                    <a:pt x="2273946" y="963171"/>
                  </a:lnTo>
                  <a:lnTo>
                    <a:pt x="2225497" y="969570"/>
                  </a:lnTo>
                  <a:lnTo>
                    <a:pt x="2123275" y="979003"/>
                  </a:lnTo>
                  <a:lnTo>
                    <a:pt x="1301796" y="1034400"/>
                  </a:lnTo>
                  <a:lnTo>
                    <a:pt x="1121942" y="1049489"/>
                  </a:lnTo>
                  <a:lnTo>
                    <a:pt x="1007362" y="1060707"/>
                  </a:lnTo>
                  <a:lnTo>
                    <a:pt x="608592" y="1107488"/>
                  </a:lnTo>
                  <a:lnTo>
                    <a:pt x="329918" y="1132820"/>
                  </a:lnTo>
                  <a:lnTo>
                    <a:pt x="0" y="1154746"/>
                  </a:lnTo>
                  <a:close/>
                </a:path>
                <a:path extrusionOk="0" h="2023745" w="2552065">
                  <a:moveTo>
                    <a:pt x="584134" y="1670434"/>
                  </a:moveTo>
                  <a:lnTo>
                    <a:pt x="0" y="1667779"/>
                  </a:lnTo>
                  <a:lnTo>
                    <a:pt x="0" y="1519390"/>
                  </a:lnTo>
                  <a:lnTo>
                    <a:pt x="2525900" y="1454485"/>
                  </a:lnTo>
                  <a:lnTo>
                    <a:pt x="2530707" y="1456255"/>
                  </a:lnTo>
                  <a:lnTo>
                    <a:pt x="2540864" y="1464475"/>
                  </a:lnTo>
                  <a:lnTo>
                    <a:pt x="2549977" y="1483509"/>
                  </a:lnTo>
                  <a:lnTo>
                    <a:pt x="2551652" y="1517724"/>
                  </a:lnTo>
                  <a:lnTo>
                    <a:pt x="2548118" y="1551558"/>
                  </a:lnTo>
                  <a:lnTo>
                    <a:pt x="2525900" y="1606675"/>
                  </a:lnTo>
                  <a:lnTo>
                    <a:pt x="866592" y="1668219"/>
                  </a:lnTo>
                  <a:lnTo>
                    <a:pt x="584134" y="1670434"/>
                  </a:lnTo>
                  <a:close/>
                </a:path>
                <a:path extrusionOk="0" h="2023745" w="2552065">
                  <a:moveTo>
                    <a:pt x="0" y="2023540"/>
                  </a:moveTo>
                  <a:lnTo>
                    <a:pt x="0" y="1948543"/>
                  </a:lnTo>
                  <a:lnTo>
                    <a:pt x="2525204" y="1805424"/>
                  </a:lnTo>
                  <a:lnTo>
                    <a:pt x="2493884" y="1897850"/>
                  </a:lnTo>
                  <a:lnTo>
                    <a:pt x="0" y="2023540"/>
                  </a:lnTo>
                  <a:close/>
                </a:path>
              </a:pathLst>
            </a:custGeom>
            <a:solidFill>
              <a:srgbClr val="E8B3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2" name="Google Shape;142;p16"/>
            <p:cNvSpPr/>
            <p:nvPr/>
          </p:nvSpPr>
          <p:spPr>
            <a:xfrm>
              <a:off x="14000143" y="6092707"/>
              <a:ext cx="2929253" cy="41942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 name="Shape 56"/>
        <p:cNvGrpSpPr/>
        <p:nvPr/>
      </p:nvGrpSpPr>
      <p:grpSpPr>
        <a:xfrm>
          <a:off x="0" y="0"/>
          <a:ext cx="0" cy="0"/>
          <a:chOff x="0" y="0"/>
          <a:chExt cx="0" cy="0"/>
        </a:xfrm>
      </p:grpSpPr>
      <p:sp>
        <p:nvSpPr>
          <p:cNvPr id="57" name="Google Shape;57;p8"/>
          <p:cNvSpPr/>
          <p:nvPr/>
        </p:nvSpPr>
        <p:spPr>
          <a:xfrm>
            <a:off x="0" y="0"/>
            <a:ext cx="18288000" cy="10287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8"/>
          <p:cNvSpPr txBox="1"/>
          <p:nvPr>
            <p:ph type="title"/>
          </p:nvPr>
        </p:nvSpPr>
        <p:spPr>
          <a:xfrm>
            <a:off x="6093485" y="1666938"/>
            <a:ext cx="5796915" cy="124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Introduction</a:t>
            </a:r>
            <a:endParaRPr/>
          </a:p>
        </p:txBody>
      </p:sp>
      <p:sp>
        <p:nvSpPr>
          <p:cNvPr id="59" name="Google Shape;59;p8"/>
          <p:cNvSpPr/>
          <p:nvPr/>
        </p:nvSpPr>
        <p:spPr>
          <a:xfrm>
            <a:off x="15915772" y="8151291"/>
            <a:ext cx="2372360" cy="2026285"/>
          </a:xfrm>
          <a:custGeom>
            <a:rect b="b" l="l" r="r" t="t"/>
            <a:pathLst>
              <a:path extrusionOk="0" h="2026284" w="2372359">
                <a:moveTo>
                  <a:pt x="32016" y="281620"/>
                </a:moveTo>
                <a:lnTo>
                  <a:pt x="32016" y="86345"/>
                </a:lnTo>
                <a:lnTo>
                  <a:pt x="2372217" y="0"/>
                </a:lnTo>
                <a:lnTo>
                  <a:pt x="2372217" y="214833"/>
                </a:lnTo>
                <a:lnTo>
                  <a:pt x="32016" y="281620"/>
                </a:lnTo>
                <a:close/>
              </a:path>
              <a:path extrusionOk="0" h="2026284" w="2372359">
                <a:moveTo>
                  <a:pt x="65486" y="714807"/>
                </a:moveTo>
                <a:lnTo>
                  <a:pt x="50423" y="714707"/>
                </a:lnTo>
                <a:lnTo>
                  <a:pt x="39191" y="714394"/>
                </a:lnTo>
                <a:lnTo>
                  <a:pt x="32016" y="713866"/>
                </a:lnTo>
                <a:lnTo>
                  <a:pt x="32016" y="572100"/>
                </a:lnTo>
                <a:lnTo>
                  <a:pt x="2372217" y="482165"/>
                </a:lnTo>
                <a:lnTo>
                  <a:pt x="2372217" y="618888"/>
                </a:lnTo>
                <a:lnTo>
                  <a:pt x="310001" y="708724"/>
                </a:lnTo>
                <a:lnTo>
                  <a:pt x="106701" y="714394"/>
                </a:lnTo>
                <a:lnTo>
                  <a:pt x="65486" y="714807"/>
                </a:lnTo>
                <a:close/>
              </a:path>
              <a:path extrusionOk="0" h="2026284" w="2372359">
                <a:moveTo>
                  <a:pt x="69600" y="1166265"/>
                </a:moveTo>
                <a:lnTo>
                  <a:pt x="0" y="1033533"/>
                </a:lnTo>
                <a:lnTo>
                  <a:pt x="1463404" y="940076"/>
                </a:lnTo>
                <a:lnTo>
                  <a:pt x="1809351" y="911660"/>
                </a:lnTo>
                <a:lnTo>
                  <a:pt x="2372217" y="856981"/>
                </a:lnTo>
                <a:lnTo>
                  <a:pt x="2372217" y="983627"/>
                </a:lnTo>
                <a:lnTo>
                  <a:pt x="2096222" y="1004804"/>
                </a:lnTo>
                <a:lnTo>
                  <a:pt x="1922509" y="1021271"/>
                </a:lnTo>
                <a:lnTo>
                  <a:pt x="1523739" y="1068052"/>
                </a:lnTo>
                <a:lnTo>
                  <a:pt x="1245065" y="1093384"/>
                </a:lnTo>
                <a:lnTo>
                  <a:pt x="69600" y="1166265"/>
                </a:lnTo>
                <a:close/>
              </a:path>
              <a:path extrusionOk="0" h="2026284" w="2372359">
                <a:moveTo>
                  <a:pt x="1499281" y="1630998"/>
                </a:moveTo>
                <a:lnTo>
                  <a:pt x="32016" y="1622138"/>
                </a:lnTo>
                <a:lnTo>
                  <a:pt x="0" y="1506780"/>
                </a:lnTo>
                <a:lnTo>
                  <a:pt x="51904" y="1502061"/>
                </a:lnTo>
                <a:lnTo>
                  <a:pt x="103820" y="1498047"/>
                </a:lnTo>
                <a:lnTo>
                  <a:pt x="155760" y="1494763"/>
                </a:lnTo>
                <a:lnTo>
                  <a:pt x="207738" y="1492233"/>
                </a:lnTo>
                <a:lnTo>
                  <a:pt x="259763" y="1490480"/>
                </a:lnTo>
                <a:lnTo>
                  <a:pt x="311850" y="1489530"/>
                </a:lnTo>
                <a:lnTo>
                  <a:pt x="532280" y="1488245"/>
                </a:lnTo>
                <a:lnTo>
                  <a:pt x="2372217" y="1442749"/>
                </a:lnTo>
                <a:lnTo>
                  <a:pt x="2372217" y="1608962"/>
                </a:lnTo>
                <a:lnTo>
                  <a:pt x="1781739" y="1628783"/>
                </a:lnTo>
                <a:lnTo>
                  <a:pt x="1499281" y="1630998"/>
                </a:lnTo>
                <a:close/>
              </a:path>
              <a:path extrusionOk="0" h="2026284" w="2372359">
                <a:moveTo>
                  <a:pt x="173229" y="2026076"/>
                </a:moveTo>
                <a:lnTo>
                  <a:pt x="77691" y="2024067"/>
                </a:lnTo>
                <a:lnTo>
                  <a:pt x="55887" y="2002644"/>
                </a:lnTo>
                <a:lnTo>
                  <a:pt x="80736" y="1956399"/>
                </a:lnTo>
                <a:lnTo>
                  <a:pt x="2372217" y="1826526"/>
                </a:lnTo>
                <a:lnTo>
                  <a:pt x="2372217" y="1909935"/>
                </a:lnTo>
                <a:lnTo>
                  <a:pt x="173229" y="2026076"/>
                </a:lnTo>
                <a:close/>
              </a:path>
            </a:pathLst>
          </a:custGeom>
          <a:solidFill>
            <a:srgbClr val="C79D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 name="Google Shape;60;p8"/>
          <p:cNvSpPr txBox="1"/>
          <p:nvPr>
            <p:ph idx="1" type="body"/>
          </p:nvPr>
        </p:nvSpPr>
        <p:spPr>
          <a:xfrm>
            <a:off x="1370226" y="3574433"/>
            <a:ext cx="15547547" cy="5426075"/>
          </a:xfrm>
          <a:prstGeom prst="rect">
            <a:avLst/>
          </a:prstGeom>
          <a:noFill/>
          <a:ln>
            <a:noFill/>
          </a:ln>
        </p:spPr>
        <p:txBody>
          <a:bodyPr anchorCtr="0" anchor="t" bIns="0" lIns="0" spcFirstLastPara="1" rIns="0" wrap="square" tIns="12700">
            <a:spAutoFit/>
          </a:bodyPr>
          <a:lstStyle/>
          <a:p>
            <a:pPr indent="-635" lvl="0" marL="12700" marR="5080" rtl="0" algn="ctr">
              <a:lnSpc>
                <a:spcPct val="115799"/>
              </a:lnSpc>
              <a:spcBef>
                <a:spcPts val="0"/>
              </a:spcBef>
              <a:spcAft>
                <a:spcPts val="0"/>
              </a:spcAft>
              <a:buNone/>
            </a:pPr>
            <a:r>
              <a:rPr lang="en-US"/>
              <a:t>The present makes us exist in a certain place. Although we sometimes  underestimate the present, everything we do in the present moment will be our  personal inheritance. Living in the present allows you to build a whole world that  will then become your legacy.</a:t>
            </a:r>
            <a:endParaRPr/>
          </a:p>
          <a:p>
            <a:pPr indent="0" lvl="0" marL="0" rtl="0" algn="l">
              <a:lnSpc>
                <a:spcPct val="100000"/>
              </a:lnSpc>
              <a:spcBef>
                <a:spcPts val="25"/>
              </a:spcBef>
              <a:spcAft>
                <a:spcPts val="0"/>
              </a:spcAft>
              <a:buNone/>
            </a:pPr>
            <a:r>
              <a:t/>
            </a:r>
            <a:endParaRPr sz="3450"/>
          </a:p>
          <a:p>
            <a:pPr indent="-635" lvl="0" marL="129539" marR="121920" rtl="0" algn="ctr">
              <a:lnSpc>
                <a:spcPct val="115799"/>
              </a:lnSpc>
              <a:spcBef>
                <a:spcPts val="0"/>
              </a:spcBef>
              <a:spcAft>
                <a:spcPts val="0"/>
              </a:spcAft>
              <a:buNone/>
            </a:pPr>
            <a:r>
              <a:rPr lang="en-US"/>
              <a:t>Living in the present implies being aware of each situation and finding our  eternity in every single moment. Naive people spend their time looking at other  places while standing on an island full of life opportunities. There are no other  places, though… There’s no other life but this one.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sp>
        <p:nvSpPr>
          <p:cNvPr id="65" name="Google Shape;65;p9"/>
          <p:cNvSpPr/>
          <p:nvPr/>
        </p:nvSpPr>
        <p:spPr>
          <a:xfrm>
            <a:off x="0" y="0"/>
            <a:ext cx="18288000" cy="1028700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6" name="Google Shape;66;p9"/>
          <p:cNvSpPr txBox="1"/>
          <p:nvPr>
            <p:ph type="title"/>
          </p:nvPr>
        </p:nvSpPr>
        <p:spPr>
          <a:xfrm>
            <a:off x="2686102" y="3857688"/>
            <a:ext cx="3733165" cy="2463800"/>
          </a:xfrm>
          <a:prstGeom prst="rect">
            <a:avLst/>
          </a:prstGeom>
          <a:noFill/>
          <a:ln>
            <a:noFill/>
          </a:ln>
        </p:spPr>
        <p:txBody>
          <a:bodyPr anchorCtr="0" anchor="t" bIns="0" lIns="0" spcFirstLastPara="1" rIns="0" wrap="square" tIns="12700">
            <a:spAutoFit/>
          </a:bodyPr>
          <a:lstStyle/>
          <a:p>
            <a:pPr indent="-554355" lvl="0" marL="566420" marR="5080" rtl="0" algn="l">
              <a:lnSpc>
                <a:spcPct val="100000"/>
              </a:lnSpc>
              <a:spcBef>
                <a:spcPts val="0"/>
              </a:spcBef>
              <a:spcAft>
                <a:spcPts val="0"/>
              </a:spcAft>
              <a:buNone/>
            </a:pPr>
            <a:r>
              <a:rPr lang="en-US"/>
              <a:t>BE HERE  NOW</a:t>
            </a:r>
            <a:endParaRPr/>
          </a:p>
        </p:txBody>
      </p:sp>
      <p:grpSp>
        <p:nvGrpSpPr>
          <p:cNvPr id="67" name="Google Shape;67;p9"/>
          <p:cNvGrpSpPr/>
          <p:nvPr/>
        </p:nvGrpSpPr>
        <p:grpSpPr>
          <a:xfrm>
            <a:off x="8071347" y="1177911"/>
            <a:ext cx="8900678" cy="7815669"/>
            <a:chOff x="8071347" y="1177911"/>
            <a:chExt cx="8900678" cy="7815669"/>
          </a:xfrm>
        </p:grpSpPr>
        <p:sp>
          <p:nvSpPr>
            <p:cNvPr id="68" name="Google Shape;68;p9"/>
            <p:cNvSpPr/>
            <p:nvPr/>
          </p:nvSpPr>
          <p:spPr>
            <a:xfrm>
              <a:off x="8071347" y="1177911"/>
              <a:ext cx="5143499" cy="389570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Google Shape;69;p9"/>
            <p:cNvSpPr/>
            <p:nvPr/>
          </p:nvSpPr>
          <p:spPr>
            <a:xfrm>
              <a:off x="13247735" y="1277837"/>
              <a:ext cx="3724290" cy="37909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9"/>
            <p:cNvSpPr/>
            <p:nvPr/>
          </p:nvSpPr>
          <p:spPr>
            <a:xfrm>
              <a:off x="12817022" y="5386943"/>
              <a:ext cx="3933809" cy="345759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9"/>
            <p:cNvSpPr/>
            <p:nvPr/>
          </p:nvSpPr>
          <p:spPr>
            <a:xfrm>
              <a:off x="8353927" y="5326440"/>
              <a:ext cx="3853281" cy="366714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0"/>
          <p:cNvSpPr txBox="1"/>
          <p:nvPr/>
        </p:nvSpPr>
        <p:spPr>
          <a:xfrm>
            <a:off x="1256019" y="3248088"/>
            <a:ext cx="6241415" cy="3683000"/>
          </a:xfrm>
          <a:prstGeom prst="rect">
            <a:avLst/>
          </a:prstGeom>
          <a:noFill/>
          <a:ln>
            <a:noFill/>
          </a:ln>
        </p:spPr>
        <p:txBody>
          <a:bodyPr anchorCtr="0" anchor="t" bIns="0" lIns="0" spcFirstLastPara="1" rIns="0" wrap="square" tIns="12700">
            <a:spAutoFit/>
          </a:bodyPr>
          <a:lstStyle/>
          <a:p>
            <a:pPr indent="-635" lvl="0" marL="12700" marR="5080" rtl="0" algn="ctr">
              <a:lnSpc>
                <a:spcPct val="100000"/>
              </a:lnSpc>
              <a:spcBef>
                <a:spcPts val="0"/>
              </a:spcBef>
              <a:spcAft>
                <a:spcPts val="0"/>
              </a:spcAft>
              <a:buNone/>
            </a:pPr>
            <a:r>
              <a:rPr lang="en-US" sz="8000">
                <a:latin typeface="Verdana"/>
                <a:ea typeface="Verdana"/>
                <a:cs typeface="Verdana"/>
                <a:sym typeface="Verdana"/>
              </a:rPr>
              <a:t>Importance  of living the  life in present</a:t>
            </a:r>
            <a:endParaRPr sz="8000">
              <a:latin typeface="Verdana"/>
              <a:ea typeface="Verdana"/>
              <a:cs typeface="Verdana"/>
              <a:sym typeface="Verdana"/>
            </a:endParaRPr>
          </a:p>
        </p:txBody>
      </p:sp>
      <p:grpSp>
        <p:nvGrpSpPr>
          <p:cNvPr id="77" name="Google Shape;77;p10"/>
          <p:cNvGrpSpPr/>
          <p:nvPr/>
        </p:nvGrpSpPr>
        <p:grpSpPr>
          <a:xfrm>
            <a:off x="0" y="0"/>
            <a:ext cx="16991190" cy="10282349"/>
            <a:chOff x="0" y="0"/>
            <a:chExt cx="16991190" cy="10282349"/>
          </a:xfrm>
        </p:grpSpPr>
        <p:sp>
          <p:nvSpPr>
            <p:cNvPr id="78" name="Google Shape;78;p10"/>
            <p:cNvSpPr/>
            <p:nvPr/>
          </p:nvSpPr>
          <p:spPr>
            <a:xfrm>
              <a:off x="7961490" y="1311871"/>
              <a:ext cx="9029700" cy="7665720"/>
            </a:xfrm>
            <a:custGeom>
              <a:rect b="b" l="l" r="r" t="t"/>
              <a:pathLst>
                <a:path extrusionOk="0" h="7665720" w="9029700">
                  <a:moveTo>
                    <a:pt x="9029522" y="4140644"/>
                  </a:moveTo>
                  <a:lnTo>
                    <a:pt x="9023452" y="4095115"/>
                  </a:lnTo>
                  <a:lnTo>
                    <a:pt x="9006294" y="4054271"/>
                  </a:lnTo>
                  <a:lnTo>
                    <a:pt x="8979649" y="4019715"/>
                  </a:lnTo>
                  <a:lnTo>
                    <a:pt x="8945131" y="3993057"/>
                  </a:lnTo>
                  <a:lnTo>
                    <a:pt x="8904326" y="3975874"/>
                  </a:lnTo>
                  <a:lnTo>
                    <a:pt x="8858834" y="3969804"/>
                  </a:lnTo>
                  <a:lnTo>
                    <a:pt x="170840" y="3969804"/>
                  </a:lnTo>
                  <a:lnTo>
                    <a:pt x="125349" y="3975874"/>
                  </a:lnTo>
                  <a:lnTo>
                    <a:pt x="84543" y="3993057"/>
                  </a:lnTo>
                  <a:lnTo>
                    <a:pt x="50025" y="4019715"/>
                  </a:lnTo>
                  <a:lnTo>
                    <a:pt x="23380" y="4054271"/>
                  </a:lnTo>
                  <a:lnTo>
                    <a:pt x="6223" y="4095115"/>
                  </a:lnTo>
                  <a:lnTo>
                    <a:pt x="152" y="4140644"/>
                  </a:lnTo>
                  <a:lnTo>
                    <a:pt x="152" y="7494651"/>
                  </a:lnTo>
                  <a:lnTo>
                    <a:pt x="6223" y="7540180"/>
                  </a:lnTo>
                  <a:lnTo>
                    <a:pt x="23380" y="7581024"/>
                  </a:lnTo>
                  <a:lnTo>
                    <a:pt x="50025" y="7615580"/>
                  </a:lnTo>
                  <a:lnTo>
                    <a:pt x="84543" y="7642238"/>
                  </a:lnTo>
                  <a:lnTo>
                    <a:pt x="125349" y="7659421"/>
                  </a:lnTo>
                  <a:lnTo>
                    <a:pt x="170840" y="7665504"/>
                  </a:lnTo>
                  <a:lnTo>
                    <a:pt x="8858834" y="7665504"/>
                  </a:lnTo>
                  <a:lnTo>
                    <a:pt x="8904326" y="7659421"/>
                  </a:lnTo>
                  <a:lnTo>
                    <a:pt x="8945131" y="7642238"/>
                  </a:lnTo>
                  <a:lnTo>
                    <a:pt x="8979649" y="7615580"/>
                  </a:lnTo>
                  <a:lnTo>
                    <a:pt x="9006294" y="7581024"/>
                  </a:lnTo>
                  <a:lnTo>
                    <a:pt x="9023452" y="7540180"/>
                  </a:lnTo>
                  <a:lnTo>
                    <a:pt x="9029522" y="7494651"/>
                  </a:lnTo>
                  <a:lnTo>
                    <a:pt x="9029522" y="4140644"/>
                  </a:lnTo>
                  <a:close/>
                </a:path>
                <a:path extrusionOk="0" h="7665720" w="9029700">
                  <a:moveTo>
                    <a:pt x="9029675" y="170599"/>
                  </a:moveTo>
                  <a:lnTo>
                    <a:pt x="9023604" y="125133"/>
                  </a:lnTo>
                  <a:lnTo>
                    <a:pt x="9006446" y="84353"/>
                  </a:lnTo>
                  <a:lnTo>
                    <a:pt x="8979802" y="49847"/>
                  </a:lnTo>
                  <a:lnTo>
                    <a:pt x="8945283" y="23228"/>
                  </a:lnTo>
                  <a:lnTo>
                    <a:pt x="8904478" y="6083"/>
                  </a:lnTo>
                  <a:lnTo>
                    <a:pt x="8858987" y="0"/>
                  </a:lnTo>
                  <a:lnTo>
                    <a:pt x="170688" y="0"/>
                  </a:lnTo>
                  <a:lnTo>
                    <a:pt x="125209" y="6083"/>
                  </a:lnTo>
                  <a:lnTo>
                    <a:pt x="84404" y="23228"/>
                  </a:lnTo>
                  <a:lnTo>
                    <a:pt x="49872" y="49847"/>
                  </a:lnTo>
                  <a:lnTo>
                    <a:pt x="23228" y="84353"/>
                  </a:lnTo>
                  <a:lnTo>
                    <a:pt x="6070" y="125133"/>
                  </a:lnTo>
                  <a:lnTo>
                    <a:pt x="0" y="170599"/>
                  </a:lnTo>
                  <a:lnTo>
                    <a:pt x="0" y="3525101"/>
                  </a:lnTo>
                  <a:lnTo>
                    <a:pt x="6070" y="3570567"/>
                  </a:lnTo>
                  <a:lnTo>
                    <a:pt x="23228" y="3611346"/>
                  </a:lnTo>
                  <a:lnTo>
                    <a:pt x="49872" y="3645852"/>
                  </a:lnTo>
                  <a:lnTo>
                    <a:pt x="84404" y="3672471"/>
                  </a:lnTo>
                  <a:lnTo>
                    <a:pt x="125209" y="3689629"/>
                  </a:lnTo>
                  <a:lnTo>
                    <a:pt x="170688" y="3695700"/>
                  </a:lnTo>
                  <a:lnTo>
                    <a:pt x="8858987" y="3695700"/>
                  </a:lnTo>
                  <a:lnTo>
                    <a:pt x="8904478" y="3689629"/>
                  </a:lnTo>
                  <a:lnTo>
                    <a:pt x="8945283" y="3672471"/>
                  </a:lnTo>
                  <a:lnTo>
                    <a:pt x="8979802" y="3645852"/>
                  </a:lnTo>
                  <a:lnTo>
                    <a:pt x="9006446" y="3611346"/>
                  </a:lnTo>
                  <a:lnTo>
                    <a:pt x="9023604" y="3570567"/>
                  </a:lnTo>
                  <a:lnTo>
                    <a:pt x="9029675" y="3525101"/>
                  </a:lnTo>
                  <a:lnTo>
                    <a:pt x="9029675" y="170599"/>
                  </a:lnTo>
                  <a:close/>
                </a:path>
              </a:pathLst>
            </a:custGeom>
            <a:solidFill>
              <a:srgbClr val="F1D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10"/>
            <p:cNvSpPr/>
            <p:nvPr/>
          </p:nvSpPr>
          <p:spPr>
            <a:xfrm>
              <a:off x="0" y="0"/>
              <a:ext cx="3996054" cy="1984375"/>
            </a:xfrm>
            <a:custGeom>
              <a:rect b="b" l="l" r="r" t="t"/>
              <a:pathLst>
                <a:path extrusionOk="0" h="1984375" w="3996054">
                  <a:moveTo>
                    <a:pt x="0" y="0"/>
                  </a:moveTo>
                  <a:lnTo>
                    <a:pt x="3995473" y="0"/>
                  </a:lnTo>
                  <a:lnTo>
                    <a:pt x="3994834" y="2785"/>
                  </a:lnTo>
                  <a:lnTo>
                    <a:pt x="3982825" y="50884"/>
                  </a:lnTo>
                  <a:lnTo>
                    <a:pt x="3969952" y="98783"/>
                  </a:lnTo>
                  <a:lnTo>
                    <a:pt x="3956284" y="146499"/>
                  </a:lnTo>
                  <a:lnTo>
                    <a:pt x="3941890" y="194048"/>
                  </a:lnTo>
                  <a:lnTo>
                    <a:pt x="3926837" y="241446"/>
                  </a:lnTo>
                  <a:lnTo>
                    <a:pt x="3911197" y="288710"/>
                  </a:lnTo>
                  <a:lnTo>
                    <a:pt x="3878426" y="382901"/>
                  </a:lnTo>
                  <a:lnTo>
                    <a:pt x="3702711" y="851395"/>
                  </a:lnTo>
                  <a:lnTo>
                    <a:pt x="3669057" y="945521"/>
                  </a:lnTo>
                  <a:lnTo>
                    <a:pt x="3652864" y="992744"/>
                  </a:lnTo>
                  <a:lnTo>
                    <a:pt x="3531437" y="1364386"/>
                  </a:lnTo>
                  <a:lnTo>
                    <a:pt x="3529684" y="1369294"/>
                  </a:lnTo>
                  <a:lnTo>
                    <a:pt x="3512122" y="1415398"/>
                  </a:lnTo>
                  <a:lnTo>
                    <a:pt x="3493485" y="1460806"/>
                  </a:lnTo>
                  <a:lnTo>
                    <a:pt x="3473596" y="1505365"/>
                  </a:lnTo>
                  <a:lnTo>
                    <a:pt x="3452280" y="1548919"/>
                  </a:lnTo>
                  <a:lnTo>
                    <a:pt x="3429364" y="1591314"/>
                  </a:lnTo>
                  <a:lnTo>
                    <a:pt x="3404671" y="1632396"/>
                  </a:lnTo>
                  <a:lnTo>
                    <a:pt x="3378028" y="1672009"/>
                  </a:lnTo>
                  <a:lnTo>
                    <a:pt x="3349258" y="1709999"/>
                  </a:lnTo>
                  <a:lnTo>
                    <a:pt x="3318187" y="1746212"/>
                  </a:lnTo>
                  <a:lnTo>
                    <a:pt x="3284639" y="1780493"/>
                  </a:lnTo>
                  <a:lnTo>
                    <a:pt x="3248441" y="1812687"/>
                  </a:lnTo>
                  <a:lnTo>
                    <a:pt x="3210859" y="1841620"/>
                  </a:lnTo>
                  <a:lnTo>
                    <a:pt x="3171852" y="1867526"/>
                  </a:lnTo>
                  <a:lnTo>
                    <a:pt x="3131517" y="1890513"/>
                  </a:lnTo>
                  <a:lnTo>
                    <a:pt x="3089951" y="1910689"/>
                  </a:lnTo>
                  <a:lnTo>
                    <a:pt x="3047253" y="1928164"/>
                  </a:lnTo>
                  <a:lnTo>
                    <a:pt x="3003520" y="1943046"/>
                  </a:lnTo>
                  <a:lnTo>
                    <a:pt x="2958850" y="1955443"/>
                  </a:lnTo>
                  <a:lnTo>
                    <a:pt x="2913340" y="1965464"/>
                  </a:lnTo>
                  <a:lnTo>
                    <a:pt x="2867088" y="1973218"/>
                  </a:lnTo>
                  <a:lnTo>
                    <a:pt x="2820193" y="1978813"/>
                  </a:lnTo>
                  <a:lnTo>
                    <a:pt x="2772751" y="1982357"/>
                  </a:lnTo>
                  <a:lnTo>
                    <a:pt x="2724861" y="1983960"/>
                  </a:lnTo>
                  <a:lnTo>
                    <a:pt x="2676619" y="1983730"/>
                  </a:lnTo>
                  <a:lnTo>
                    <a:pt x="2628125" y="1981776"/>
                  </a:lnTo>
                  <a:lnTo>
                    <a:pt x="2579475" y="1978205"/>
                  </a:lnTo>
                  <a:lnTo>
                    <a:pt x="2530767" y="1973127"/>
                  </a:lnTo>
                  <a:lnTo>
                    <a:pt x="2482099" y="1966650"/>
                  </a:lnTo>
                  <a:lnTo>
                    <a:pt x="2433569" y="1958883"/>
                  </a:lnTo>
                  <a:lnTo>
                    <a:pt x="2385275" y="1949934"/>
                  </a:lnTo>
                  <a:lnTo>
                    <a:pt x="2337313" y="1939913"/>
                  </a:lnTo>
                  <a:lnTo>
                    <a:pt x="2289782" y="1928926"/>
                  </a:lnTo>
                  <a:lnTo>
                    <a:pt x="2242780" y="1917084"/>
                  </a:lnTo>
                  <a:lnTo>
                    <a:pt x="2196404" y="1904495"/>
                  </a:lnTo>
                  <a:lnTo>
                    <a:pt x="2148221" y="1890724"/>
                  </a:lnTo>
                  <a:lnTo>
                    <a:pt x="2099929" y="1876541"/>
                  </a:lnTo>
                  <a:lnTo>
                    <a:pt x="2051537" y="1862095"/>
                  </a:lnTo>
                  <a:lnTo>
                    <a:pt x="2003050" y="1847533"/>
                  </a:lnTo>
                  <a:lnTo>
                    <a:pt x="1954475" y="1833002"/>
                  </a:lnTo>
                  <a:lnTo>
                    <a:pt x="1905820" y="1818649"/>
                  </a:lnTo>
                  <a:lnTo>
                    <a:pt x="1857090" y="1804622"/>
                  </a:lnTo>
                  <a:lnTo>
                    <a:pt x="1808294" y="1791069"/>
                  </a:lnTo>
                  <a:lnTo>
                    <a:pt x="1759438" y="1778136"/>
                  </a:lnTo>
                  <a:lnTo>
                    <a:pt x="1710528" y="1765972"/>
                  </a:lnTo>
                  <a:lnTo>
                    <a:pt x="1661571" y="1754724"/>
                  </a:lnTo>
                  <a:lnTo>
                    <a:pt x="1612575" y="1744538"/>
                  </a:lnTo>
                  <a:lnTo>
                    <a:pt x="1563545" y="1735564"/>
                  </a:lnTo>
                  <a:lnTo>
                    <a:pt x="1514490" y="1727947"/>
                  </a:lnTo>
                  <a:lnTo>
                    <a:pt x="1465415" y="1721836"/>
                  </a:lnTo>
                  <a:lnTo>
                    <a:pt x="1416327" y="1717377"/>
                  </a:lnTo>
                  <a:lnTo>
                    <a:pt x="1367234" y="1714719"/>
                  </a:lnTo>
                  <a:lnTo>
                    <a:pt x="1318142" y="1714009"/>
                  </a:lnTo>
                  <a:lnTo>
                    <a:pt x="1269058" y="1715394"/>
                  </a:lnTo>
                  <a:lnTo>
                    <a:pt x="1219988" y="1719021"/>
                  </a:lnTo>
                  <a:lnTo>
                    <a:pt x="1170940" y="1725039"/>
                  </a:lnTo>
                  <a:lnTo>
                    <a:pt x="1121921" y="1733594"/>
                  </a:lnTo>
                  <a:lnTo>
                    <a:pt x="1071567" y="1745117"/>
                  </a:lnTo>
                  <a:lnTo>
                    <a:pt x="1021798" y="1758911"/>
                  </a:lnTo>
                  <a:lnTo>
                    <a:pt x="972477" y="1774443"/>
                  </a:lnTo>
                  <a:lnTo>
                    <a:pt x="923470" y="1791180"/>
                  </a:lnTo>
                  <a:lnTo>
                    <a:pt x="825855" y="1826130"/>
                  </a:lnTo>
                  <a:lnTo>
                    <a:pt x="776976" y="1843276"/>
                  </a:lnTo>
                  <a:lnTo>
                    <a:pt x="727870" y="1859490"/>
                  </a:lnTo>
                  <a:lnTo>
                    <a:pt x="678401" y="1874240"/>
                  </a:lnTo>
                  <a:lnTo>
                    <a:pt x="628435" y="1886991"/>
                  </a:lnTo>
                  <a:lnTo>
                    <a:pt x="577835" y="1897209"/>
                  </a:lnTo>
                  <a:lnTo>
                    <a:pt x="530944" y="1903942"/>
                  </a:lnTo>
                  <a:lnTo>
                    <a:pt x="484225" y="1908017"/>
                  </a:lnTo>
                  <a:lnTo>
                    <a:pt x="437717" y="1909508"/>
                  </a:lnTo>
                  <a:lnTo>
                    <a:pt x="391455" y="1908490"/>
                  </a:lnTo>
                  <a:lnTo>
                    <a:pt x="345476" y="1905039"/>
                  </a:lnTo>
                  <a:lnTo>
                    <a:pt x="299817" y="1899230"/>
                  </a:lnTo>
                  <a:lnTo>
                    <a:pt x="254514" y="1891138"/>
                  </a:lnTo>
                  <a:lnTo>
                    <a:pt x="209605" y="1880839"/>
                  </a:lnTo>
                  <a:lnTo>
                    <a:pt x="165126" y="1868407"/>
                  </a:lnTo>
                  <a:lnTo>
                    <a:pt x="121113" y="1853918"/>
                  </a:lnTo>
                  <a:lnTo>
                    <a:pt x="77605" y="1837447"/>
                  </a:lnTo>
                  <a:lnTo>
                    <a:pt x="34636" y="1819070"/>
                  </a:lnTo>
                  <a:lnTo>
                    <a:pt x="0" y="1802559"/>
                  </a:lnTo>
                  <a:lnTo>
                    <a:pt x="0" y="0"/>
                  </a:lnTo>
                  <a:close/>
                </a:path>
                <a:path extrusionOk="0" h="1984375" w="3996054">
                  <a:moveTo>
                    <a:pt x="3531437" y="1364386"/>
                  </a:moveTo>
                  <a:lnTo>
                    <a:pt x="3637186" y="1040095"/>
                  </a:lnTo>
                  <a:lnTo>
                    <a:pt x="3562279" y="1275621"/>
                  </a:lnTo>
                  <a:lnTo>
                    <a:pt x="3546345" y="1322650"/>
                  </a:lnTo>
                  <a:lnTo>
                    <a:pt x="3531437" y="1364386"/>
                  </a:lnTo>
                  <a:close/>
                </a:path>
              </a:pathLst>
            </a:custGeom>
            <a:solidFill>
              <a:srgbClr val="AF573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10"/>
            <p:cNvSpPr/>
            <p:nvPr/>
          </p:nvSpPr>
          <p:spPr>
            <a:xfrm>
              <a:off x="0" y="0"/>
              <a:ext cx="4646295" cy="2005330"/>
            </a:xfrm>
            <a:custGeom>
              <a:rect b="b" l="l" r="r" t="t"/>
              <a:pathLst>
                <a:path extrusionOk="0" h="2005330" w="4646295">
                  <a:moveTo>
                    <a:pt x="4614509" y="0"/>
                  </a:moveTo>
                  <a:lnTo>
                    <a:pt x="4646076" y="0"/>
                  </a:lnTo>
                  <a:lnTo>
                    <a:pt x="4636643" y="40164"/>
                  </a:lnTo>
                  <a:lnTo>
                    <a:pt x="4623985" y="81983"/>
                  </a:lnTo>
                  <a:lnTo>
                    <a:pt x="4608485" y="123721"/>
                  </a:lnTo>
                  <a:lnTo>
                    <a:pt x="4590131" y="165326"/>
                  </a:lnTo>
                  <a:lnTo>
                    <a:pt x="4568915" y="206746"/>
                  </a:lnTo>
                  <a:lnTo>
                    <a:pt x="4544824" y="247929"/>
                  </a:lnTo>
                  <a:lnTo>
                    <a:pt x="4530903" y="269032"/>
                  </a:lnTo>
                  <a:lnTo>
                    <a:pt x="4597460" y="64928"/>
                  </a:lnTo>
                  <a:lnTo>
                    <a:pt x="4611627" y="14736"/>
                  </a:lnTo>
                  <a:lnTo>
                    <a:pt x="4614509" y="0"/>
                  </a:lnTo>
                  <a:close/>
                </a:path>
                <a:path extrusionOk="0" h="2005330" w="4646295">
                  <a:moveTo>
                    <a:pt x="0" y="1544332"/>
                  </a:moveTo>
                  <a:lnTo>
                    <a:pt x="39952" y="1570177"/>
                  </a:lnTo>
                  <a:lnTo>
                    <a:pt x="84183" y="1597640"/>
                  </a:lnTo>
                  <a:lnTo>
                    <a:pt x="129433" y="1624613"/>
                  </a:lnTo>
                  <a:lnTo>
                    <a:pt x="175700" y="1651095"/>
                  </a:lnTo>
                  <a:lnTo>
                    <a:pt x="222981" y="1677083"/>
                  </a:lnTo>
                  <a:lnTo>
                    <a:pt x="271271" y="1702574"/>
                  </a:lnTo>
                  <a:lnTo>
                    <a:pt x="320569" y="1727565"/>
                  </a:lnTo>
                  <a:lnTo>
                    <a:pt x="370869" y="1752056"/>
                  </a:lnTo>
                  <a:lnTo>
                    <a:pt x="422170" y="1776042"/>
                  </a:lnTo>
                  <a:lnTo>
                    <a:pt x="474467" y="1799522"/>
                  </a:lnTo>
                  <a:lnTo>
                    <a:pt x="511061" y="1815384"/>
                  </a:lnTo>
                  <a:lnTo>
                    <a:pt x="549419" y="1831469"/>
                  </a:lnTo>
                  <a:lnTo>
                    <a:pt x="589433" y="1847585"/>
                  </a:lnTo>
                  <a:lnTo>
                    <a:pt x="630999" y="1863542"/>
                  </a:lnTo>
                  <a:lnTo>
                    <a:pt x="674008" y="1879151"/>
                  </a:lnTo>
                  <a:lnTo>
                    <a:pt x="718356" y="1894220"/>
                  </a:lnTo>
                  <a:lnTo>
                    <a:pt x="763934" y="1908559"/>
                  </a:lnTo>
                  <a:lnTo>
                    <a:pt x="810636" y="1921979"/>
                  </a:lnTo>
                  <a:lnTo>
                    <a:pt x="858357" y="1934288"/>
                  </a:lnTo>
                  <a:lnTo>
                    <a:pt x="906989" y="1945297"/>
                  </a:lnTo>
                  <a:lnTo>
                    <a:pt x="956426" y="1954815"/>
                  </a:lnTo>
                  <a:lnTo>
                    <a:pt x="1006561" y="1962653"/>
                  </a:lnTo>
                  <a:lnTo>
                    <a:pt x="1057287" y="1968618"/>
                  </a:lnTo>
                  <a:lnTo>
                    <a:pt x="1108499" y="1972522"/>
                  </a:lnTo>
                  <a:lnTo>
                    <a:pt x="1160090" y="1974174"/>
                  </a:lnTo>
                  <a:lnTo>
                    <a:pt x="1211952" y="1973384"/>
                  </a:lnTo>
                  <a:lnTo>
                    <a:pt x="1263980" y="1969961"/>
                  </a:lnTo>
                  <a:lnTo>
                    <a:pt x="1316067" y="1963715"/>
                  </a:lnTo>
                  <a:lnTo>
                    <a:pt x="1368107" y="1954456"/>
                  </a:lnTo>
                  <a:lnTo>
                    <a:pt x="1416938" y="1942947"/>
                  </a:lnTo>
                  <a:lnTo>
                    <a:pt x="1464593" y="1929099"/>
                  </a:lnTo>
                  <a:lnTo>
                    <a:pt x="1511155" y="1913039"/>
                  </a:lnTo>
                  <a:lnTo>
                    <a:pt x="1556710" y="1894892"/>
                  </a:lnTo>
                  <a:lnTo>
                    <a:pt x="1601339" y="1874782"/>
                  </a:lnTo>
                  <a:lnTo>
                    <a:pt x="1645128" y="1852834"/>
                  </a:lnTo>
                  <a:lnTo>
                    <a:pt x="1688161" y="1829173"/>
                  </a:lnTo>
                  <a:lnTo>
                    <a:pt x="1730520" y="1803925"/>
                  </a:lnTo>
                  <a:lnTo>
                    <a:pt x="1772290" y="1777215"/>
                  </a:lnTo>
                  <a:lnTo>
                    <a:pt x="1813555" y="1749166"/>
                  </a:lnTo>
                  <a:lnTo>
                    <a:pt x="1854398" y="1719905"/>
                  </a:lnTo>
                  <a:lnTo>
                    <a:pt x="1894904" y="1689557"/>
                  </a:lnTo>
                  <a:lnTo>
                    <a:pt x="1935156" y="1658246"/>
                  </a:lnTo>
                  <a:lnTo>
                    <a:pt x="1975238" y="1626097"/>
                  </a:lnTo>
                  <a:lnTo>
                    <a:pt x="2015234" y="1593236"/>
                  </a:lnTo>
                  <a:lnTo>
                    <a:pt x="2255157" y="1390667"/>
                  </a:lnTo>
                  <a:lnTo>
                    <a:pt x="2295727" y="1357365"/>
                  </a:lnTo>
                  <a:lnTo>
                    <a:pt x="2336721" y="1324513"/>
                  </a:lnTo>
                  <a:lnTo>
                    <a:pt x="2378185" y="1292276"/>
                  </a:lnTo>
                  <a:lnTo>
                    <a:pt x="2420165" y="1260820"/>
                  </a:lnTo>
                  <a:lnTo>
                    <a:pt x="2462706" y="1230310"/>
                  </a:lnTo>
                  <a:lnTo>
                    <a:pt x="2505853" y="1200910"/>
                  </a:lnTo>
                  <a:lnTo>
                    <a:pt x="2549652" y="1172786"/>
                  </a:lnTo>
                  <a:lnTo>
                    <a:pt x="2594148" y="1146102"/>
                  </a:lnTo>
                  <a:lnTo>
                    <a:pt x="2638990" y="1121180"/>
                  </a:lnTo>
                  <a:lnTo>
                    <a:pt x="2684541" y="1097728"/>
                  </a:lnTo>
                  <a:lnTo>
                    <a:pt x="2730742" y="1075651"/>
                  </a:lnTo>
                  <a:lnTo>
                    <a:pt x="2777530" y="1054854"/>
                  </a:lnTo>
                  <a:lnTo>
                    <a:pt x="2824844" y="1035244"/>
                  </a:lnTo>
                  <a:lnTo>
                    <a:pt x="2872623" y="1016726"/>
                  </a:lnTo>
                  <a:lnTo>
                    <a:pt x="2920805" y="999206"/>
                  </a:lnTo>
                  <a:lnTo>
                    <a:pt x="2969331" y="982588"/>
                  </a:lnTo>
                  <a:lnTo>
                    <a:pt x="3018137" y="966780"/>
                  </a:lnTo>
                  <a:lnTo>
                    <a:pt x="3067164" y="951686"/>
                  </a:lnTo>
                  <a:lnTo>
                    <a:pt x="3116350" y="937213"/>
                  </a:lnTo>
                  <a:lnTo>
                    <a:pt x="3165634" y="923265"/>
                  </a:lnTo>
                  <a:lnTo>
                    <a:pt x="3214954" y="909748"/>
                  </a:lnTo>
                  <a:lnTo>
                    <a:pt x="3264249" y="896569"/>
                  </a:lnTo>
                  <a:lnTo>
                    <a:pt x="3459518" y="845456"/>
                  </a:lnTo>
                  <a:lnTo>
                    <a:pt x="3508380" y="832407"/>
                  </a:lnTo>
                  <a:lnTo>
                    <a:pt x="3557160" y="819068"/>
                  </a:lnTo>
                  <a:lnTo>
                    <a:pt x="3605618" y="805398"/>
                  </a:lnTo>
                  <a:lnTo>
                    <a:pt x="3645805" y="793623"/>
                  </a:lnTo>
                  <a:lnTo>
                    <a:pt x="3687386" y="780928"/>
                  </a:lnTo>
                  <a:lnTo>
                    <a:pt x="3730173" y="767243"/>
                  </a:lnTo>
                  <a:lnTo>
                    <a:pt x="3773977" y="752497"/>
                  </a:lnTo>
                  <a:lnTo>
                    <a:pt x="3818611" y="736621"/>
                  </a:lnTo>
                  <a:lnTo>
                    <a:pt x="3863887" y="719542"/>
                  </a:lnTo>
                  <a:lnTo>
                    <a:pt x="3909617" y="701190"/>
                  </a:lnTo>
                  <a:lnTo>
                    <a:pt x="3955614" y="681496"/>
                  </a:lnTo>
                  <a:lnTo>
                    <a:pt x="4001689" y="660387"/>
                  </a:lnTo>
                  <a:lnTo>
                    <a:pt x="4047654" y="637793"/>
                  </a:lnTo>
                  <a:lnTo>
                    <a:pt x="4093323" y="613644"/>
                  </a:lnTo>
                  <a:lnTo>
                    <a:pt x="4138506" y="587869"/>
                  </a:lnTo>
                  <a:lnTo>
                    <a:pt x="4183017" y="560397"/>
                  </a:lnTo>
                  <a:lnTo>
                    <a:pt x="4226666" y="531158"/>
                  </a:lnTo>
                  <a:lnTo>
                    <a:pt x="4269267" y="500081"/>
                  </a:lnTo>
                  <a:lnTo>
                    <a:pt x="4310632" y="467094"/>
                  </a:lnTo>
                  <a:lnTo>
                    <a:pt x="4350572" y="432128"/>
                  </a:lnTo>
                  <a:lnTo>
                    <a:pt x="4388900" y="395112"/>
                  </a:lnTo>
                  <a:lnTo>
                    <a:pt x="4425428" y="355975"/>
                  </a:lnTo>
                  <a:lnTo>
                    <a:pt x="4459968" y="314646"/>
                  </a:lnTo>
                  <a:lnTo>
                    <a:pt x="4492333" y="271055"/>
                  </a:lnTo>
                  <a:lnTo>
                    <a:pt x="4519935" y="229168"/>
                  </a:lnTo>
                  <a:lnTo>
                    <a:pt x="4544147" y="187583"/>
                  </a:lnTo>
                  <a:lnTo>
                    <a:pt x="4565071" y="146330"/>
                  </a:lnTo>
                  <a:lnTo>
                    <a:pt x="4582808" y="105435"/>
                  </a:lnTo>
                  <a:lnTo>
                    <a:pt x="4597460" y="64928"/>
                  </a:lnTo>
                  <a:lnTo>
                    <a:pt x="4530903" y="269032"/>
                  </a:lnTo>
                  <a:lnTo>
                    <a:pt x="4486230" y="331557"/>
                  </a:lnTo>
                  <a:lnTo>
                    <a:pt x="4452609" y="372162"/>
                  </a:lnTo>
                  <a:lnTo>
                    <a:pt x="4417152" y="410701"/>
                  </a:lnTo>
                  <a:lnTo>
                    <a:pt x="4380023" y="447239"/>
                  </a:lnTo>
                  <a:lnTo>
                    <a:pt x="4341387" y="481838"/>
                  </a:lnTo>
                  <a:lnTo>
                    <a:pt x="4301411" y="514563"/>
                  </a:lnTo>
                  <a:lnTo>
                    <a:pt x="4260258" y="545478"/>
                  </a:lnTo>
                  <a:lnTo>
                    <a:pt x="4218095" y="574645"/>
                  </a:lnTo>
                  <a:lnTo>
                    <a:pt x="4175086" y="602130"/>
                  </a:lnTo>
                  <a:lnTo>
                    <a:pt x="4131397" y="627995"/>
                  </a:lnTo>
                  <a:lnTo>
                    <a:pt x="4087193" y="652305"/>
                  </a:lnTo>
                  <a:lnTo>
                    <a:pt x="4042639" y="675123"/>
                  </a:lnTo>
                  <a:lnTo>
                    <a:pt x="3997900" y="696513"/>
                  </a:lnTo>
                  <a:lnTo>
                    <a:pt x="3953142" y="716538"/>
                  </a:lnTo>
                  <a:lnTo>
                    <a:pt x="3908529" y="735264"/>
                  </a:lnTo>
                  <a:lnTo>
                    <a:pt x="3864227" y="752752"/>
                  </a:lnTo>
                  <a:lnTo>
                    <a:pt x="3820402" y="769068"/>
                  </a:lnTo>
                  <a:lnTo>
                    <a:pt x="3777218" y="784274"/>
                  </a:lnTo>
                  <a:lnTo>
                    <a:pt x="3734840" y="798435"/>
                  </a:lnTo>
                  <a:lnTo>
                    <a:pt x="3693435" y="811614"/>
                  </a:lnTo>
                  <a:lnTo>
                    <a:pt x="3653166" y="823876"/>
                  </a:lnTo>
                  <a:lnTo>
                    <a:pt x="3614199" y="835283"/>
                  </a:lnTo>
                  <a:lnTo>
                    <a:pt x="3565542" y="849010"/>
                  </a:lnTo>
                  <a:lnTo>
                    <a:pt x="3516588" y="862396"/>
                  </a:lnTo>
                  <a:lnTo>
                    <a:pt x="3467578" y="875484"/>
                  </a:lnTo>
                  <a:lnTo>
                    <a:pt x="3272837" y="926461"/>
                  </a:lnTo>
                  <a:lnTo>
                    <a:pt x="3223930" y="939537"/>
                  </a:lnTo>
                  <a:lnTo>
                    <a:pt x="3175007" y="952942"/>
                  </a:lnTo>
                  <a:lnTo>
                    <a:pt x="3126130" y="966768"/>
                  </a:lnTo>
                  <a:lnTo>
                    <a:pt x="3077364" y="981108"/>
                  </a:lnTo>
                  <a:lnTo>
                    <a:pt x="3028771" y="996054"/>
                  </a:lnTo>
                  <a:lnTo>
                    <a:pt x="2980415" y="1011699"/>
                  </a:lnTo>
                  <a:lnTo>
                    <a:pt x="2932358" y="1028133"/>
                  </a:lnTo>
                  <a:lnTo>
                    <a:pt x="2884665" y="1045449"/>
                  </a:lnTo>
                  <a:lnTo>
                    <a:pt x="2837398" y="1063740"/>
                  </a:lnTo>
                  <a:lnTo>
                    <a:pt x="2790621" y="1083097"/>
                  </a:lnTo>
                  <a:lnTo>
                    <a:pt x="2744397" y="1103613"/>
                  </a:lnTo>
                  <a:lnTo>
                    <a:pt x="2698789" y="1125379"/>
                  </a:lnTo>
                  <a:lnTo>
                    <a:pt x="2653860" y="1148489"/>
                  </a:lnTo>
                  <a:lnTo>
                    <a:pt x="2609674" y="1173033"/>
                  </a:lnTo>
                  <a:lnTo>
                    <a:pt x="2565821" y="1199343"/>
                  </a:lnTo>
                  <a:lnTo>
                    <a:pt x="2522602" y="1227115"/>
                  </a:lnTo>
                  <a:lnTo>
                    <a:pt x="2479979" y="1256183"/>
                  </a:lnTo>
                  <a:lnTo>
                    <a:pt x="2437913" y="1286379"/>
                  </a:lnTo>
                  <a:lnTo>
                    <a:pt x="2396362" y="1317535"/>
                  </a:lnTo>
                  <a:lnTo>
                    <a:pt x="2355290" y="1349486"/>
                  </a:lnTo>
                  <a:lnTo>
                    <a:pt x="2314656" y="1382064"/>
                  </a:lnTo>
                  <a:lnTo>
                    <a:pt x="2274420" y="1415101"/>
                  </a:lnTo>
                  <a:lnTo>
                    <a:pt x="2037594" y="1615032"/>
                  </a:lnTo>
                  <a:lnTo>
                    <a:pt x="1997664" y="1647807"/>
                  </a:lnTo>
                  <a:lnTo>
                    <a:pt x="1957364" y="1680091"/>
                  </a:lnTo>
                  <a:lnTo>
                    <a:pt x="1916638" y="1711728"/>
                  </a:lnTo>
                  <a:lnTo>
                    <a:pt x="1875430" y="1742566"/>
                  </a:lnTo>
                  <a:lnTo>
                    <a:pt x="1833684" y="1772450"/>
                  </a:lnTo>
                  <a:lnTo>
                    <a:pt x="1791346" y="1801225"/>
                  </a:lnTo>
                  <a:lnTo>
                    <a:pt x="1748359" y="1828738"/>
                  </a:lnTo>
                  <a:lnTo>
                    <a:pt x="1704668" y="1854834"/>
                  </a:lnTo>
                  <a:lnTo>
                    <a:pt x="1660217" y="1879359"/>
                  </a:lnTo>
                  <a:lnTo>
                    <a:pt x="1614951" y="1902159"/>
                  </a:lnTo>
                  <a:lnTo>
                    <a:pt x="1568814" y="1923080"/>
                  </a:lnTo>
                  <a:lnTo>
                    <a:pt x="1521751" y="1941967"/>
                  </a:lnTo>
                  <a:lnTo>
                    <a:pt x="1473705" y="1958666"/>
                  </a:lnTo>
                  <a:lnTo>
                    <a:pt x="1424621" y="1973023"/>
                  </a:lnTo>
                  <a:lnTo>
                    <a:pt x="1374444" y="1984884"/>
                  </a:lnTo>
                  <a:lnTo>
                    <a:pt x="1321048" y="1994405"/>
                  </a:lnTo>
                  <a:lnTo>
                    <a:pt x="1267646" y="2000849"/>
                  </a:lnTo>
                  <a:lnTo>
                    <a:pt x="1214345" y="2004413"/>
                  </a:lnTo>
                  <a:lnTo>
                    <a:pt x="1161251" y="2005289"/>
                  </a:lnTo>
                  <a:lnTo>
                    <a:pt x="1108469" y="2003672"/>
                  </a:lnTo>
                  <a:lnTo>
                    <a:pt x="1056108" y="1999756"/>
                  </a:lnTo>
                  <a:lnTo>
                    <a:pt x="1004272" y="1993735"/>
                  </a:lnTo>
                  <a:lnTo>
                    <a:pt x="953068" y="1985804"/>
                  </a:lnTo>
                  <a:lnTo>
                    <a:pt x="902602" y="1976156"/>
                  </a:lnTo>
                  <a:lnTo>
                    <a:pt x="852981" y="1964986"/>
                  </a:lnTo>
                  <a:lnTo>
                    <a:pt x="804312" y="1952487"/>
                  </a:lnTo>
                  <a:lnTo>
                    <a:pt x="756699" y="1938854"/>
                  </a:lnTo>
                  <a:lnTo>
                    <a:pt x="710250" y="1924281"/>
                  </a:lnTo>
                  <a:lnTo>
                    <a:pt x="665070" y="1908962"/>
                  </a:lnTo>
                  <a:lnTo>
                    <a:pt x="621267" y="1893091"/>
                  </a:lnTo>
                  <a:lnTo>
                    <a:pt x="578947" y="1876863"/>
                  </a:lnTo>
                  <a:lnTo>
                    <a:pt x="538215" y="1860471"/>
                  </a:lnTo>
                  <a:lnTo>
                    <a:pt x="499178" y="1844110"/>
                  </a:lnTo>
                  <a:lnTo>
                    <a:pt x="461942" y="1827974"/>
                  </a:lnTo>
                  <a:lnTo>
                    <a:pt x="409057" y="1804227"/>
                  </a:lnTo>
                  <a:lnTo>
                    <a:pt x="357177" y="1779963"/>
                  </a:lnTo>
                  <a:lnTo>
                    <a:pt x="306305" y="1755185"/>
                  </a:lnTo>
                  <a:lnTo>
                    <a:pt x="256444" y="1729894"/>
                  </a:lnTo>
                  <a:lnTo>
                    <a:pt x="207598" y="1704095"/>
                  </a:lnTo>
                  <a:lnTo>
                    <a:pt x="159769" y="1677788"/>
                  </a:lnTo>
                  <a:lnTo>
                    <a:pt x="112962" y="1650977"/>
                  </a:lnTo>
                  <a:lnTo>
                    <a:pt x="67180" y="1623663"/>
                  </a:lnTo>
                  <a:lnTo>
                    <a:pt x="22425" y="1595851"/>
                  </a:lnTo>
                  <a:lnTo>
                    <a:pt x="0" y="1581331"/>
                  </a:lnTo>
                  <a:lnTo>
                    <a:pt x="0" y="1544332"/>
                  </a:lnTo>
                  <a:close/>
                </a:path>
              </a:pathLst>
            </a:custGeom>
            <a:solidFill>
              <a:srgbClr val="E7AF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10"/>
            <p:cNvSpPr/>
            <p:nvPr/>
          </p:nvSpPr>
          <p:spPr>
            <a:xfrm>
              <a:off x="0" y="7936412"/>
              <a:ext cx="2501265" cy="2021205"/>
            </a:xfrm>
            <a:custGeom>
              <a:rect b="b" l="l" r="r" t="t"/>
              <a:pathLst>
                <a:path extrusionOk="0" h="2021204" w="2501265">
                  <a:moveTo>
                    <a:pt x="0" y="294414"/>
                  </a:moveTo>
                  <a:lnTo>
                    <a:pt x="0" y="91337"/>
                  </a:lnTo>
                  <a:lnTo>
                    <a:pt x="2475480" y="0"/>
                  </a:lnTo>
                  <a:lnTo>
                    <a:pt x="2475480" y="223767"/>
                  </a:lnTo>
                  <a:lnTo>
                    <a:pt x="0" y="294414"/>
                  </a:lnTo>
                  <a:close/>
                </a:path>
                <a:path extrusionOk="0" h="2021204" w="2501265">
                  <a:moveTo>
                    <a:pt x="0" y="722277"/>
                  </a:moveTo>
                  <a:lnTo>
                    <a:pt x="0" y="575306"/>
                  </a:lnTo>
                  <a:lnTo>
                    <a:pt x="2339063" y="488534"/>
                  </a:lnTo>
                  <a:lnTo>
                    <a:pt x="2382398" y="493364"/>
                  </a:lnTo>
                  <a:lnTo>
                    <a:pt x="2414819" y="506190"/>
                  </a:lnTo>
                  <a:lnTo>
                    <a:pt x="2435593" y="524521"/>
                  </a:lnTo>
                  <a:lnTo>
                    <a:pt x="2443986" y="545866"/>
                  </a:lnTo>
                  <a:lnTo>
                    <a:pt x="2439263" y="567732"/>
                  </a:lnTo>
                  <a:lnTo>
                    <a:pt x="2420691" y="587627"/>
                  </a:lnTo>
                  <a:lnTo>
                    <a:pt x="2387536" y="603059"/>
                  </a:lnTo>
                  <a:lnTo>
                    <a:pt x="2339063" y="611537"/>
                  </a:lnTo>
                  <a:lnTo>
                    <a:pt x="0" y="722277"/>
                  </a:lnTo>
                  <a:close/>
                </a:path>
                <a:path extrusionOk="0" h="2021204" w="2501265">
                  <a:moveTo>
                    <a:pt x="0" y="1151395"/>
                  </a:moveTo>
                  <a:lnTo>
                    <a:pt x="0" y="1010578"/>
                  </a:lnTo>
                  <a:lnTo>
                    <a:pt x="497837" y="979512"/>
                  </a:lnTo>
                  <a:lnTo>
                    <a:pt x="843784" y="951096"/>
                  </a:lnTo>
                  <a:lnTo>
                    <a:pt x="2402400" y="795693"/>
                  </a:lnTo>
                  <a:lnTo>
                    <a:pt x="2443464" y="922865"/>
                  </a:lnTo>
                  <a:lnTo>
                    <a:pt x="2434253" y="925058"/>
                  </a:lnTo>
                  <a:lnTo>
                    <a:pt x="2333354" y="944560"/>
                  </a:lnTo>
                  <a:lnTo>
                    <a:pt x="2223526" y="963171"/>
                  </a:lnTo>
                  <a:lnTo>
                    <a:pt x="2175077" y="969570"/>
                  </a:lnTo>
                  <a:lnTo>
                    <a:pt x="2072855" y="979003"/>
                  </a:lnTo>
                  <a:lnTo>
                    <a:pt x="1251376" y="1034400"/>
                  </a:lnTo>
                  <a:lnTo>
                    <a:pt x="1071522" y="1049489"/>
                  </a:lnTo>
                  <a:lnTo>
                    <a:pt x="956942" y="1060707"/>
                  </a:lnTo>
                  <a:lnTo>
                    <a:pt x="558172" y="1107488"/>
                  </a:lnTo>
                  <a:lnTo>
                    <a:pt x="279498" y="1132820"/>
                  </a:lnTo>
                  <a:lnTo>
                    <a:pt x="0" y="1151395"/>
                  </a:lnTo>
                  <a:close/>
                </a:path>
                <a:path extrusionOk="0" h="2021204" w="2501265">
                  <a:moveTo>
                    <a:pt x="533714" y="1670434"/>
                  </a:moveTo>
                  <a:lnTo>
                    <a:pt x="0" y="1668133"/>
                  </a:lnTo>
                  <a:lnTo>
                    <a:pt x="0" y="1518116"/>
                  </a:lnTo>
                  <a:lnTo>
                    <a:pt x="2475480" y="1454485"/>
                  </a:lnTo>
                  <a:lnTo>
                    <a:pt x="2480287" y="1456255"/>
                  </a:lnTo>
                  <a:lnTo>
                    <a:pt x="2490444" y="1464475"/>
                  </a:lnTo>
                  <a:lnTo>
                    <a:pt x="2499557" y="1483509"/>
                  </a:lnTo>
                  <a:lnTo>
                    <a:pt x="2501232" y="1517724"/>
                  </a:lnTo>
                  <a:lnTo>
                    <a:pt x="2497698" y="1551558"/>
                  </a:lnTo>
                  <a:lnTo>
                    <a:pt x="2475480" y="1606675"/>
                  </a:lnTo>
                  <a:lnTo>
                    <a:pt x="816172" y="1668219"/>
                  </a:lnTo>
                  <a:lnTo>
                    <a:pt x="533714" y="1670434"/>
                  </a:lnTo>
                  <a:close/>
                </a:path>
                <a:path extrusionOk="0" h="2021204" w="2501265">
                  <a:moveTo>
                    <a:pt x="0" y="2020770"/>
                  </a:moveTo>
                  <a:lnTo>
                    <a:pt x="0" y="1945686"/>
                  </a:lnTo>
                  <a:lnTo>
                    <a:pt x="2474784" y="1805424"/>
                  </a:lnTo>
                  <a:lnTo>
                    <a:pt x="2443464" y="1897850"/>
                  </a:lnTo>
                  <a:lnTo>
                    <a:pt x="0" y="2020770"/>
                  </a:lnTo>
                  <a:close/>
                </a:path>
              </a:pathLst>
            </a:custGeom>
            <a:solidFill>
              <a:srgbClr val="C79D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10"/>
            <p:cNvSpPr/>
            <p:nvPr/>
          </p:nvSpPr>
          <p:spPr>
            <a:xfrm>
              <a:off x="6021522" y="6866049"/>
              <a:ext cx="2373630" cy="3416300"/>
            </a:xfrm>
            <a:custGeom>
              <a:rect b="b" l="l" r="r" t="t"/>
              <a:pathLst>
                <a:path extrusionOk="0" h="3416300" w="2373629">
                  <a:moveTo>
                    <a:pt x="904501" y="749300"/>
                  </a:moveTo>
                  <a:lnTo>
                    <a:pt x="843332" y="749300"/>
                  </a:lnTo>
                  <a:lnTo>
                    <a:pt x="864760" y="698500"/>
                  </a:lnTo>
                  <a:lnTo>
                    <a:pt x="884561" y="647700"/>
                  </a:lnTo>
                  <a:lnTo>
                    <a:pt x="902586" y="596900"/>
                  </a:lnTo>
                  <a:lnTo>
                    <a:pt x="918688" y="558800"/>
                  </a:lnTo>
                  <a:lnTo>
                    <a:pt x="932718" y="520700"/>
                  </a:lnTo>
                  <a:lnTo>
                    <a:pt x="928540" y="520700"/>
                  </a:lnTo>
                  <a:lnTo>
                    <a:pt x="926457" y="508000"/>
                  </a:lnTo>
                  <a:lnTo>
                    <a:pt x="926542" y="495300"/>
                  </a:lnTo>
                  <a:lnTo>
                    <a:pt x="928865" y="482600"/>
                  </a:lnTo>
                  <a:lnTo>
                    <a:pt x="942274" y="444500"/>
                  </a:lnTo>
                  <a:lnTo>
                    <a:pt x="957767" y="406400"/>
                  </a:lnTo>
                  <a:lnTo>
                    <a:pt x="975442" y="355600"/>
                  </a:lnTo>
                  <a:lnTo>
                    <a:pt x="995395" y="317500"/>
                  </a:lnTo>
                  <a:lnTo>
                    <a:pt x="1017724" y="266700"/>
                  </a:lnTo>
                  <a:lnTo>
                    <a:pt x="1042527" y="228600"/>
                  </a:lnTo>
                  <a:lnTo>
                    <a:pt x="1069899" y="177800"/>
                  </a:lnTo>
                  <a:lnTo>
                    <a:pt x="1099940" y="139700"/>
                  </a:lnTo>
                  <a:lnTo>
                    <a:pt x="1132746" y="101600"/>
                  </a:lnTo>
                  <a:lnTo>
                    <a:pt x="1168414" y="76200"/>
                  </a:lnTo>
                  <a:lnTo>
                    <a:pt x="1207041" y="38100"/>
                  </a:lnTo>
                  <a:lnTo>
                    <a:pt x="1243696" y="25400"/>
                  </a:lnTo>
                  <a:lnTo>
                    <a:pt x="1277589" y="12700"/>
                  </a:lnTo>
                  <a:lnTo>
                    <a:pt x="1308493" y="0"/>
                  </a:lnTo>
                  <a:lnTo>
                    <a:pt x="1381007" y="0"/>
                  </a:lnTo>
                  <a:lnTo>
                    <a:pt x="1397691" y="12700"/>
                  </a:lnTo>
                  <a:lnTo>
                    <a:pt x="1410254" y="25400"/>
                  </a:lnTo>
                  <a:lnTo>
                    <a:pt x="1418469" y="50800"/>
                  </a:lnTo>
                  <a:lnTo>
                    <a:pt x="1422109" y="76200"/>
                  </a:lnTo>
                  <a:lnTo>
                    <a:pt x="1420949" y="101600"/>
                  </a:lnTo>
                  <a:lnTo>
                    <a:pt x="1414762" y="127000"/>
                  </a:lnTo>
                  <a:lnTo>
                    <a:pt x="1403321" y="165100"/>
                  </a:lnTo>
                  <a:lnTo>
                    <a:pt x="1386400" y="190500"/>
                  </a:lnTo>
                  <a:lnTo>
                    <a:pt x="1363772" y="228600"/>
                  </a:lnTo>
                  <a:lnTo>
                    <a:pt x="1335211" y="266700"/>
                  </a:lnTo>
                  <a:lnTo>
                    <a:pt x="1300491" y="304800"/>
                  </a:lnTo>
                  <a:lnTo>
                    <a:pt x="1259384" y="342900"/>
                  </a:lnTo>
                  <a:lnTo>
                    <a:pt x="1211665" y="381000"/>
                  </a:lnTo>
                  <a:lnTo>
                    <a:pt x="1014399" y="546100"/>
                  </a:lnTo>
                  <a:lnTo>
                    <a:pt x="958147" y="546100"/>
                  </a:lnTo>
                  <a:lnTo>
                    <a:pt x="949550" y="584200"/>
                  </a:lnTo>
                  <a:lnTo>
                    <a:pt x="937342" y="635000"/>
                  </a:lnTo>
                  <a:lnTo>
                    <a:pt x="921087" y="698500"/>
                  </a:lnTo>
                  <a:lnTo>
                    <a:pt x="904501" y="749300"/>
                  </a:lnTo>
                  <a:close/>
                </a:path>
                <a:path extrusionOk="0" h="3416300" w="2373629">
                  <a:moveTo>
                    <a:pt x="1119353" y="1231900"/>
                  </a:moveTo>
                  <a:lnTo>
                    <a:pt x="659936" y="1231900"/>
                  </a:lnTo>
                  <a:lnTo>
                    <a:pt x="680335" y="1181100"/>
                  </a:lnTo>
                  <a:lnTo>
                    <a:pt x="700463" y="1130300"/>
                  </a:lnTo>
                  <a:lnTo>
                    <a:pt x="720266" y="1079500"/>
                  </a:lnTo>
                  <a:lnTo>
                    <a:pt x="739690" y="1028700"/>
                  </a:lnTo>
                  <a:lnTo>
                    <a:pt x="758680" y="977900"/>
                  </a:lnTo>
                  <a:lnTo>
                    <a:pt x="777183" y="927100"/>
                  </a:lnTo>
                  <a:lnTo>
                    <a:pt x="795144" y="876300"/>
                  </a:lnTo>
                  <a:lnTo>
                    <a:pt x="812509" y="838200"/>
                  </a:lnTo>
                  <a:lnTo>
                    <a:pt x="790974" y="812800"/>
                  </a:lnTo>
                  <a:lnTo>
                    <a:pt x="769971" y="800100"/>
                  </a:lnTo>
                  <a:lnTo>
                    <a:pt x="749890" y="762000"/>
                  </a:lnTo>
                  <a:lnTo>
                    <a:pt x="731117" y="723900"/>
                  </a:lnTo>
                  <a:lnTo>
                    <a:pt x="714043" y="673100"/>
                  </a:lnTo>
                  <a:lnTo>
                    <a:pt x="699054" y="622300"/>
                  </a:lnTo>
                  <a:lnTo>
                    <a:pt x="686540" y="546100"/>
                  </a:lnTo>
                  <a:lnTo>
                    <a:pt x="676889" y="457200"/>
                  </a:lnTo>
                  <a:lnTo>
                    <a:pt x="675622" y="406400"/>
                  </a:lnTo>
                  <a:lnTo>
                    <a:pt x="681783" y="355600"/>
                  </a:lnTo>
                  <a:lnTo>
                    <a:pt x="694130" y="317500"/>
                  </a:lnTo>
                  <a:lnTo>
                    <a:pt x="711422" y="292100"/>
                  </a:lnTo>
                  <a:lnTo>
                    <a:pt x="732416" y="279400"/>
                  </a:lnTo>
                  <a:lnTo>
                    <a:pt x="780548" y="279400"/>
                  </a:lnTo>
                  <a:lnTo>
                    <a:pt x="828595" y="304800"/>
                  </a:lnTo>
                  <a:lnTo>
                    <a:pt x="866624" y="368300"/>
                  </a:lnTo>
                  <a:lnTo>
                    <a:pt x="878778" y="406400"/>
                  </a:lnTo>
                  <a:lnTo>
                    <a:pt x="885751" y="457200"/>
                  </a:lnTo>
                  <a:lnTo>
                    <a:pt x="886915" y="520700"/>
                  </a:lnTo>
                  <a:lnTo>
                    <a:pt x="883348" y="571500"/>
                  </a:lnTo>
                  <a:lnTo>
                    <a:pt x="876127" y="622300"/>
                  </a:lnTo>
                  <a:lnTo>
                    <a:pt x="866332" y="673100"/>
                  </a:lnTo>
                  <a:lnTo>
                    <a:pt x="855041" y="711200"/>
                  </a:lnTo>
                  <a:lnTo>
                    <a:pt x="843332" y="749300"/>
                  </a:lnTo>
                  <a:lnTo>
                    <a:pt x="904501" y="749300"/>
                  </a:lnTo>
                  <a:lnTo>
                    <a:pt x="900354" y="762000"/>
                  </a:lnTo>
                  <a:lnTo>
                    <a:pt x="1257891" y="762000"/>
                  </a:lnTo>
                  <a:lnTo>
                    <a:pt x="1260981" y="787400"/>
                  </a:lnTo>
                  <a:lnTo>
                    <a:pt x="1251646" y="812800"/>
                  </a:lnTo>
                  <a:lnTo>
                    <a:pt x="1225909" y="825500"/>
                  </a:lnTo>
                  <a:lnTo>
                    <a:pt x="1187178" y="838200"/>
                  </a:lnTo>
                  <a:lnTo>
                    <a:pt x="872614" y="838200"/>
                  </a:lnTo>
                  <a:lnTo>
                    <a:pt x="858496" y="876300"/>
                  </a:lnTo>
                  <a:lnTo>
                    <a:pt x="843179" y="927100"/>
                  </a:lnTo>
                  <a:lnTo>
                    <a:pt x="826595" y="965200"/>
                  </a:lnTo>
                  <a:lnTo>
                    <a:pt x="808676" y="1016000"/>
                  </a:lnTo>
                  <a:lnTo>
                    <a:pt x="789356" y="1066800"/>
                  </a:lnTo>
                  <a:lnTo>
                    <a:pt x="768566" y="1117600"/>
                  </a:lnTo>
                  <a:lnTo>
                    <a:pt x="746240" y="1168400"/>
                  </a:lnTo>
                  <a:lnTo>
                    <a:pt x="1107113" y="1168400"/>
                  </a:lnTo>
                  <a:lnTo>
                    <a:pt x="1116403" y="1181100"/>
                  </a:lnTo>
                  <a:lnTo>
                    <a:pt x="1122279" y="1219200"/>
                  </a:lnTo>
                  <a:lnTo>
                    <a:pt x="1119353" y="1231900"/>
                  </a:lnTo>
                  <a:close/>
                </a:path>
                <a:path extrusionOk="0" h="3416300" w="2373629">
                  <a:moveTo>
                    <a:pt x="987140" y="558800"/>
                  </a:moveTo>
                  <a:lnTo>
                    <a:pt x="972463" y="558800"/>
                  </a:lnTo>
                  <a:lnTo>
                    <a:pt x="958147" y="546100"/>
                  </a:lnTo>
                  <a:lnTo>
                    <a:pt x="1001383" y="546100"/>
                  </a:lnTo>
                  <a:lnTo>
                    <a:pt x="987140" y="558800"/>
                  </a:lnTo>
                  <a:close/>
                </a:path>
                <a:path extrusionOk="0" h="3416300" w="2373629">
                  <a:moveTo>
                    <a:pt x="1257891" y="762000"/>
                  </a:moveTo>
                  <a:lnTo>
                    <a:pt x="900354" y="762000"/>
                  </a:lnTo>
                  <a:lnTo>
                    <a:pt x="934970" y="736600"/>
                  </a:lnTo>
                  <a:lnTo>
                    <a:pt x="975003" y="723900"/>
                  </a:lnTo>
                  <a:lnTo>
                    <a:pt x="1020094" y="711200"/>
                  </a:lnTo>
                  <a:lnTo>
                    <a:pt x="1205722" y="711200"/>
                  </a:lnTo>
                  <a:lnTo>
                    <a:pt x="1239430" y="723900"/>
                  </a:lnTo>
                  <a:lnTo>
                    <a:pt x="1256346" y="749300"/>
                  </a:lnTo>
                  <a:lnTo>
                    <a:pt x="1257891" y="762000"/>
                  </a:lnTo>
                  <a:close/>
                </a:path>
                <a:path extrusionOk="0" h="3416300" w="2373629">
                  <a:moveTo>
                    <a:pt x="1007716" y="1549400"/>
                  </a:moveTo>
                  <a:lnTo>
                    <a:pt x="545121" y="1549400"/>
                  </a:lnTo>
                  <a:lnTo>
                    <a:pt x="563232" y="1498600"/>
                  </a:lnTo>
                  <a:lnTo>
                    <a:pt x="581455" y="1447800"/>
                  </a:lnTo>
                  <a:lnTo>
                    <a:pt x="599714" y="1409700"/>
                  </a:lnTo>
                  <a:lnTo>
                    <a:pt x="617937" y="1358900"/>
                  </a:lnTo>
                  <a:lnTo>
                    <a:pt x="636048" y="1308100"/>
                  </a:lnTo>
                  <a:lnTo>
                    <a:pt x="610841" y="1295400"/>
                  </a:lnTo>
                  <a:lnTo>
                    <a:pt x="586527" y="1282700"/>
                  </a:lnTo>
                  <a:lnTo>
                    <a:pt x="539823" y="1219200"/>
                  </a:lnTo>
                  <a:lnTo>
                    <a:pt x="517054" y="1181100"/>
                  </a:lnTo>
                  <a:lnTo>
                    <a:pt x="471732" y="1079500"/>
                  </a:lnTo>
                  <a:lnTo>
                    <a:pt x="448800" y="1003300"/>
                  </a:lnTo>
                  <a:lnTo>
                    <a:pt x="433370" y="952500"/>
                  </a:lnTo>
                  <a:lnTo>
                    <a:pt x="427815" y="901700"/>
                  </a:lnTo>
                  <a:lnTo>
                    <a:pt x="430824" y="863600"/>
                  </a:lnTo>
                  <a:lnTo>
                    <a:pt x="441081" y="838200"/>
                  </a:lnTo>
                  <a:lnTo>
                    <a:pt x="457276" y="812800"/>
                  </a:lnTo>
                  <a:lnTo>
                    <a:pt x="478094" y="800100"/>
                  </a:lnTo>
                  <a:lnTo>
                    <a:pt x="502222" y="800100"/>
                  </a:lnTo>
                  <a:lnTo>
                    <a:pt x="555157" y="838200"/>
                  </a:lnTo>
                  <a:lnTo>
                    <a:pt x="602066" y="901700"/>
                  </a:lnTo>
                  <a:lnTo>
                    <a:pt x="618867" y="939800"/>
                  </a:lnTo>
                  <a:lnTo>
                    <a:pt x="632146" y="990600"/>
                  </a:lnTo>
                  <a:lnTo>
                    <a:pt x="642309" y="1041400"/>
                  </a:lnTo>
                  <a:lnTo>
                    <a:pt x="649764" y="1092200"/>
                  </a:lnTo>
                  <a:lnTo>
                    <a:pt x="654915" y="1155700"/>
                  </a:lnTo>
                  <a:lnTo>
                    <a:pt x="658171" y="1193800"/>
                  </a:lnTo>
                  <a:lnTo>
                    <a:pt x="659936" y="1231900"/>
                  </a:lnTo>
                  <a:lnTo>
                    <a:pt x="1119353" y="1231900"/>
                  </a:lnTo>
                  <a:lnTo>
                    <a:pt x="1113502" y="1257300"/>
                  </a:lnTo>
                  <a:lnTo>
                    <a:pt x="1091349" y="1282700"/>
                  </a:lnTo>
                  <a:lnTo>
                    <a:pt x="699235" y="1282700"/>
                  </a:lnTo>
                  <a:lnTo>
                    <a:pt x="687677" y="1308100"/>
                  </a:lnTo>
                  <a:lnTo>
                    <a:pt x="669761" y="1358900"/>
                  </a:lnTo>
                  <a:lnTo>
                    <a:pt x="651845" y="1397000"/>
                  </a:lnTo>
                  <a:lnTo>
                    <a:pt x="616013" y="1498600"/>
                  </a:lnTo>
                  <a:lnTo>
                    <a:pt x="992377" y="1498600"/>
                  </a:lnTo>
                  <a:lnTo>
                    <a:pt x="1007824" y="1511300"/>
                  </a:lnTo>
                  <a:lnTo>
                    <a:pt x="1012572" y="1536700"/>
                  </a:lnTo>
                  <a:lnTo>
                    <a:pt x="1007716" y="1549400"/>
                  </a:lnTo>
                  <a:close/>
                </a:path>
                <a:path extrusionOk="0" h="3416300" w="2373629">
                  <a:moveTo>
                    <a:pt x="1138857" y="850900"/>
                  </a:moveTo>
                  <a:lnTo>
                    <a:pt x="917795" y="850900"/>
                  </a:lnTo>
                  <a:lnTo>
                    <a:pt x="872614" y="838200"/>
                  </a:lnTo>
                  <a:lnTo>
                    <a:pt x="1187178" y="838200"/>
                  </a:lnTo>
                  <a:lnTo>
                    <a:pt x="1138857" y="850900"/>
                  </a:lnTo>
                  <a:close/>
                </a:path>
                <a:path extrusionOk="0" h="3416300" w="2373629">
                  <a:moveTo>
                    <a:pt x="814821" y="1981200"/>
                  </a:moveTo>
                  <a:lnTo>
                    <a:pt x="397942" y="1981200"/>
                  </a:lnTo>
                  <a:lnTo>
                    <a:pt x="413719" y="1930400"/>
                  </a:lnTo>
                  <a:lnTo>
                    <a:pt x="429812" y="1879600"/>
                  </a:lnTo>
                  <a:lnTo>
                    <a:pt x="446176" y="1841500"/>
                  </a:lnTo>
                  <a:lnTo>
                    <a:pt x="462766" y="1790700"/>
                  </a:lnTo>
                  <a:lnTo>
                    <a:pt x="479537" y="1739900"/>
                  </a:lnTo>
                  <a:lnTo>
                    <a:pt x="496442" y="1689100"/>
                  </a:lnTo>
                  <a:lnTo>
                    <a:pt x="513439" y="1638300"/>
                  </a:lnTo>
                  <a:lnTo>
                    <a:pt x="530480" y="1600200"/>
                  </a:lnTo>
                  <a:lnTo>
                    <a:pt x="509530" y="1587500"/>
                  </a:lnTo>
                  <a:lnTo>
                    <a:pt x="481356" y="1574800"/>
                  </a:lnTo>
                  <a:lnTo>
                    <a:pt x="447692" y="1562100"/>
                  </a:lnTo>
                  <a:lnTo>
                    <a:pt x="410271" y="1536700"/>
                  </a:lnTo>
                  <a:lnTo>
                    <a:pt x="370827" y="1498600"/>
                  </a:lnTo>
                  <a:lnTo>
                    <a:pt x="331095" y="1447800"/>
                  </a:lnTo>
                  <a:lnTo>
                    <a:pt x="292807" y="1397000"/>
                  </a:lnTo>
                  <a:lnTo>
                    <a:pt x="257698" y="1333500"/>
                  </a:lnTo>
                  <a:lnTo>
                    <a:pt x="226515" y="1270000"/>
                  </a:lnTo>
                  <a:lnTo>
                    <a:pt x="204300" y="1206500"/>
                  </a:lnTo>
                  <a:lnTo>
                    <a:pt x="190554" y="1155700"/>
                  </a:lnTo>
                  <a:lnTo>
                    <a:pt x="184783" y="1117600"/>
                  </a:lnTo>
                  <a:lnTo>
                    <a:pt x="186488" y="1079500"/>
                  </a:lnTo>
                  <a:lnTo>
                    <a:pt x="195173" y="1054100"/>
                  </a:lnTo>
                  <a:lnTo>
                    <a:pt x="210342" y="1028700"/>
                  </a:lnTo>
                  <a:lnTo>
                    <a:pt x="231498" y="990600"/>
                  </a:lnTo>
                  <a:lnTo>
                    <a:pt x="250092" y="977900"/>
                  </a:lnTo>
                  <a:lnTo>
                    <a:pt x="272078" y="990600"/>
                  </a:lnTo>
                  <a:lnTo>
                    <a:pt x="296854" y="1003300"/>
                  </a:lnTo>
                  <a:lnTo>
                    <a:pt x="323819" y="1041400"/>
                  </a:lnTo>
                  <a:lnTo>
                    <a:pt x="352369" y="1079500"/>
                  </a:lnTo>
                  <a:lnTo>
                    <a:pt x="381903" y="1117600"/>
                  </a:lnTo>
                  <a:lnTo>
                    <a:pt x="411816" y="1168400"/>
                  </a:lnTo>
                  <a:lnTo>
                    <a:pt x="441508" y="1206500"/>
                  </a:lnTo>
                  <a:lnTo>
                    <a:pt x="470376" y="1257300"/>
                  </a:lnTo>
                  <a:lnTo>
                    <a:pt x="497210" y="1308100"/>
                  </a:lnTo>
                  <a:lnTo>
                    <a:pt x="516810" y="1358900"/>
                  </a:lnTo>
                  <a:lnTo>
                    <a:pt x="530287" y="1409700"/>
                  </a:lnTo>
                  <a:lnTo>
                    <a:pt x="538757" y="1460500"/>
                  </a:lnTo>
                  <a:lnTo>
                    <a:pt x="543330" y="1511300"/>
                  </a:lnTo>
                  <a:lnTo>
                    <a:pt x="545121" y="1549400"/>
                  </a:lnTo>
                  <a:lnTo>
                    <a:pt x="1007716" y="1549400"/>
                  </a:lnTo>
                  <a:lnTo>
                    <a:pt x="1002860" y="1562100"/>
                  </a:lnTo>
                  <a:lnTo>
                    <a:pt x="974927" y="1587500"/>
                  </a:lnTo>
                  <a:lnTo>
                    <a:pt x="941651" y="1612900"/>
                  </a:lnTo>
                  <a:lnTo>
                    <a:pt x="573632" y="1612900"/>
                  </a:lnTo>
                  <a:lnTo>
                    <a:pt x="557214" y="1663700"/>
                  </a:lnTo>
                  <a:lnTo>
                    <a:pt x="540985" y="1714500"/>
                  </a:lnTo>
                  <a:lnTo>
                    <a:pt x="524945" y="1765300"/>
                  </a:lnTo>
                  <a:lnTo>
                    <a:pt x="509093" y="1816100"/>
                  </a:lnTo>
                  <a:lnTo>
                    <a:pt x="493430" y="1866900"/>
                  </a:lnTo>
                  <a:lnTo>
                    <a:pt x="477955" y="1917700"/>
                  </a:lnTo>
                  <a:lnTo>
                    <a:pt x="462670" y="1968500"/>
                  </a:lnTo>
                  <a:lnTo>
                    <a:pt x="812392" y="1968500"/>
                  </a:lnTo>
                  <a:lnTo>
                    <a:pt x="814821" y="1981200"/>
                  </a:lnTo>
                  <a:close/>
                </a:path>
                <a:path extrusionOk="0" h="3416300" w="2373629">
                  <a:moveTo>
                    <a:pt x="1107113" y="1168400"/>
                  </a:moveTo>
                  <a:lnTo>
                    <a:pt x="746240" y="1168400"/>
                  </a:lnTo>
                  <a:lnTo>
                    <a:pt x="773513" y="1155700"/>
                  </a:lnTo>
                  <a:lnTo>
                    <a:pt x="809213" y="1155700"/>
                  </a:lnTo>
                  <a:lnTo>
                    <a:pt x="850991" y="1143000"/>
                  </a:lnTo>
                  <a:lnTo>
                    <a:pt x="896501" y="1130300"/>
                  </a:lnTo>
                  <a:lnTo>
                    <a:pt x="1031931" y="1130300"/>
                  </a:lnTo>
                  <a:lnTo>
                    <a:pt x="1068882" y="1143000"/>
                  </a:lnTo>
                  <a:lnTo>
                    <a:pt x="1097822" y="1155700"/>
                  </a:lnTo>
                  <a:lnTo>
                    <a:pt x="1107113" y="1168400"/>
                  </a:lnTo>
                  <a:close/>
                </a:path>
                <a:path extrusionOk="0" h="3416300" w="2373629">
                  <a:moveTo>
                    <a:pt x="1914444" y="1714500"/>
                  </a:moveTo>
                  <a:lnTo>
                    <a:pt x="1576145" y="1714500"/>
                  </a:lnTo>
                  <a:lnTo>
                    <a:pt x="1826581" y="1460500"/>
                  </a:lnTo>
                  <a:lnTo>
                    <a:pt x="1856189" y="1422400"/>
                  </a:lnTo>
                  <a:lnTo>
                    <a:pt x="1887243" y="1384300"/>
                  </a:lnTo>
                  <a:lnTo>
                    <a:pt x="1920162" y="1346200"/>
                  </a:lnTo>
                  <a:lnTo>
                    <a:pt x="1955364" y="1320800"/>
                  </a:lnTo>
                  <a:lnTo>
                    <a:pt x="1993268" y="1282700"/>
                  </a:lnTo>
                  <a:lnTo>
                    <a:pt x="2034292" y="1257300"/>
                  </a:lnTo>
                  <a:lnTo>
                    <a:pt x="2078855" y="1231900"/>
                  </a:lnTo>
                  <a:lnTo>
                    <a:pt x="2127376" y="1206500"/>
                  </a:lnTo>
                  <a:lnTo>
                    <a:pt x="2180273" y="1193800"/>
                  </a:lnTo>
                  <a:lnTo>
                    <a:pt x="2223199" y="1181100"/>
                  </a:lnTo>
                  <a:lnTo>
                    <a:pt x="2293497" y="1181100"/>
                  </a:lnTo>
                  <a:lnTo>
                    <a:pt x="2320645" y="1193800"/>
                  </a:lnTo>
                  <a:lnTo>
                    <a:pt x="2342313" y="1206500"/>
                  </a:lnTo>
                  <a:lnTo>
                    <a:pt x="2358389" y="1219200"/>
                  </a:lnTo>
                  <a:lnTo>
                    <a:pt x="2368761" y="1231900"/>
                  </a:lnTo>
                  <a:lnTo>
                    <a:pt x="2373319" y="1244600"/>
                  </a:lnTo>
                  <a:lnTo>
                    <a:pt x="2371952" y="1270000"/>
                  </a:lnTo>
                  <a:lnTo>
                    <a:pt x="2364549" y="1282700"/>
                  </a:lnTo>
                  <a:lnTo>
                    <a:pt x="2350999" y="1308100"/>
                  </a:lnTo>
                  <a:lnTo>
                    <a:pt x="2305013" y="1358900"/>
                  </a:lnTo>
                  <a:lnTo>
                    <a:pt x="2272355" y="1384300"/>
                  </a:lnTo>
                  <a:lnTo>
                    <a:pt x="2233107" y="1409700"/>
                  </a:lnTo>
                  <a:lnTo>
                    <a:pt x="2187156" y="1435100"/>
                  </a:lnTo>
                  <a:lnTo>
                    <a:pt x="2134392" y="1447800"/>
                  </a:lnTo>
                  <a:lnTo>
                    <a:pt x="2074704" y="1473200"/>
                  </a:lnTo>
                  <a:lnTo>
                    <a:pt x="1843533" y="1536700"/>
                  </a:lnTo>
                  <a:lnTo>
                    <a:pt x="1820416" y="1536700"/>
                  </a:lnTo>
                  <a:lnTo>
                    <a:pt x="1687107" y="1676400"/>
                  </a:lnTo>
                  <a:lnTo>
                    <a:pt x="1799370" y="1676400"/>
                  </a:lnTo>
                  <a:lnTo>
                    <a:pt x="1840451" y="1689100"/>
                  </a:lnTo>
                  <a:lnTo>
                    <a:pt x="1914444" y="1714500"/>
                  </a:lnTo>
                  <a:close/>
                </a:path>
                <a:path extrusionOk="0" h="3416300" w="2373629">
                  <a:moveTo>
                    <a:pt x="1698338" y="2032000"/>
                  </a:moveTo>
                  <a:lnTo>
                    <a:pt x="1282557" y="2032000"/>
                  </a:lnTo>
                  <a:lnTo>
                    <a:pt x="1566127" y="1714500"/>
                  </a:lnTo>
                  <a:lnTo>
                    <a:pt x="1549247" y="1701800"/>
                  </a:lnTo>
                  <a:lnTo>
                    <a:pt x="1535723" y="1663700"/>
                  </a:lnTo>
                  <a:lnTo>
                    <a:pt x="1526741" y="1625600"/>
                  </a:lnTo>
                  <a:lnTo>
                    <a:pt x="1523488" y="1587500"/>
                  </a:lnTo>
                  <a:lnTo>
                    <a:pt x="1527150" y="1524000"/>
                  </a:lnTo>
                  <a:lnTo>
                    <a:pt x="1538913" y="1460500"/>
                  </a:lnTo>
                  <a:lnTo>
                    <a:pt x="1559963" y="1384300"/>
                  </a:lnTo>
                  <a:lnTo>
                    <a:pt x="1578906" y="1333500"/>
                  </a:lnTo>
                  <a:lnTo>
                    <a:pt x="1601657" y="1295400"/>
                  </a:lnTo>
                  <a:lnTo>
                    <a:pt x="1679621" y="1244600"/>
                  </a:lnTo>
                  <a:lnTo>
                    <a:pt x="1704470" y="1257300"/>
                  </a:lnTo>
                  <a:lnTo>
                    <a:pt x="1726561" y="1270000"/>
                  </a:lnTo>
                  <a:lnTo>
                    <a:pt x="1744580" y="1295400"/>
                  </a:lnTo>
                  <a:lnTo>
                    <a:pt x="1757216" y="1320800"/>
                  </a:lnTo>
                  <a:lnTo>
                    <a:pt x="1763154" y="1358900"/>
                  </a:lnTo>
                  <a:lnTo>
                    <a:pt x="1761082" y="1397000"/>
                  </a:lnTo>
                  <a:lnTo>
                    <a:pt x="1746470" y="1460500"/>
                  </a:lnTo>
                  <a:lnTo>
                    <a:pt x="1722127" y="1511300"/>
                  </a:lnTo>
                  <a:lnTo>
                    <a:pt x="1691528" y="1562100"/>
                  </a:lnTo>
                  <a:lnTo>
                    <a:pt x="1658153" y="1612900"/>
                  </a:lnTo>
                  <a:lnTo>
                    <a:pt x="1625479" y="1651000"/>
                  </a:lnTo>
                  <a:lnTo>
                    <a:pt x="1596984" y="1689100"/>
                  </a:lnTo>
                  <a:lnTo>
                    <a:pt x="1576145" y="1714500"/>
                  </a:lnTo>
                  <a:lnTo>
                    <a:pt x="1914444" y="1714500"/>
                  </a:lnTo>
                  <a:lnTo>
                    <a:pt x="1963582" y="1739900"/>
                  </a:lnTo>
                  <a:lnTo>
                    <a:pt x="1625461" y="1739900"/>
                  </a:lnTo>
                  <a:lnTo>
                    <a:pt x="1411243" y="1968500"/>
                  </a:lnTo>
                  <a:lnTo>
                    <a:pt x="1488762" y="1968500"/>
                  </a:lnTo>
                  <a:lnTo>
                    <a:pt x="1625558" y="2006600"/>
                  </a:lnTo>
                  <a:lnTo>
                    <a:pt x="1665624" y="2019300"/>
                  </a:lnTo>
                  <a:lnTo>
                    <a:pt x="1698338" y="2032000"/>
                  </a:lnTo>
                  <a:close/>
                </a:path>
                <a:path extrusionOk="0" h="3416300" w="2373629">
                  <a:moveTo>
                    <a:pt x="1016833" y="1308100"/>
                  </a:moveTo>
                  <a:lnTo>
                    <a:pt x="816403" y="1308100"/>
                  </a:lnTo>
                  <a:lnTo>
                    <a:pt x="770056" y="1295400"/>
                  </a:lnTo>
                  <a:lnTo>
                    <a:pt x="730173" y="1295400"/>
                  </a:lnTo>
                  <a:lnTo>
                    <a:pt x="699235" y="1282700"/>
                  </a:lnTo>
                  <a:lnTo>
                    <a:pt x="1091349" y="1282700"/>
                  </a:lnTo>
                  <a:lnTo>
                    <a:pt x="1058299" y="1295400"/>
                  </a:lnTo>
                  <a:lnTo>
                    <a:pt x="1016833" y="1308100"/>
                  </a:lnTo>
                  <a:close/>
                </a:path>
                <a:path extrusionOk="0" h="3416300" w="2373629">
                  <a:moveTo>
                    <a:pt x="992377" y="1498600"/>
                  </a:moveTo>
                  <a:lnTo>
                    <a:pt x="616013" y="1498600"/>
                  </a:lnTo>
                  <a:lnTo>
                    <a:pt x="659811" y="1485900"/>
                  </a:lnTo>
                  <a:lnTo>
                    <a:pt x="712620" y="1473200"/>
                  </a:lnTo>
                  <a:lnTo>
                    <a:pt x="919448" y="1473200"/>
                  </a:lnTo>
                  <a:lnTo>
                    <a:pt x="944428" y="1485900"/>
                  </a:lnTo>
                  <a:lnTo>
                    <a:pt x="969991" y="1485900"/>
                  </a:lnTo>
                  <a:lnTo>
                    <a:pt x="992377" y="1498600"/>
                  </a:lnTo>
                  <a:close/>
                </a:path>
                <a:path extrusionOk="0" h="3416300" w="2373629">
                  <a:moveTo>
                    <a:pt x="820830" y="2260600"/>
                  </a:moveTo>
                  <a:lnTo>
                    <a:pt x="306244" y="2260600"/>
                  </a:lnTo>
                  <a:lnTo>
                    <a:pt x="321559" y="2209800"/>
                  </a:lnTo>
                  <a:lnTo>
                    <a:pt x="337452" y="2159000"/>
                  </a:lnTo>
                  <a:lnTo>
                    <a:pt x="353923" y="2108200"/>
                  </a:lnTo>
                  <a:lnTo>
                    <a:pt x="370972" y="2057400"/>
                  </a:lnTo>
                  <a:lnTo>
                    <a:pt x="345193" y="2057400"/>
                  </a:lnTo>
                  <a:lnTo>
                    <a:pt x="317813" y="2044700"/>
                  </a:lnTo>
                  <a:lnTo>
                    <a:pt x="289371" y="2006600"/>
                  </a:lnTo>
                  <a:lnTo>
                    <a:pt x="260403" y="1981200"/>
                  </a:lnTo>
                  <a:lnTo>
                    <a:pt x="231450" y="1930400"/>
                  </a:lnTo>
                  <a:lnTo>
                    <a:pt x="203049" y="1892300"/>
                  </a:lnTo>
                  <a:lnTo>
                    <a:pt x="175738" y="1841500"/>
                  </a:lnTo>
                  <a:lnTo>
                    <a:pt x="150057" y="1790700"/>
                  </a:lnTo>
                  <a:lnTo>
                    <a:pt x="126543" y="1739900"/>
                  </a:lnTo>
                  <a:lnTo>
                    <a:pt x="105736" y="1701800"/>
                  </a:lnTo>
                  <a:lnTo>
                    <a:pt x="88172" y="1663700"/>
                  </a:lnTo>
                  <a:lnTo>
                    <a:pt x="74112" y="1625600"/>
                  </a:lnTo>
                  <a:lnTo>
                    <a:pt x="69728" y="1587500"/>
                  </a:lnTo>
                  <a:lnTo>
                    <a:pt x="74156" y="1562100"/>
                  </a:lnTo>
                  <a:lnTo>
                    <a:pt x="86533" y="1549400"/>
                  </a:lnTo>
                  <a:lnTo>
                    <a:pt x="105992" y="1536700"/>
                  </a:lnTo>
                  <a:lnTo>
                    <a:pt x="131669" y="1536700"/>
                  </a:lnTo>
                  <a:lnTo>
                    <a:pt x="162701" y="1549400"/>
                  </a:lnTo>
                  <a:lnTo>
                    <a:pt x="198222" y="1562100"/>
                  </a:lnTo>
                  <a:lnTo>
                    <a:pt x="237368" y="1600200"/>
                  </a:lnTo>
                  <a:lnTo>
                    <a:pt x="279274" y="1651000"/>
                  </a:lnTo>
                  <a:lnTo>
                    <a:pt x="315286" y="1701800"/>
                  </a:lnTo>
                  <a:lnTo>
                    <a:pt x="343373" y="1752600"/>
                  </a:lnTo>
                  <a:lnTo>
                    <a:pt x="364477" y="1803400"/>
                  </a:lnTo>
                  <a:lnTo>
                    <a:pt x="379542" y="1854200"/>
                  </a:lnTo>
                  <a:lnTo>
                    <a:pt x="389513" y="1892300"/>
                  </a:lnTo>
                  <a:lnTo>
                    <a:pt x="395331" y="1943100"/>
                  </a:lnTo>
                  <a:lnTo>
                    <a:pt x="397942" y="1981200"/>
                  </a:lnTo>
                  <a:lnTo>
                    <a:pt x="814821" y="1981200"/>
                  </a:lnTo>
                  <a:lnTo>
                    <a:pt x="807687" y="1993900"/>
                  </a:lnTo>
                  <a:lnTo>
                    <a:pt x="783550" y="2019300"/>
                  </a:lnTo>
                  <a:lnTo>
                    <a:pt x="746012" y="2032000"/>
                  </a:lnTo>
                  <a:lnTo>
                    <a:pt x="698675" y="2032000"/>
                  </a:lnTo>
                  <a:lnTo>
                    <a:pt x="645142" y="2044700"/>
                  </a:lnTo>
                  <a:lnTo>
                    <a:pt x="441094" y="2044700"/>
                  </a:lnTo>
                  <a:lnTo>
                    <a:pt x="431149" y="2082800"/>
                  </a:lnTo>
                  <a:lnTo>
                    <a:pt x="410969" y="2159000"/>
                  </a:lnTo>
                  <a:lnTo>
                    <a:pt x="401024" y="2197100"/>
                  </a:lnTo>
                  <a:lnTo>
                    <a:pt x="794552" y="2197100"/>
                  </a:lnTo>
                  <a:lnTo>
                    <a:pt x="811738" y="2235200"/>
                  </a:lnTo>
                  <a:lnTo>
                    <a:pt x="820830" y="2260600"/>
                  </a:lnTo>
                  <a:close/>
                </a:path>
                <a:path extrusionOk="0" h="3416300" w="2373629">
                  <a:moveTo>
                    <a:pt x="1834286" y="1549400"/>
                  </a:moveTo>
                  <a:lnTo>
                    <a:pt x="1826581" y="1549400"/>
                  </a:lnTo>
                  <a:lnTo>
                    <a:pt x="1820416" y="1536700"/>
                  </a:lnTo>
                  <a:lnTo>
                    <a:pt x="1843533" y="1536700"/>
                  </a:lnTo>
                  <a:lnTo>
                    <a:pt x="1834286" y="1549400"/>
                  </a:lnTo>
                  <a:close/>
                </a:path>
                <a:path extrusionOk="0" h="3416300" w="2373629">
                  <a:moveTo>
                    <a:pt x="1155413" y="2235200"/>
                  </a:moveTo>
                  <a:lnTo>
                    <a:pt x="1101473" y="2235200"/>
                  </a:lnTo>
                  <a:lnTo>
                    <a:pt x="1265605" y="2044700"/>
                  </a:lnTo>
                  <a:lnTo>
                    <a:pt x="1236786" y="2044700"/>
                  </a:lnTo>
                  <a:lnTo>
                    <a:pt x="1196860" y="1981200"/>
                  </a:lnTo>
                  <a:lnTo>
                    <a:pt x="1184702" y="1943100"/>
                  </a:lnTo>
                  <a:lnTo>
                    <a:pt x="1177045" y="1892300"/>
                  </a:lnTo>
                  <a:lnTo>
                    <a:pt x="1173365" y="1828800"/>
                  </a:lnTo>
                  <a:lnTo>
                    <a:pt x="1173136" y="1752600"/>
                  </a:lnTo>
                  <a:lnTo>
                    <a:pt x="1178391" y="1701800"/>
                  </a:lnTo>
                  <a:lnTo>
                    <a:pt x="1190970" y="1651000"/>
                  </a:lnTo>
                  <a:lnTo>
                    <a:pt x="1209182" y="1625600"/>
                  </a:lnTo>
                  <a:lnTo>
                    <a:pt x="1231332" y="1612900"/>
                  </a:lnTo>
                  <a:lnTo>
                    <a:pt x="1255727" y="1600200"/>
                  </a:lnTo>
                  <a:lnTo>
                    <a:pt x="1280674" y="1600200"/>
                  </a:lnTo>
                  <a:lnTo>
                    <a:pt x="1304479" y="1612900"/>
                  </a:lnTo>
                  <a:lnTo>
                    <a:pt x="1325449" y="1638300"/>
                  </a:lnTo>
                  <a:lnTo>
                    <a:pt x="1341891" y="1676400"/>
                  </a:lnTo>
                  <a:lnTo>
                    <a:pt x="1350776" y="1727200"/>
                  </a:lnTo>
                  <a:lnTo>
                    <a:pt x="1349471" y="1778000"/>
                  </a:lnTo>
                  <a:lnTo>
                    <a:pt x="1340618" y="1841500"/>
                  </a:lnTo>
                  <a:lnTo>
                    <a:pt x="1326857" y="1892300"/>
                  </a:lnTo>
                  <a:lnTo>
                    <a:pt x="1310833" y="1955800"/>
                  </a:lnTo>
                  <a:lnTo>
                    <a:pt x="1295185" y="1993900"/>
                  </a:lnTo>
                  <a:lnTo>
                    <a:pt x="1282557" y="2032000"/>
                  </a:lnTo>
                  <a:lnTo>
                    <a:pt x="1698338" y="2032000"/>
                  </a:lnTo>
                  <a:lnTo>
                    <a:pt x="1720951" y="2057400"/>
                  </a:lnTo>
                  <a:lnTo>
                    <a:pt x="1329562" y="2057400"/>
                  </a:lnTo>
                  <a:lnTo>
                    <a:pt x="1155413" y="2235200"/>
                  </a:lnTo>
                  <a:close/>
                </a:path>
                <a:path extrusionOk="0" h="3416300" w="2373629">
                  <a:moveTo>
                    <a:pt x="818637" y="1663700"/>
                  </a:moveTo>
                  <a:lnTo>
                    <a:pt x="718981" y="1663700"/>
                  </a:lnTo>
                  <a:lnTo>
                    <a:pt x="674313" y="1651000"/>
                  </a:lnTo>
                  <a:lnTo>
                    <a:pt x="634495" y="1638300"/>
                  </a:lnTo>
                  <a:lnTo>
                    <a:pt x="600582" y="1625600"/>
                  </a:lnTo>
                  <a:lnTo>
                    <a:pt x="573632" y="1612900"/>
                  </a:lnTo>
                  <a:lnTo>
                    <a:pt x="941651" y="1612900"/>
                  </a:lnTo>
                  <a:lnTo>
                    <a:pt x="925012" y="1625600"/>
                  </a:lnTo>
                  <a:lnTo>
                    <a:pt x="871513" y="1651000"/>
                  </a:lnTo>
                  <a:lnTo>
                    <a:pt x="818637" y="1663700"/>
                  </a:lnTo>
                  <a:close/>
                </a:path>
                <a:path extrusionOk="0" h="3416300" w="2373629">
                  <a:moveTo>
                    <a:pt x="1167052" y="2552700"/>
                  </a:moveTo>
                  <a:lnTo>
                    <a:pt x="807115" y="2552700"/>
                  </a:lnTo>
                  <a:lnTo>
                    <a:pt x="1044451" y="2298700"/>
                  </a:lnTo>
                  <a:lnTo>
                    <a:pt x="1022417" y="2273300"/>
                  </a:lnTo>
                  <a:lnTo>
                    <a:pt x="997255" y="2247900"/>
                  </a:lnTo>
                  <a:lnTo>
                    <a:pt x="970934" y="2222500"/>
                  </a:lnTo>
                  <a:lnTo>
                    <a:pt x="945422" y="2184400"/>
                  </a:lnTo>
                  <a:lnTo>
                    <a:pt x="922687" y="2133600"/>
                  </a:lnTo>
                  <a:lnTo>
                    <a:pt x="904697" y="2082800"/>
                  </a:lnTo>
                  <a:lnTo>
                    <a:pt x="893419" y="2019300"/>
                  </a:lnTo>
                  <a:lnTo>
                    <a:pt x="886792" y="1943100"/>
                  </a:lnTo>
                  <a:lnTo>
                    <a:pt x="885691" y="1892300"/>
                  </a:lnTo>
                  <a:lnTo>
                    <a:pt x="890548" y="1841500"/>
                  </a:lnTo>
                  <a:lnTo>
                    <a:pt x="901794" y="1803400"/>
                  </a:lnTo>
                  <a:lnTo>
                    <a:pt x="919861" y="1778000"/>
                  </a:lnTo>
                  <a:lnTo>
                    <a:pt x="945180" y="1765300"/>
                  </a:lnTo>
                  <a:lnTo>
                    <a:pt x="978182" y="1739900"/>
                  </a:lnTo>
                  <a:lnTo>
                    <a:pt x="1001710" y="1739900"/>
                  </a:lnTo>
                  <a:lnTo>
                    <a:pt x="1022357" y="1752600"/>
                  </a:lnTo>
                  <a:lnTo>
                    <a:pt x="1057069" y="1816100"/>
                  </a:lnTo>
                  <a:lnTo>
                    <a:pt x="1072163" y="1866900"/>
                  </a:lnTo>
                  <a:lnTo>
                    <a:pt x="1086435" y="1917700"/>
                  </a:lnTo>
                  <a:lnTo>
                    <a:pt x="1100400" y="1968500"/>
                  </a:lnTo>
                  <a:lnTo>
                    <a:pt x="1114573" y="2019300"/>
                  </a:lnTo>
                  <a:lnTo>
                    <a:pt x="1124229" y="2070100"/>
                  </a:lnTo>
                  <a:lnTo>
                    <a:pt x="1123049" y="2120900"/>
                  </a:lnTo>
                  <a:lnTo>
                    <a:pt x="1114356" y="2184400"/>
                  </a:lnTo>
                  <a:lnTo>
                    <a:pt x="1101473" y="2235200"/>
                  </a:lnTo>
                  <a:lnTo>
                    <a:pt x="1199742" y="2235200"/>
                  </a:lnTo>
                  <a:lnTo>
                    <a:pt x="1252676" y="2247900"/>
                  </a:lnTo>
                  <a:lnTo>
                    <a:pt x="1308564" y="2260600"/>
                  </a:lnTo>
                  <a:lnTo>
                    <a:pt x="1361755" y="2273300"/>
                  </a:lnTo>
                  <a:lnTo>
                    <a:pt x="1406598" y="2286000"/>
                  </a:lnTo>
                  <a:lnTo>
                    <a:pt x="1437442" y="2298700"/>
                  </a:lnTo>
                  <a:lnTo>
                    <a:pt x="1458955" y="2311400"/>
                  </a:lnTo>
                  <a:lnTo>
                    <a:pt x="1086062" y="2311400"/>
                  </a:lnTo>
                  <a:lnTo>
                    <a:pt x="877237" y="2527300"/>
                  </a:lnTo>
                  <a:lnTo>
                    <a:pt x="1027498" y="2527300"/>
                  </a:lnTo>
                  <a:lnTo>
                    <a:pt x="1112606" y="2540000"/>
                  </a:lnTo>
                  <a:lnTo>
                    <a:pt x="1167052" y="2552700"/>
                  </a:lnTo>
                  <a:close/>
                </a:path>
                <a:path extrusionOk="0" h="3416300" w="2373629">
                  <a:moveTo>
                    <a:pt x="1972268" y="1828800"/>
                  </a:moveTo>
                  <a:lnTo>
                    <a:pt x="1893227" y="1828800"/>
                  </a:lnTo>
                  <a:lnTo>
                    <a:pt x="1840162" y="1816100"/>
                  </a:lnTo>
                  <a:lnTo>
                    <a:pt x="1783087" y="1803400"/>
                  </a:lnTo>
                  <a:lnTo>
                    <a:pt x="1725768" y="1778000"/>
                  </a:lnTo>
                  <a:lnTo>
                    <a:pt x="1671971" y="1765300"/>
                  </a:lnTo>
                  <a:lnTo>
                    <a:pt x="1625461" y="1739900"/>
                  </a:lnTo>
                  <a:lnTo>
                    <a:pt x="1963582" y="1739900"/>
                  </a:lnTo>
                  <a:lnTo>
                    <a:pt x="1990749" y="1752600"/>
                  </a:lnTo>
                  <a:lnTo>
                    <a:pt x="1998831" y="1778000"/>
                  </a:lnTo>
                  <a:lnTo>
                    <a:pt x="1990712" y="1803400"/>
                  </a:lnTo>
                  <a:lnTo>
                    <a:pt x="1972268" y="1828800"/>
                  </a:lnTo>
                  <a:close/>
                </a:path>
                <a:path extrusionOk="0" h="3416300" w="2373629">
                  <a:moveTo>
                    <a:pt x="812392" y="1968500"/>
                  </a:moveTo>
                  <a:lnTo>
                    <a:pt x="462670" y="1968500"/>
                  </a:lnTo>
                  <a:lnTo>
                    <a:pt x="489495" y="1955800"/>
                  </a:lnTo>
                  <a:lnTo>
                    <a:pt x="521811" y="1943100"/>
                  </a:lnTo>
                  <a:lnTo>
                    <a:pt x="560195" y="1917700"/>
                  </a:lnTo>
                  <a:lnTo>
                    <a:pt x="605225" y="1917700"/>
                  </a:lnTo>
                  <a:lnTo>
                    <a:pt x="679935" y="1892300"/>
                  </a:lnTo>
                  <a:lnTo>
                    <a:pt x="770706" y="1892300"/>
                  </a:lnTo>
                  <a:lnTo>
                    <a:pt x="794044" y="1905000"/>
                  </a:lnTo>
                  <a:lnTo>
                    <a:pt x="807536" y="1943100"/>
                  </a:lnTo>
                  <a:lnTo>
                    <a:pt x="812392" y="1968500"/>
                  </a:lnTo>
                  <a:close/>
                </a:path>
                <a:path extrusionOk="0" h="3416300" w="2373629">
                  <a:moveTo>
                    <a:pt x="120961" y="3416300"/>
                  </a:moveTo>
                  <a:lnTo>
                    <a:pt x="65585" y="3416300"/>
                  </a:lnTo>
                  <a:lnTo>
                    <a:pt x="66500" y="3403600"/>
                  </a:lnTo>
                  <a:lnTo>
                    <a:pt x="122089" y="3035300"/>
                  </a:lnTo>
                  <a:lnTo>
                    <a:pt x="215316" y="2590800"/>
                  </a:lnTo>
                  <a:lnTo>
                    <a:pt x="226129" y="2540000"/>
                  </a:lnTo>
                  <a:lnTo>
                    <a:pt x="238199" y="2489200"/>
                  </a:lnTo>
                  <a:lnTo>
                    <a:pt x="251490" y="2438400"/>
                  </a:lnTo>
                  <a:lnTo>
                    <a:pt x="265965" y="2387600"/>
                  </a:lnTo>
                  <a:lnTo>
                    <a:pt x="281586" y="2336800"/>
                  </a:lnTo>
                  <a:lnTo>
                    <a:pt x="225621" y="2336800"/>
                  </a:lnTo>
                  <a:lnTo>
                    <a:pt x="125605" y="2273300"/>
                  </a:lnTo>
                  <a:lnTo>
                    <a:pt x="93326" y="2247900"/>
                  </a:lnTo>
                  <a:lnTo>
                    <a:pt x="63803" y="2209800"/>
                  </a:lnTo>
                  <a:lnTo>
                    <a:pt x="38373" y="2171700"/>
                  </a:lnTo>
                  <a:lnTo>
                    <a:pt x="18371" y="2133600"/>
                  </a:lnTo>
                  <a:lnTo>
                    <a:pt x="5135" y="2095500"/>
                  </a:lnTo>
                  <a:lnTo>
                    <a:pt x="0" y="2070100"/>
                  </a:lnTo>
                  <a:lnTo>
                    <a:pt x="4301" y="2032000"/>
                  </a:lnTo>
                  <a:lnTo>
                    <a:pt x="19377" y="2006600"/>
                  </a:lnTo>
                  <a:lnTo>
                    <a:pt x="46562" y="1993900"/>
                  </a:lnTo>
                  <a:lnTo>
                    <a:pt x="88058" y="1981200"/>
                  </a:lnTo>
                  <a:lnTo>
                    <a:pt x="126091" y="1981200"/>
                  </a:lnTo>
                  <a:lnTo>
                    <a:pt x="191786" y="2019300"/>
                  </a:lnTo>
                  <a:lnTo>
                    <a:pt x="219458" y="2057400"/>
                  </a:lnTo>
                  <a:lnTo>
                    <a:pt x="243686" y="2095500"/>
                  </a:lnTo>
                  <a:lnTo>
                    <a:pt x="264474" y="2146300"/>
                  </a:lnTo>
                  <a:lnTo>
                    <a:pt x="281826" y="2184400"/>
                  </a:lnTo>
                  <a:lnTo>
                    <a:pt x="295748" y="2222500"/>
                  </a:lnTo>
                  <a:lnTo>
                    <a:pt x="306244" y="2260600"/>
                  </a:lnTo>
                  <a:lnTo>
                    <a:pt x="820830" y="2260600"/>
                  </a:lnTo>
                  <a:lnTo>
                    <a:pt x="829922" y="2286000"/>
                  </a:lnTo>
                  <a:lnTo>
                    <a:pt x="831696" y="2298700"/>
                  </a:lnTo>
                  <a:lnTo>
                    <a:pt x="374054" y="2298700"/>
                  </a:lnTo>
                  <a:lnTo>
                    <a:pt x="360420" y="2349500"/>
                  </a:lnTo>
                  <a:lnTo>
                    <a:pt x="347005" y="2400300"/>
                  </a:lnTo>
                  <a:lnTo>
                    <a:pt x="333813" y="2451100"/>
                  </a:lnTo>
                  <a:lnTo>
                    <a:pt x="320850" y="2501900"/>
                  </a:lnTo>
                  <a:lnTo>
                    <a:pt x="308120" y="2565400"/>
                  </a:lnTo>
                  <a:lnTo>
                    <a:pt x="295627" y="2616200"/>
                  </a:lnTo>
                  <a:lnTo>
                    <a:pt x="283377" y="2667000"/>
                  </a:lnTo>
                  <a:lnTo>
                    <a:pt x="271375" y="2717800"/>
                  </a:lnTo>
                  <a:lnTo>
                    <a:pt x="259624" y="2768600"/>
                  </a:lnTo>
                  <a:lnTo>
                    <a:pt x="248131" y="2819400"/>
                  </a:lnTo>
                  <a:lnTo>
                    <a:pt x="236899" y="2870200"/>
                  </a:lnTo>
                  <a:lnTo>
                    <a:pt x="225933" y="2921000"/>
                  </a:lnTo>
                  <a:lnTo>
                    <a:pt x="215239" y="2959100"/>
                  </a:lnTo>
                  <a:lnTo>
                    <a:pt x="204820" y="3009900"/>
                  </a:lnTo>
                  <a:lnTo>
                    <a:pt x="194682" y="3060700"/>
                  </a:lnTo>
                  <a:lnTo>
                    <a:pt x="184830" y="3111500"/>
                  </a:lnTo>
                  <a:lnTo>
                    <a:pt x="175267" y="3149600"/>
                  </a:lnTo>
                  <a:lnTo>
                    <a:pt x="166000" y="3200400"/>
                  </a:lnTo>
                  <a:lnTo>
                    <a:pt x="240012" y="3200400"/>
                  </a:lnTo>
                  <a:lnTo>
                    <a:pt x="142883" y="3302000"/>
                  </a:lnTo>
                  <a:lnTo>
                    <a:pt x="120961" y="3416300"/>
                  </a:lnTo>
                  <a:close/>
                </a:path>
                <a:path extrusionOk="0" h="3416300" w="2373629">
                  <a:moveTo>
                    <a:pt x="1675394" y="2159000"/>
                  </a:moveTo>
                  <a:lnTo>
                    <a:pt x="1593375" y="2159000"/>
                  </a:lnTo>
                  <a:lnTo>
                    <a:pt x="1496560" y="2133600"/>
                  </a:lnTo>
                  <a:lnTo>
                    <a:pt x="1448153" y="2108200"/>
                  </a:lnTo>
                  <a:lnTo>
                    <a:pt x="1402705" y="2095500"/>
                  </a:lnTo>
                  <a:lnTo>
                    <a:pt x="1362435" y="2070100"/>
                  </a:lnTo>
                  <a:lnTo>
                    <a:pt x="1329562" y="2057400"/>
                  </a:lnTo>
                  <a:lnTo>
                    <a:pt x="1720951" y="2057400"/>
                  </a:lnTo>
                  <a:lnTo>
                    <a:pt x="1730710" y="2082800"/>
                  </a:lnTo>
                  <a:lnTo>
                    <a:pt x="1724865" y="2120900"/>
                  </a:lnTo>
                  <a:lnTo>
                    <a:pt x="1705308" y="2146300"/>
                  </a:lnTo>
                  <a:lnTo>
                    <a:pt x="1675394" y="2159000"/>
                  </a:lnTo>
                  <a:close/>
                </a:path>
                <a:path extrusionOk="0" h="3416300" w="2373629">
                  <a:moveTo>
                    <a:pt x="788824" y="2184400"/>
                  </a:moveTo>
                  <a:lnTo>
                    <a:pt x="629113" y="2184400"/>
                  </a:lnTo>
                  <a:lnTo>
                    <a:pt x="632472" y="2146300"/>
                  </a:lnTo>
                  <a:lnTo>
                    <a:pt x="645295" y="2120900"/>
                  </a:lnTo>
                  <a:lnTo>
                    <a:pt x="665631" y="2095500"/>
                  </a:lnTo>
                  <a:lnTo>
                    <a:pt x="691529" y="2095500"/>
                  </a:lnTo>
                  <a:lnTo>
                    <a:pt x="721040" y="2108200"/>
                  </a:lnTo>
                  <a:lnTo>
                    <a:pt x="752212" y="2133600"/>
                  </a:lnTo>
                  <a:lnTo>
                    <a:pt x="783095" y="2171700"/>
                  </a:lnTo>
                  <a:lnTo>
                    <a:pt x="788824" y="2184400"/>
                  </a:lnTo>
                  <a:close/>
                </a:path>
                <a:path extrusionOk="0" h="3416300" w="2373629">
                  <a:moveTo>
                    <a:pt x="794552" y="2197100"/>
                  </a:moveTo>
                  <a:lnTo>
                    <a:pt x="401024" y="2197100"/>
                  </a:lnTo>
                  <a:lnTo>
                    <a:pt x="438890" y="2184400"/>
                  </a:lnTo>
                  <a:lnTo>
                    <a:pt x="484920" y="2171700"/>
                  </a:lnTo>
                  <a:lnTo>
                    <a:pt x="540052" y="2171700"/>
                  </a:lnTo>
                  <a:lnTo>
                    <a:pt x="605225" y="2184400"/>
                  </a:lnTo>
                  <a:lnTo>
                    <a:pt x="788824" y="2184400"/>
                  </a:lnTo>
                  <a:lnTo>
                    <a:pt x="794552" y="2197100"/>
                  </a:lnTo>
                  <a:close/>
                </a:path>
                <a:path extrusionOk="0" h="3416300" w="2373629">
                  <a:moveTo>
                    <a:pt x="682283" y="2743200"/>
                  </a:moveTo>
                  <a:lnTo>
                    <a:pt x="628343" y="2743200"/>
                  </a:lnTo>
                  <a:lnTo>
                    <a:pt x="656083" y="2717800"/>
                  </a:lnTo>
                  <a:lnTo>
                    <a:pt x="773210" y="2590800"/>
                  </a:lnTo>
                  <a:lnTo>
                    <a:pt x="716416" y="2552700"/>
                  </a:lnTo>
                  <a:lnTo>
                    <a:pt x="694515" y="2514600"/>
                  </a:lnTo>
                  <a:lnTo>
                    <a:pt x="676403" y="2463800"/>
                  </a:lnTo>
                  <a:lnTo>
                    <a:pt x="661673" y="2400300"/>
                  </a:lnTo>
                  <a:lnTo>
                    <a:pt x="649919" y="2336800"/>
                  </a:lnTo>
                  <a:lnTo>
                    <a:pt x="592600" y="2336800"/>
                  </a:lnTo>
                  <a:lnTo>
                    <a:pt x="475486" y="2311400"/>
                  </a:lnTo>
                  <a:lnTo>
                    <a:pt x="421386" y="2311400"/>
                  </a:lnTo>
                  <a:lnTo>
                    <a:pt x="374054" y="2298700"/>
                  </a:lnTo>
                  <a:lnTo>
                    <a:pt x="831696" y="2298700"/>
                  </a:lnTo>
                  <a:lnTo>
                    <a:pt x="838792" y="2349500"/>
                  </a:lnTo>
                  <a:lnTo>
                    <a:pt x="840166" y="2400300"/>
                  </a:lnTo>
                  <a:lnTo>
                    <a:pt x="835867" y="2451100"/>
                  </a:lnTo>
                  <a:lnTo>
                    <a:pt x="827712" y="2489200"/>
                  </a:lnTo>
                  <a:lnTo>
                    <a:pt x="817521" y="2527300"/>
                  </a:lnTo>
                  <a:lnTo>
                    <a:pt x="807115" y="2552700"/>
                  </a:lnTo>
                  <a:lnTo>
                    <a:pt x="1167052" y="2552700"/>
                  </a:lnTo>
                  <a:lnTo>
                    <a:pt x="1196050" y="2565400"/>
                  </a:lnTo>
                  <a:lnTo>
                    <a:pt x="1201894" y="2590800"/>
                  </a:lnTo>
                  <a:lnTo>
                    <a:pt x="827150" y="2590800"/>
                  </a:lnTo>
                  <a:lnTo>
                    <a:pt x="682283" y="2743200"/>
                  </a:lnTo>
                  <a:close/>
                </a:path>
                <a:path extrusionOk="0" h="3416300" w="2373629">
                  <a:moveTo>
                    <a:pt x="1415866" y="2425700"/>
                  </a:moveTo>
                  <a:lnTo>
                    <a:pt x="1299101" y="2425700"/>
                  </a:lnTo>
                  <a:lnTo>
                    <a:pt x="1248258" y="2413000"/>
                  </a:lnTo>
                  <a:lnTo>
                    <a:pt x="1202996" y="2387600"/>
                  </a:lnTo>
                  <a:lnTo>
                    <a:pt x="1163730" y="2374900"/>
                  </a:lnTo>
                  <a:lnTo>
                    <a:pt x="1130875" y="2349500"/>
                  </a:lnTo>
                  <a:lnTo>
                    <a:pt x="1104847" y="2324100"/>
                  </a:lnTo>
                  <a:lnTo>
                    <a:pt x="1086062" y="2311400"/>
                  </a:lnTo>
                  <a:lnTo>
                    <a:pt x="1458955" y="2311400"/>
                  </a:lnTo>
                  <a:lnTo>
                    <a:pt x="1483700" y="2324100"/>
                  </a:lnTo>
                  <a:lnTo>
                    <a:pt x="1506604" y="2336800"/>
                  </a:lnTo>
                  <a:lnTo>
                    <a:pt x="1522590" y="2349500"/>
                  </a:lnTo>
                  <a:lnTo>
                    <a:pt x="1526585" y="2374900"/>
                  </a:lnTo>
                  <a:lnTo>
                    <a:pt x="1513512" y="2387600"/>
                  </a:lnTo>
                  <a:lnTo>
                    <a:pt x="1478297" y="2400300"/>
                  </a:lnTo>
                  <a:lnTo>
                    <a:pt x="1415866" y="2425700"/>
                  </a:lnTo>
                  <a:close/>
                </a:path>
                <a:path extrusionOk="0" h="3416300" w="2373629">
                  <a:moveTo>
                    <a:pt x="1075792" y="2959100"/>
                  </a:moveTo>
                  <a:lnTo>
                    <a:pt x="1047620" y="2959100"/>
                  </a:lnTo>
                  <a:lnTo>
                    <a:pt x="1008860" y="2946400"/>
                  </a:lnTo>
                  <a:lnTo>
                    <a:pt x="962204" y="2933700"/>
                  </a:lnTo>
                  <a:lnTo>
                    <a:pt x="910345" y="2908300"/>
                  </a:lnTo>
                  <a:lnTo>
                    <a:pt x="801784" y="2857500"/>
                  </a:lnTo>
                  <a:lnTo>
                    <a:pt x="750467" y="2832100"/>
                  </a:lnTo>
                  <a:lnTo>
                    <a:pt x="704714" y="2819400"/>
                  </a:lnTo>
                  <a:lnTo>
                    <a:pt x="667218" y="2794000"/>
                  </a:lnTo>
                  <a:lnTo>
                    <a:pt x="640672" y="2781300"/>
                  </a:lnTo>
                  <a:lnTo>
                    <a:pt x="574244" y="2781300"/>
                  </a:lnTo>
                  <a:lnTo>
                    <a:pt x="521314" y="2755900"/>
                  </a:lnTo>
                  <a:lnTo>
                    <a:pt x="495162" y="2730500"/>
                  </a:lnTo>
                  <a:lnTo>
                    <a:pt x="470527" y="2692400"/>
                  </a:lnTo>
                  <a:lnTo>
                    <a:pt x="448388" y="2667000"/>
                  </a:lnTo>
                  <a:lnTo>
                    <a:pt x="429728" y="2628900"/>
                  </a:lnTo>
                  <a:lnTo>
                    <a:pt x="415526" y="2590800"/>
                  </a:lnTo>
                  <a:lnTo>
                    <a:pt x="406762" y="2552700"/>
                  </a:lnTo>
                  <a:lnTo>
                    <a:pt x="404419" y="2514600"/>
                  </a:lnTo>
                  <a:lnTo>
                    <a:pt x="409475" y="2489200"/>
                  </a:lnTo>
                  <a:lnTo>
                    <a:pt x="422912" y="2463800"/>
                  </a:lnTo>
                  <a:lnTo>
                    <a:pt x="445711" y="2438400"/>
                  </a:lnTo>
                  <a:lnTo>
                    <a:pt x="478852" y="2425700"/>
                  </a:lnTo>
                  <a:lnTo>
                    <a:pt x="526458" y="2425700"/>
                  </a:lnTo>
                  <a:lnTo>
                    <a:pt x="563343" y="2451100"/>
                  </a:lnTo>
                  <a:lnTo>
                    <a:pt x="610145" y="2514600"/>
                  </a:lnTo>
                  <a:lnTo>
                    <a:pt x="622660" y="2552700"/>
                  </a:lnTo>
                  <a:lnTo>
                    <a:pt x="629649" y="2603500"/>
                  </a:lnTo>
                  <a:lnTo>
                    <a:pt x="632413" y="2654300"/>
                  </a:lnTo>
                  <a:lnTo>
                    <a:pt x="632251" y="2692400"/>
                  </a:lnTo>
                  <a:lnTo>
                    <a:pt x="630461" y="2730500"/>
                  </a:lnTo>
                  <a:lnTo>
                    <a:pt x="628343" y="2743200"/>
                  </a:lnTo>
                  <a:lnTo>
                    <a:pt x="835907" y="2743200"/>
                  </a:lnTo>
                  <a:lnTo>
                    <a:pt x="866751" y="2755900"/>
                  </a:lnTo>
                  <a:lnTo>
                    <a:pt x="940424" y="2781300"/>
                  </a:lnTo>
                  <a:lnTo>
                    <a:pt x="1086676" y="2844800"/>
                  </a:lnTo>
                  <a:lnTo>
                    <a:pt x="1151079" y="2882900"/>
                  </a:lnTo>
                  <a:lnTo>
                    <a:pt x="1147719" y="2908300"/>
                  </a:lnTo>
                  <a:lnTo>
                    <a:pt x="1090685" y="2946400"/>
                  </a:lnTo>
                  <a:lnTo>
                    <a:pt x="1075792" y="2959100"/>
                  </a:lnTo>
                  <a:close/>
                </a:path>
                <a:path extrusionOk="0" h="3416300" w="2373629">
                  <a:moveTo>
                    <a:pt x="1184737" y="2654300"/>
                  </a:moveTo>
                  <a:lnTo>
                    <a:pt x="1068733" y="2654300"/>
                  </a:lnTo>
                  <a:lnTo>
                    <a:pt x="911004" y="2616200"/>
                  </a:lnTo>
                  <a:lnTo>
                    <a:pt x="864723" y="2603500"/>
                  </a:lnTo>
                  <a:lnTo>
                    <a:pt x="827150" y="2590800"/>
                  </a:lnTo>
                  <a:lnTo>
                    <a:pt x="1201894" y="2590800"/>
                  </a:lnTo>
                  <a:lnTo>
                    <a:pt x="1204816" y="2603500"/>
                  </a:lnTo>
                  <a:lnTo>
                    <a:pt x="1198565" y="2641600"/>
                  </a:lnTo>
                  <a:lnTo>
                    <a:pt x="1184737" y="2654300"/>
                  </a:lnTo>
                  <a:close/>
                </a:path>
                <a:path extrusionOk="0" h="3416300" w="2373629">
                  <a:moveTo>
                    <a:pt x="835907" y="2743200"/>
                  </a:moveTo>
                  <a:lnTo>
                    <a:pt x="682283" y="2743200"/>
                  </a:lnTo>
                  <a:lnTo>
                    <a:pt x="713790" y="2730500"/>
                  </a:lnTo>
                  <a:lnTo>
                    <a:pt x="805062" y="2730500"/>
                  </a:lnTo>
                  <a:lnTo>
                    <a:pt x="835907" y="2743200"/>
                  </a:lnTo>
                  <a:close/>
                </a:path>
                <a:path extrusionOk="0" h="3416300" w="2373629">
                  <a:moveTo>
                    <a:pt x="240012" y="3200400"/>
                  </a:moveTo>
                  <a:lnTo>
                    <a:pt x="166000" y="3200400"/>
                  </a:lnTo>
                  <a:lnTo>
                    <a:pt x="599061" y="2781300"/>
                  </a:lnTo>
                  <a:lnTo>
                    <a:pt x="640672" y="2781300"/>
                  </a:lnTo>
                  <a:lnTo>
                    <a:pt x="240012" y="3200400"/>
                  </a:lnTo>
                  <a:close/>
                </a:path>
              </a:pathLst>
            </a:custGeom>
            <a:solidFill>
              <a:srgbClr val="E7AF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3" name="Google Shape;83;p10"/>
          <p:cNvSpPr txBox="1"/>
          <p:nvPr>
            <p:ph type="title"/>
          </p:nvPr>
        </p:nvSpPr>
        <p:spPr>
          <a:xfrm>
            <a:off x="8209842" y="1434166"/>
            <a:ext cx="8536305" cy="528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300">
                <a:latin typeface="Arial"/>
                <a:ea typeface="Arial"/>
                <a:cs typeface="Arial"/>
                <a:sym typeface="Arial"/>
              </a:rPr>
              <a:t>The present makes us exist in a certain place.</a:t>
            </a:r>
            <a:endParaRPr sz="3300">
              <a:latin typeface="Arial"/>
              <a:ea typeface="Arial"/>
              <a:cs typeface="Arial"/>
              <a:sym typeface="Arial"/>
            </a:endParaRPr>
          </a:p>
        </p:txBody>
      </p:sp>
      <p:sp>
        <p:nvSpPr>
          <p:cNvPr id="84" name="Google Shape;84;p10"/>
          <p:cNvSpPr txBox="1"/>
          <p:nvPr/>
        </p:nvSpPr>
        <p:spPr>
          <a:xfrm>
            <a:off x="7987344" y="1937086"/>
            <a:ext cx="8980805" cy="6847840"/>
          </a:xfrm>
          <a:prstGeom prst="rect">
            <a:avLst/>
          </a:prstGeom>
          <a:noFill/>
          <a:ln>
            <a:noFill/>
          </a:ln>
        </p:spPr>
        <p:txBody>
          <a:bodyPr anchorCtr="0" anchor="t" bIns="0" lIns="0" spcFirstLastPara="1" rIns="0" wrap="square" tIns="12700">
            <a:spAutoFit/>
          </a:bodyPr>
          <a:lstStyle/>
          <a:p>
            <a:pPr indent="0" lvl="0" marL="434975" marR="427355" rtl="0" algn="ctr">
              <a:lnSpc>
                <a:spcPct val="115500"/>
              </a:lnSpc>
              <a:spcBef>
                <a:spcPts val="0"/>
              </a:spcBef>
              <a:spcAft>
                <a:spcPts val="0"/>
              </a:spcAft>
              <a:buNone/>
            </a:pPr>
            <a:r>
              <a:rPr lang="en-US" sz="3300">
                <a:latin typeface="Arial"/>
                <a:ea typeface="Arial"/>
                <a:cs typeface="Arial"/>
                <a:sym typeface="Arial"/>
              </a:rPr>
              <a:t>Although we sometimes underestimate the  present, everything we do in the present</a:t>
            </a:r>
            <a:endParaRPr sz="3300">
              <a:latin typeface="Arial"/>
              <a:ea typeface="Arial"/>
              <a:cs typeface="Arial"/>
              <a:sym typeface="Arial"/>
            </a:endParaRPr>
          </a:p>
          <a:p>
            <a:pPr indent="-635" lvl="0" marL="12065" marR="5080" rtl="0" algn="ctr">
              <a:lnSpc>
                <a:spcPct val="115500"/>
              </a:lnSpc>
              <a:spcBef>
                <a:spcPts val="0"/>
              </a:spcBef>
              <a:spcAft>
                <a:spcPts val="0"/>
              </a:spcAft>
              <a:buNone/>
            </a:pPr>
            <a:r>
              <a:rPr lang="en-US" sz="3300">
                <a:latin typeface="Arial"/>
                <a:ea typeface="Arial"/>
                <a:cs typeface="Arial"/>
                <a:sym typeface="Arial"/>
              </a:rPr>
              <a:t>moment will be our personal inheritance. Living  in the present allows you to build a whole world  that will then become your legacy.</a:t>
            </a:r>
            <a:endParaRPr sz="3300">
              <a:latin typeface="Arial"/>
              <a:ea typeface="Arial"/>
              <a:cs typeface="Arial"/>
              <a:sym typeface="Arial"/>
            </a:endParaRPr>
          </a:p>
          <a:p>
            <a:pPr indent="0" lvl="0" marL="0" marR="0" rtl="0" algn="l">
              <a:lnSpc>
                <a:spcPct val="100000"/>
              </a:lnSpc>
              <a:spcBef>
                <a:spcPts val="5"/>
              </a:spcBef>
              <a:spcAft>
                <a:spcPts val="0"/>
              </a:spcAft>
              <a:buNone/>
            </a:pPr>
            <a:r>
              <a:t/>
            </a:r>
            <a:endParaRPr sz="3150">
              <a:latin typeface="Arial"/>
              <a:ea typeface="Arial"/>
              <a:cs typeface="Arial"/>
              <a:sym typeface="Arial"/>
            </a:endParaRPr>
          </a:p>
          <a:p>
            <a:pPr indent="0" lvl="0" marL="57785" marR="50165" rtl="0" algn="ctr">
              <a:lnSpc>
                <a:spcPct val="115199"/>
              </a:lnSpc>
              <a:spcBef>
                <a:spcPts val="0"/>
              </a:spcBef>
              <a:spcAft>
                <a:spcPts val="0"/>
              </a:spcAft>
              <a:buNone/>
            </a:pPr>
            <a:r>
              <a:rPr lang="en-US" sz="3200">
                <a:latin typeface="Arial"/>
                <a:ea typeface="Arial"/>
                <a:cs typeface="Arial"/>
                <a:sym typeface="Arial"/>
              </a:rPr>
              <a:t>Living in the present implies being aware of each  situation and finding our eternity in every single  moment. Naive people spend their time looking  at other places while standing on an island full of  life opportunities. There are no other places,  though… There’s no other life but this one.</a:t>
            </a:r>
            <a:endParaRPr sz="3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 name="Shape 88"/>
        <p:cNvGrpSpPr/>
        <p:nvPr/>
      </p:nvGrpSpPr>
      <p:grpSpPr>
        <a:xfrm>
          <a:off x="0" y="0"/>
          <a:ext cx="0" cy="0"/>
          <a:chOff x="0" y="0"/>
          <a:chExt cx="0" cy="0"/>
        </a:xfrm>
      </p:grpSpPr>
      <p:sp>
        <p:nvSpPr>
          <p:cNvPr id="89" name="Google Shape;89;p11"/>
          <p:cNvSpPr/>
          <p:nvPr/>
        </p:nvSpPr>
        <p:spPr>
          <a:xfrm>
            <a:off x="0" y="0"/>
            <a:ext cx="18288000" cy="102877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0" name="Google Shape;90;p11"/>
          <p:cNvSpPr txBox="1"/>
          <p:nvPr>
            <p:ph type="title"/>
          </p:nvPr>
        </p:nvSpPr>
        <p:spPr>
          <a:xfrm>
            <a:off x="3221593" y="2574921"/>
            <a:ext cx="11845290" cy="4635500"/>
          </a:xfrm>
          <a:prstGeom prst="rect">
            <a:avLst/>
          </a:prstGeom>
          <a:noFill/>
          <a:ln>
            <a:noFill/>
          </a:ln>
        </p:spPr>
        <p:txBody>
          <a:bodyPr anchorCtr="0" anchor="t" bIns="0" lIns="0" spcFirstLastPara="1" rIns="0" wrap="square" tIns="13325">
            <a:spAutoFit/>
          </a:bodyPr>
          <a:lstStyle/>
          <a:p>
            <a:pPr indent="606425" lvl="0" marL="12700" marR="5080" rtl="0" algn="l">
              <a:lnSpc>
                <a:spcPct val="116300"/>
              </a:lnSpc>
              <a:spcBef>
                <a:spcPts val="0"/>
              </a:spcBef>
              <a:spcAft>
                <a:spcPts val="0"/>
              </a:spcAft>
              <a:buNone/>
            </a:pPr>
            <a:r>
              <a:rPr lang="en-US" sz="13000"/>
              <a:t>HOW TO LIVE  LIFE IN PRESENT</a:t>
            </a:r>
            <a:endParaRPr sz="13000"/>
          </a:p>
        </p:txBody>
      </p:sp>
      <p:sp>
        <p:nvSpPr>
          <p:cNvPr id="91" name="Google Shape;91;p11"/>
          <p:cNvSpPr/>
          <p:nvPr/>
        </p:nvSpPr>
        <p:spPr>
          <a:xfrm>
            <a:off x="0" y="7391308"/>
            <a:ext cx="3045460" cy="2362200"/>
          </a:xfrm>
          <a:custGeom>
            <a:rect b="b" l="l" r="r" t="t"/>
            <a:pathLst>
              <a:path extrusionOk="0" h="2362200" w="3045460">
                <a:moveTo>
                  <a:pt x="0" y="346834"/>
                </a:moveTo>
                <a:lnTo>
                  <a:pt x="0" y="111333"/>
                </a:lnTo>
                <a:lnTo>
                  <a:pt x="3015389" y="0"/>
                </a:lnTo>
                <a:lnTo>
                  <a:pt x="3015389" y="260719"/>
                </a:lnTo>
                <a:lnTo>
                  <a:pt x="0" y="346834"/>
                </a:lnTo>
                <a:close/>
              </a:path>
              <a:path extrusionOk="0" h="2362200" w="3045460">
                <a:moveTo>
                  <a:pt x="0" y="847187"/>
                </a:moveTo>
                <a:lnTo>
                  <a:pt x="0" y="675455"/>
                </a:lnTo>
                <a:lnTo>
                  <a:pt x="2856551" y="569211"/>
                </a:lnTo>
                <a:lnTo>
                  <a:pt x="2902014" y="573699"/>
                </a:lnTo>
                <a:lnTo>
                  <a:pt x="2937511" y="585804"/>
                </a:lnTo>
                <a:lnTo>
                  <a:pt x="2962443" y="603488"/>
                </a:lnTo>
                <a:lnTo>
                  <a:pt x="2976210" y="624710"/>
                </a:lnTo>
                <a:lnTo>
                  <a:pt x="2978210" y="647431"/>
                </a:lnTo>
                <a:lnTo>
                  <a:pt x="2967845" y="669612"/>
                </a:lnTo>
                <a:lnTo>
                  <a:pt x="2944514" y="689215"/>
                </a:lnTo>
                <a:lnTo>
                  <a:pt x="2907616" y="704199"/>
                </a:lnTo>
                <a:lnTo>
                  <a:pt x="2856551" y="712526"/>
                </a:lnTo>
                <a:lnTo>
                  <a:pt x="0" y="847187"/>
                </a:lnTo>
                <a:close/>
              </a:path>
              <a:path extrusionOk="0" h="2362200" w="3045460">
                <a:moveTo>
                  <a:pt x="0" y="1350386"/>
                </a:moveTo>
                <a:lnTo>
                  <a:pt x="0" y="1185659"/>
                </a:lnTo>
                <a:lnTo>
                  <a:pt x="712720" y="1141269"/>
                </a:lnTo>
                <a:lnTo>
                  <a:pt x="1115523" y="1108160"/>
                </a:lnTo>
                <a:lnTo>
                  <a:pt x="2930297" y="927093"/>
                </a:lnTo>
                <a:lnTo>
                  <a:pt x="2978110" y="1075267"/>
                </a:lnTo>
                <a:lnTo>
                  <a:pt x="2967385" y="1077822"/>
                </a:lnTo>
                <a:lnTo>
                  <a:pt x="2928170" y="1085995"/>
                </a:lnTo>
                <a:lnTo>
                  <a:pt x="2849904" y="1100544"/>
                </a:lnTo>
                <a:lnTo>
                  <a:pt x="2722026" y="1122228"/>
                </a:lnTo>
                <a:lnTo>
                  <a:pt x="2675721" y="1128531"/>
                </a:lnTo>
                <a:lnTo>
                  <a:pt x="2581214" y="1137818"/>
                </a:lnTo>
                <a:lnTo>
                  <a:pt x="1572382" y="1206601"/>
                </a:lnTo>
                <a:lnTo>
                  <a:pt x="1338318" y="1226762"/>
                </a:lnTo>
                <a:lnTo>
                  <a:pt x="1173485" y="1243976"/>
                </a:lnTo>
                <a:lnTo>
                  <a:pt x="782971" y="1290378"/>
                </a:lnTo>
                <a:lnTo>
                  <a:pt x="458497" y="1319894"/>
                </a:lnTo>
                <a:lnTo>
                  <a:pt x="0" y="1350386"/>
                </a:lnTo>
                <a:close/>
              </a:path>
              <a:path extrusionOk="0" h="2362200" w="3045460">
                <a:moveTo>
                  <a:pt x="754493" y="1946289"/>
                </a:moveTo>
                <a:lnTo>
                  <a:pt x="0" y="1942672"/>
                </a:lnTo>
                <a:lnTo>
                  <a:pt x="0" y="1771935"/>
                </a:lnTo>
                <a:lnTo>
                  <a:pt x="3015389" y="1694679"/>
                </a:lnTo>
                <a:lnTo>
                  <a:pt x="3020985" y="1696741"/>
                </a:lnTo>
                <a:lnTo>
                  <a:pt x="3032812" y="1706318"/>
                </a:lnTo>
                <a:lnTo>
                  <a:pt x="3043423" y="1728496"/>
                </a:lnTo>
                <a:lnTo>
                  <a:pt x="3045373" y="1768360"/>
                </a:lnTo>
                <a:lnTo>
                  <a:pt x="3041258" y="1807782"/>
                </a:lnTo>
                <a:lnTo>
                  <a:pt x="3029077" y="1849886"/>
                </a:lnTo>
                <a:lnTo>
                  <a:pt x="1083373" y="1943709"/>
                </a:lnTo>
                <a:lnTo>
                  <a:pt x="754493" y="1946289"/>
                </a:lnTo>
                <a:close/>
              </a:path>
              <a:path extrusionOk="0" h="2362200" w="3045460">
                <a:moveTo>
                  <a:pt x="0" y="2361794"/>
                </a:moveTo>
                <a:lnTo>
                  <a:pt x="0" y="2274543"/>
                </a:lnTo>
                <a:lnTo>
                  <a:pt x="3014578" y="2103572"/>
                </a:lnTo>
                <a:lnTo>
                  <a:pt x="2978110" y="2211260"/>
                </a:lnTo>
                <a:lnTo>
                  <a:pt x="0" y="2361794"/>
                </a:lnTo>
                <a:close/>
              </a:path>
            </a:pathLst>
          </a:custGeom>
          <a:solidFill>
            <a:srgbClr val="E8B3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2"/>
          <p:cNvSpPr txBox="1"/>
          <p:nvPr>
            <p:ph type="title"/>
          </p:nvPr>
        </p:nvSpPr>
        <p:spPr>
          <a:xfrm>
            <a:off x="3167536" y="1057338"/>
            <a:ext cx="11952926" cy="2463800"/>
          </a:xfrm>
          <a:prstGeom prst="rect">
            <a:avLst/>
          </a:prstGeom>
          <a:noFill/>
          <a:ln>
            <a:noFill/>
          </a:ln>
        </p:spPr>
        <p:txBody>
          <a:bodyPr anchorCtr="0" anchor="t" bIns="0" lIns="0" spcFirstLastPara="1" rIns="0" wrap="square" tIns="12700">
            <a:spAutoFit/>
          </a:bodyPr>
          <a:lstStyle/>
          <a:p>
            <a:pPr indent="-4464685" lvl="0" marL="4825365" marR="5080" rtl="0" algn="l">
              <a:lnSpc>
                <a:spcPct val="100000"/>
              </a:lnSpc>
              <a:spcBef>
                <a:spcPts val="0"/>
              </a:spcBef>
              <a:spcAft>
                <a:spcPts val="0"/>
              </a:spcAft>
              <a:buNone/>
            </a:pPr>
            <a:r>
              <a:rPr lang="en-US"/>
              <a:t>Focus on One Thing at a  Time</a:t>
            </a:r>
            <a:endParaRPr/>
          </a:p>
        </p:txBody>
      </p:sp>
      <p:grpSp>
        <p:nvGrpSpPr>
          <p:cNvPr id="97" name="Google Shape;97;p12"/>
          <p:cNvGrpSpPr/>
          <p:nvPr/>
        </p:nvGrpSpPr>
        <p:grpSpPr>
          <a:xfrm>
            <a:off x="0" y="0"/>
            <a:ext cx="18288486" cy="10287030"/>
            <a:chOff x="0" y="0"/>
            <a:chExt cx="18288486" cy="10287030"/>
          </a:xfrm>
        </p:grpSpPr>
        <p:sp>
          <p:nvSpPr>
            <p:cNvPr id="98" name="Google Shape;98;p12"/>
            <p:cNvSpPr/>
            <p:nvPr/>
          </p:nvSpPr>
          <p:spPr>
            <a:xfrm>
              <a:off x="16627961" y="0"/>
              <a:ext cx="1660525" cy="3141980"/>
            </a:xfrm>
            <a:custGeom>
              <a:rect b="b" l="l" r="r" t="t"/>
              <a:pathLst>
                <a:path extrusionOk="0" h="3141980" w="1660525">
                  <a:moveTo>
                    <a:pt x="1660038" y="3141769"/>
                  </a:moveTo>
                  <a:lnTo>
                    <a:pt x="1622640" y="3133353"/>
                  </a:lnTo>
                  <a:lnTo>
                    <a:pt x="1572131" y="3119464"/>
                  </a:lnTo>
                  <a:lnTo>
                    <a:pt x="1522091" y="3103435"/>
                  </a:lnTo>
                  <a:lnTo>
                    <a:pt x="1472528" y="3085546"/>
                  </a:lnTo>
                  <a:lnTo>
                    <a:pt x="1423450" y="3066076"/>
                  </a:lnTo>
                  <a:lnTo>
                    <a:pt x="1374867" y="3045304"/>
                  </a:lnTo>
                  <a:lnTo>
                    <a:pt x="1326786" y="3023511"/>
                  </a:lnTo>
                  <a:lnTo>
                    <a:pt x="1279217" y="3000975"/>
                  </a:lnTo>
                  <a:lnTo>
                    <a:pt x="1197533" y="2961447"/>
                  </a:lnTo>
                  <a:lnTo>
                    <a:pt x="1155175" y="2940739"/>
                  </a:lnTo>
                  <a:lnTo>
                    <a:pt x="1111973" y="2919392"/>
                  </a:lnTo>
                  <a:lnTo>
                    <a:pt x="1068054" y="2897395"/>
                  </a:lnTo>
                  <a:lnTo>
                    <a:pt x="1023543" y="2874740"/>
                  </a:lnTo>
                  <a:lnTo>
                    <a:pt x="978566" y="2851419"/>
                  </a:lnTo>
                  <a:lnTo>
                    <a:pt x="933248" y="2827423"/>
                  </a:lnTo>
                  <a:lnTo>
                    <a:pt x="887716" y="2802742"/>
                  </a:lnTo>
                  <a:lnTo>
                    <a:pt x="842095" y="2777368"/>
                  </a:lnTo>
                  <a:lnTo>
                    <a:pt x="796510" y="2751293"/>
                  </a:lnTo>
                  <a:lnTo>
                    <a:pt x="751088" y="2724508"/>
                  </a:lnTo>
                  <a:lnTo>
                    <a:pt x="705954" y="2697003"/>
                  </a:lnTo>
                  <a:lnTo>
                    <a:pt x="661235" y="2668771"/>
                  </a:lnTo>
                  <a:lnTo>
                    <a:pt x="617055" y="2639801"/>
                  </a:lnTo>
                  <a:lnTo>
                    <a:pt x="573540" y="2610087"/>
                  </a:lnTo>
                  <a:lnTo>
                    <a:pt x="530817" y="2579618"/>
                  </a:lnTo>
                  <a:lnTo>
                    <a:pt x="489011" y="2548387"/>
                  </a:lnTo>
                  <a:lnTo>
                    <a:pt x="448247" y="2516384"/>
                  </a:lnTo>
                  <a:lnTo>
                    <a:pt x="408651" y="2483601"/>
                  </a:lnTo>
                  <a:lnTo>
                    <a:pt x="370350" y="2450028"/>
                  </a:lnTo>
                  <a:lnTo>
                    <a:pt x="333469" y="2415658"/>
                  </a:lnTo>
                  <a:lnTo>
                    <a:pt x="298133" y="2380481"/>
                  </a:lnTo>
                  <a:lnTo>
                    <a:pt x="264468" y="2344489"/>
                  </a:lnTo>
                  <a:lnTo>
                    <a:pt x="232601" y="2307672"/>
                  </a:lnTo>
                  <a:lnTo>
                    <a:pt x="202656" y="2270023"/>
                  </a:lnTo>
                  <a:lnTo>
                    <a:pt x="174760" y="2231532"/>
                  </a:lnTo>
                  <a:lnTo>
                    <a:pt x="149038" y="2192191"/>
                  </a:lnTo>
                  <a:lnTo>
                    <a:pt x="125616" y="2151990"/>
                  </a:lnTo>
                  <a:lnTo>
                    <a:pt x="104620" y="2110922"/>
                  </a:lnTo>
                  <a:lnTo>
                    <a:pt x="84247" y="2064314"/>
                  </a:lnTo>
                  <a:lnTo>
                    <a:pt x="66803" y="2016738"/>
                  </a:lnTo>
                  <a:lnTo>
                    <a:pt x="52049" y="1968305"/>
                  </a:lnTo>
                  <a:lnTo>
                    <a:pt x="39750" y="1919127"/>
                  </a:lnTo>
                  <a:lnTo>
                    <a:pt x="29668" y="1869316"/>
                  </a:lnTo>
                  <a:lnTo>
                    <a:pt x="21566" y="1818981"/>
                  </a:lnTo>
                  <a:lnTo>
                    <a:pt x="15208" y="1768237"/>
                  </a:lnTo>
                  <a:lnTo>
                    <a:pt x="10358" y="1717193"/>
                  </a:lnTo>
                  <a:lnTo>
                    <a:pt x="6777" y="1665961"/>
                  </a:lnTo>
                  <a:lnTo>
                    <a:pt x="4229" y="1614653"/>
                  </a:lnTo>
                  <a:lnTo>
                    <a:pt x="2478" y="1563381"/>
                  </a:lnTo>
                  <a:lnTo>
                    <a:pt x="1286" y="1512256"/>
                  </a:lnTo>
                  <a:lnTo>
                    <a:pt x="506" y="1463943"/>
                  </a:lnTo>
                  <a:lnTo>
                    <a:pt x="65" y="1415470"/>
                  </a:lnTo>
                  <a:lnTo>
                    <a:pt x="0" y="1366870"/>
                  </a:lnTo>
                  <a:lnTo>
                    <a:pt x="349" y="1318177"/>
                  </a:lnTo>
                  <a:lnTo>
                    <a:pt x="1152" y="1269423"/>
                  </a:lnTo>
                  <a:lnTo>
                    <a:pt x="2447" y="1220643"/>
                  </a:lnTo>
                  <a:lnTo>
                    <a:pt x="4271" y="1171870"/>
                  </a:lnTo>
                  <a:lnTo>
                    <a:pt x="6664" y="1123136"/>
                  </a:lnTo>
                  <a:lnTo>
                    <a:pt x="9663" y="1074476"/>
                  </a:lnTo>
                  <a:lnTo>
                    <a:pt x="13307" y="1025923"/>
                  </a:lnTo>
                  <a:lnTo>
                    <a:pt x="17634" y="977510"/>
                  </a:lnTo>
                  <a:lnTo>
                    <a:pt x="22683" y="929270"/>
                  </a:lnTo>
                  <a:lnTo>
                    <a:pt x="28492" y="881236"/>
                  </a:lnTo>
                  <a:lnTo>
                    <a:pt x="35098" y="833443"/>
                  </a:lnTo>
                  <a:lnTo>
                    <a:pt x="42542" y="785924"/>
                  </a:lnTo>
                  <a:lnTo>
                    <a:pt x="50860" y="738711"/>
                  </a:lnTo>
                  <a:lnTo>
                    <a:pt x="60092" y="691839"/>
                  </a:lnTo>
                  <a:lnTo>
                    <a:pt x="70275" y="645340"/>
                  </a:lnTo>
                  <a:lnTo>
                    <a:pt x="81447" y="599248"/>
                  </a:lnTo>
                  <a:lnTo>
                    <a:pt x="93649" y="553596"/>
                  </a:lnTo>
                  <a:lnTo>
                    <a:pt x="106916" y="508418"/>
                  </a:lnTo>
                  <a:lnTo>
                    <a:pt x="121289" y="463747"/>
                  </a:lnTo>
                  <a:lnTo>
                    <a:pt x="136804" y="419616"/>
                  </a:lnTo>
                  <a:lnTo>
                    <a:pt x="153501" y="376059"/>
                  </a:lnTo>
                  <a:lnTo>
                    <a:pt x="171418" y="333109"/>
                  </a:lnTo>
                  <a:lnTo>
                    <a:pt x="190593" y="290799"/>
                  </a:lnTo>
                  <a:lnTo>
                    <a:pt x="211065" y="249163"/>
                  </a:lnTo>
                  <a:lnTo>
                    <a:pt x="232871" y="208234"/>
                  </a:lnTo>
                  <a:lnTo>
                    <a:pt x="256051" y="168046"/>
                  </a:lnTo>
                  <a:lnTo>
                    <a:pt x="280642" y="128632"/>
                  </a:lnTo>
                  <a:lnTo>
                    <a:pt x="306683" y="90024"/>
                  </a:lnTo>
                  <a:lnTo>
                    <a:pt x="334212" y="52258"/>
                  </a:lnTo>
                  <a:lnTo>
                    <a:pt x="363268" y="15365"/>
                  </a:lnTo>
                  <a:lnTo>
                    <a:pt x="1660038" y="0"/>
                  </a:lnTo>
                  <a:lnTo>
                    <a:pt x="1660038" y="3141769"/>
                  </a:lnTo>
                  <a:close/>
                </a:path>
              </a:pathLst>
            </a:custGeom>
            <a:solidFill>
              <a:srgbClr val="E7AF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12"/>
            <p:cNvSpPr/>
            <p:nvPr/>
          </p:nvSpPr>
          <p:spPr>
            <a:xfrm>
              <a:off x="0" y="0"/>
              <a:ext cx="18288000" cy="10287000"/>
            </a:xfrm>
            <a:custGeom>
              <a:rect b="b" l="l" r="r" t="t"/>
              <a:pathLst>
                <a:path extrusionOk="0" h="10287000" w="18288000">
                  <a:moveTo>
                    <a:pt x="3237458" y="10287000"/>
                  </a:moveTo>
                  <a:lnTo>
                    <a:pt x="3201225" y="10221087"/>
                  </a:lnTo>
                  <a:lnTo>
                    <a:pt x="3180867" y="10186632"/>
                  </a:lnTo>
                  <a:lnTo>
                    <a:pt x="3159645" y="10152316"/>
                  </a:lnTo>
                  <a:lnTo>
                    <a:pt x="3137611" y="10118153"/>
                  </a:lnTo>
                  <a:lnTo>
                    <a:pt x="3114789" y="10084143"/>
                  </a:lnTo>
                  <a:lnTo>
                    <a:pt x="3091218" y="10050297"/>
                  </a:lnTo>
                  <a:lnTo>
                    <a:pt x="3066935" y="10016630"/>
                  </a:lnTo>
                  <a:lnTo>
                    <a:pt x="3041980" y="9983140"/>
                  </a:lnTo>
                  <a:lnTo>
                    <a:pt x="3016389" y="9949840"/>
                  </a:lnTo>
                  <a:lnTo>
                    <a:pt x="2990177" y="9916744"/>
                  </a:lnTo>
                  <a:lnTo>
                    <a:pt x="2963405" y="9883851"/>
                  </a:lnTo>
                  <a:lnTo>
                    <a:pt x="2936100" y="9851174"/>
                  </a:lnTo>
                  <a:lnTo>
                    <a:pt x="2908300" y="9818738"/>
                  </a:lnTo>
                  <a:lnTo>
                    <a:pt x="2880029" y="9786518"/>
                  </a:lnTo>
                  <a:lnTo>
                    <a:pt x="2851340" y="9754552"/>
                  </a:lnTo>
                  <a:lnTo>
                    <a:pt x="2822257" y="9722828"/>
                  </a:lnTo>
                  <a:lnTo>
                    <a:pt x="2792806" y="9691383"/>
                  </a:lnTo>
                  <a:lnTo>
                    <a:pt x="2763037" y="9660191"/>
                  </a:lnTo>
                  <a:lnTo>
                    <a:pt x="2732989" y="9629280"/>
                  </a:lnTo>
                  <a:lnTo>
                    <a:pt x="2702687" y="9598660"/>
                  </a:lnTo>
                  <a:lnTo>
                    <a:pt x="2672169" y="9568332"/>
                  </a:lnTo>
                  <a:lnTo>
                    <a:pt x="2641473" y="9538297"/>
                  </a:lnTo>
                  <a:lnTo>
                    <a:pt x="2579687" y="9479204"/>
                  </a:lnTo>
                  <a:lnTo>
                    <a:pt x="2517610" y="9421419"/>
                  </a:lnTo>
                  <a:lnTo>
                    <a:pt x="2455532" y="9365018"/>
                  </a:lnTo>
                  <a:lnTo>
                    <a:pt x="2393721" y="9310078"/>
                  </a:lnTo>
                  <a:lnTo>
                    <a:pt x="2302154" y="9230550"/>
                  </a:lnTo>
                  <a:lnTo>
                    <a:pt x="2183676" y="9130271"/>
                  </a:lnTo>
                  <a:lnTo>
                    <a:pt x="1943315" y="8931351"/>
                  </a:lnTo>
                  <a:lnTo>
                    <a:pt x="1914639" y="8906751"/>
                  </a:lnTo>
                  <a:lnTo>
                    <a:pt x="1886229" y="8880691"/>
                  </a:lnTo>
                  <a:lnTo>
                    <a:pt x="1858073" y="8853233"/>
                  </a:lnTo>
                  <a:lnTo>
                    <a:pt x="1830133" y="8824417"/>
                  </a:lnTo>
                  <a:lnTo>
                    <a:pt x="1802434" y="8794293"/>
                  </a:lnTo>
                  <a:lnTo>
                    <a:pt x="1774952" y="8762936"/>
                  </a:lnTo>
                  <a:lnTo>
                    <a:pt x="1747672" y="8730374"/>
                  </a:lnTo>
                  <a:lnTo>
                    <a:pt x="1720583" y="8696668"/>
                  </a:lnTo>
                  <a:lnTo>
                    <a:pt x="1693684" y="8661883"/>
                  </a:lnTo>
                  <a:lnTo>
                    <a:pt x="1666963" y="8626069"/>
                  </a:lnTo>
                  <a:lnTo>
                    <a:pt x="1640408" y="8589264"/>
                  </a:lnTo>
                  <a:lnTo>
                    <a:pt x="1613992" y="8551520"/>
                  </a:lnTo>
                  <a:lnTo>
                    <a:pt x="1587741" y="8512912"/>
                  </a:lnTo>
                  <a:lnTo>
                    <a:pt x="1561604" y="8473478"/>
                  </a:lnTo>
                  <a:lnTo>
                    <a:pt x="1535607" y="8433270"/>
                  </a:lnTo>
                  <a:lnTo>
                    <a:pt x="1483931" y="8350758"/>
                  </a:lnTo>
                  <a:lnTo>
                    <a:pt x="1432623" y="8265808"/>
                  </a:lnTo>
                  <a:lnTo>
                    <a:pt x="1330807" y="8090255"/>
                  </a:lnTo>
                  <a:lnTo>
                    <a:pt x="1051445" y="7593406"/>
                  </a:lnTo>
                  <a:lnTo>
                    <a:pt x="974128" y="7460996"/>
                  </a:lnTo>
                  <a:lnTo>
                    <a:pt x="922045" y="7374864"/>
                  </a:lnTo>
                  <a:lnTo>
                    <a:pt x="869429" y="7290956"/>
                  </a:lnTo>
                  <a:lnTo>
                    <a:pt x="842899" y="7249960"/>
                  </a:lnTo>
                  <a:lnTo>
                    <a:pt x="816203" y="7209676"/>
                  </a:lnTo>
                  <a:lnTo>
                    <a:pt x="789330" y="7170153"/>
                  </a:lnTo>
                  <a:lnTo>
                    <a:pt x="762279" y="7131456"/>
                  </a:lnTo>
                  <a:lnTo>
                    <a:pt x="735037" y="7093623"/>
                  </a:lnTo>
                  <a:lnTo>
                    <a:pt x="707593" y="7056717"/>
                  </a:lnTo>
                  <a:lnTo>
                    <a:pt x="679919" y="7020788"/>
                  </a:lnTo>
                  <a:lnTo>
                    <a:pt x="652030" y="6985889"/>
                  </a:lnTo>
                  <a:lnTo>
                    <a:pt x="623912" y="6952069"/>
                  </a:lnTo>
                  <a:lnTo>
                    <a:pt x="595553" y="6919392"/>
                  </a:lnTo>
                  <a:lnTo>
                    <a:pt x="566928" y="6887896"/>
                  </a:lnTo>
                  <a:lnTo>
                    <a:pt x="538035" y="6857644"/>
                  </a:lnTo>
                  <a:lnTo>
                    <a:pt x="508876" y="6828688"/>
                  </a:lnTo>
                  <a:lnTo>
                    <a:pt x="479425" y="6801078"/>
                  </a:lnTo>
                  <a:lnTo>
                    <a:pt x="449681" y="6774878"/>
                  </a:lnTo>
                  <a:lnTo>
                    <a:pt x="419633" y="6750113"/>
                  </a:lnTo>
                  <a:lnTo>
                    <a:pt x="389267" y="6726872"/>
                  </a:lnTo>
                  <a:lnTo>
                    <a:pt x="327533" y="6685102"/>
                  </a:lnTo>
                  <a:lnTo>
                    <a:pt x="264426" y="6649987"/>
                  </a:lnTo>
                  <a:lnTo>
                    <a:pt x="199834" y="6621958"/>
                  </a:lnTo>
                  <a:lnTo>
                    <a:pt x="133692" y="6601447"/>
                  </a:lnTo>
                  <a:lnTo>
                    <a:pt x="65925" y="6588849"/>
                  </a:lnTo>
                  <a:lnTo>
                    <a:pt x="0" y="6584721"/>
                  </a:lnTo>
                  <a:lnTo>
                    <a:pt x="0" y="10287000"/>
                  </a:lnTo>
                  <a:lnTo>
                    <a:pt x="3237458" y="10287000"/>
                  </a:lnTo>
                  <a:close/>
                </a:path>
                <a:path extrusionOk="0" h="10287000" w="18288000">
                  <a:moveTo>
                    <a:pt x="18288000" y="2637993"/>
                  </a:moveTo>
                  <a:lnTo>
                    <a:pt x="18259794" y="2686774"/>
                  </a:lnTo>
                  <a:lnTo>
                    <a:pt x="18232844" y="2730716"/>
                  </a:lnTo>
                  <a:lnTo>
                    <a:pt x="18204790" y="2773959"/>
                  </a:lnTo>
                  <a:lnTo>
                    <a:pt x="18175631" y="2816453"/>
                  </a:lnTo>
                  <a:lnTo>
                    <a:pt x="18145316" y="2858160"/>
                  </a:lnTo>
                  <a:lnTo>
                    <a:pt x="18113833" y="2899016"/>
                  </a:lnTo>
                  <a:lnTo>
                    <a:pt x="18081155" y="2938983"/>
                  </a:lnTo>
                  <a:lnTo>
                    <a:pt x="18046688" y="2977324"/>
                  </a:lnTo>
                  <a:lnTo>
                    <a:pt x="18010988" y="3014535"/>
                  </a:lnTo>
                  <a:lnTo>
                    <a:pt x="17974031" y="3050476"/>
                  </a:lnTo>
                  <a:lnTo>
                    <a:pt x="17935766" y="3084982"/>
                  </a:lnTo>
                  <a:lnTo>
                    <a:pt x="17896167" y="3117900"/>
                  </a:lnTo>
                  <a:lnTo>
                    <a:pt x="17859096" y="3146133"/>
                  </a:lnTo>
                  <a:lnTo>
                    <a:pt x="17812830" y="3178352"/>
                  </a:lnTo>
                  <a:lnTo>
                    <a:pt x="17774616" y="3202127"/>
                  </a:lnTo>
                  <a:lnTo>
                    <a:pt x="17735639" y="3224619"/>
                  </a:lnTo>
                  <a:lnTo>
                    <a:pt x="17695774" y="3245447"/>
                  </a:lnTo>
                  <a:lnTo>
                    <a:pt x="17644695" y="3268903"/>
                  </a:lnTo>
                  <a:lnTo>
                    <a:pt x="17581944" y="3293427"/>
                  </a:lnTo>
                  <a:lnTo>
                    <a:pt x="17528388" y="3310242"/>
                  </a:lnTo>
                  <a:lnTo>
                    <a:pt x="17484992" y="3321596"/>
                  </a:lnTo>
                  <a:lnTo>
                    <a:pt x="17434992" y="3332670"/>
                  </a:lnTo>
                  <a:lnTo>
                    <a:pt x="17384497" y="3341243"/>
                  </a:lnTo>
                  <a:lnTo>
                    <a:pt x="17333672" y="3347389"/>
                  </a:lnTo>
                  <a:lnTo>
                    <a:pt x="17282643" y="3351212"/>
                  </a:lnTo>
                  <a:lnTo>
                    <a:pt x="17231564" y="3352800"/>
                  </a:lnTo>
                  <a:lnTo>
                    <a:pt x="17180548" y="3352241"/>
                  </a:lnTo>
                  <a:lnTo>
                    <a:pt x="17129760" y="3349625"/>
                  </a:lnTo>
                  <a:lnTo>
                    <a:pt x="17079341" y="3343465"/>
                  </a:lnTo>
                  <a:lnTo>
                    <a:pt x="17029418" y="3334397"/>
                  </a:lnTo>
                  <a:lnTo>
                    <a:pt x="16979989" y="3322701"/>
                  </a:lnTo>
                  <a:lnTo>
                    <a:pt x="16931082" y="3308642"/>
                  </a:lnTo>
                  <a:lnTo>
                    <a:pt x="16882720" y="3292525"/>
                  </a:lnTo>
                  <a:lnTo>
                    <a:pt x="16834930" y="3274606"/>
                  </a:lnTo>
                  <a:lnTo>
                    <a:pt x="16787711" y="3255187"/>
                  </a:lnTo>
                  <a:lnTo>
                    <a:pt x="16746754" y="3237141"/>
                  </a:lnTo>
                  <a:lnTo>
                    <a:pt x="16706101" y="3218281"/>
                  </a:lnTo>
                  <a:lnTo>
                    <a:pt x="16665677" y="3198711"/>
                  </a:lnTo>
                  <a:lnTo>
                    <a:pt x="16625418" y="3178556"/>
                  </a:lnTo>
                  <a:lnTo>
                    <a:pt x="16464268" y="3096971"/>
                  </a:lnTo>
                  <a:lnTo>
                    <a:pt x="16418535" y="3073247"/>
                  </a:lnTo>
                  <a:lnTo>
                    <a:pt x="16372955" y="3049308"/>
                  </a:lnTo>
                  <a:lnTo>
                    <a:pt x="16327539" y="3025089"/>
                  </a:lnTo>
                  <a:lnTo>
                    <a:pt x="16282340" y="3000565"/>
                  </a:lnTo>
                  <a:lnTo>
                    <a:pt x="16237382" y="2975686"/>
                  </a:lnTo>
                  <a:lnTo>
                    <a:pt x="16192678" y="2950400"/>
                  </a:lnTo>
                  <a:lnTo>
                    <a:pt x="16148279" y="2924657"/>
                  </a:lnTo>
                  <a:lnTo>
                    <a:pt x="16104388" y="2898152"/>
                  </a:lnTo>
                  <a:lnTo>
                    <a:pt x="16060839" y="2871152"/>
                  </a:lnTo>
                  <a:lnTo>
                    <a:pt x="16017710" y="2843580"/>
                  </a:lnTo>
                  <a:lnTo>
                    <a:pt x="15975051" y="2815348"/>
                  </a:lnTo>
                  <a:lnTo>
                    <a:pt x="15932938" y="2786418"/>
                  </a:lnTo>
                  <a:lnTo>
                    <a:pt x="15891447" y="2756712"/>
                  </a:lnTo>
                  <a:lnTo>
                    <a:pt x="15850642" y="2726144"/>
                  </a:lnTo>
                  <a:lnTo>
                    <a:pt x="15810700" y="2694597"/>
                  </a:lnTo>
                  <a:lnTo>
                    <a:pt x="15771508" y="2662161"/>
                  </a:lnTo>
                  <a:lnTo>
                    <a:pt x="15733243" y="2628760"/>
                  </a:lnTo>
                  <a:lnTo>
                    <a:pt x="15696083" y="2594279"/>
                  </a:lnTo>
                  <a:lnTo>
                    <a:pt x="15660180" y="2558631"/>
                  </a:lnTo>
                  <a:lnTo>
                    <a:pt x="15625712" y="2521712"/>
                  </a:lnTo>
                  <a:lnTo>
                    <a:pt x="15592857" y="2483434"/>
                  </a:lnTo>
                  <a:lnTo>
                    <a:pt x="15564854" y="2449360"/>
                  </a:lnTo>
                  <a:lnTo>
                    <a:pt x="15539174" y="2412555"/>
                  </a:lnTo>
                  <a:lnTo>
                    <a:pt x="15514676" y="2377198"/>
                  </a:lnTo>
                  <a:lnTo>
                    <a:pt x="15493302" y="2338984"/>
                  </a:lnTo>
                  <a:lnTo>
                    <a:pt x="15472245" y="2300567"/>
                  </a:lnTo>
                  <a:lnTo>
                    <a:pt x="15454173" y="2260650"/>
                  </a:lnTo>
                  <a:lnTo>
                    <a:pt x="15438489" y="2219617"/>
                  </a:lnTo>
                  <a:lnTo>
                    <a:pt x="15424582" y="2177821"/>
                  </a:lnTo>
                  <a:lnTo>
                    <a:pt x="15411069" y="2129129"/>
                  </a:lnTo>
                  <a:lnTo>
                    <a:pt x="15399893" y="2079726"/>
                  </a:lnTo>
                  <a:lnTo>
                    <a:pt x="15390787" y="2029752"/>
                  </a:lnTo>
                  <a:lnTo>
                    <a:pt x="15383498" y="1979295"/>
                  </a:lnTo>
                  <a:lnTo>
                    <a:pt x="15377744" y="1928482"/>
                  </a:lnTo>
                  <a:lnTo>
                    <a:pt x="15373261" y="1877428"/>
                  </a:lnTo>
                  <a:lnTo>
                    <a:pt x="15369820" y="1826247"/>
                  </a:lnTo>
                  <a:lnTo>
                    <a:pt x="15367419" y="1774812"/>
                  </a:lnTo>
                  <a:lnTo>
                    <a:pt x="15365349" y="1723326"/>
                  </a:lnTo>
                  <a:lnTo>
                    <a:pt x="15363673" y="1671802"/>
                  </a:lnTo>
                  <a:lnTo>
                    <a:pt x="15362428" y="1620266"/>
                  </a:lnTo>
                  <a:lnTo>
                    <a:pt x="15361654" y="1568704"/>
                  </a:lnTo>
                  <a:lnTo>
                    <a:pt x="15361400" y="1517142"/>
                  </a:lnTo>
                  <a:lnTo>
                    <a:pt x="15361704" y="1465592"/>
                  </a:lnTo>
                  <a:lnTo>
                    <a:pt x="15362631" y="1414056"/>
                  </a:lnTo>
                  <a:lnTo>
                    <a:pt x="15364206" y="1362544"/>
                  </a:lnTo>
                  <a:lnTo>
                    <a:pt x="15366492" y="1311071"/>
                  </a:lnTo>
                  <a:lnTo>
                    <a:pt x="15369528" y="1259649"/>
                  </a:lnTo>
                  <a:lnTo>
                    <a:pt x="15373350" y="1208290"/>
                  </a:lnTo>
                  <a:lnTo>
                    <a:pt x="15378011" y="1156995"/>
                  </a:lnTo>
                  <a:lnTo>
                    <a:pt x="15383561" y="1105776"/>
                  </a:lnTo>
                  <a:lnTo>
                    <a:pt x="15390063" y="1054785"/>
                  </a:lnTo>
                  <a:lnTo>
                    <a:pt x="15397607" y="1003871"/>
                  </a:lnTo>
                  <a:lnTo>
                    <a:pt x="15406243" y="953109"/>
                  </a:lnTo>
                  <a:lnTo>
                    <a:pt x="15416035" y="902538"/>
                  </a:lnTo>
                  <a:lnTo>
                    <a:pt x="15427033" y="852246"/>
                  </a:lnTo>
                  <a:lnTo>
                    <a:pt x="15439289" y="802259"/>
                  </a:lnTo>
                  <a:lnTo>
                    <a:pt x="15452840" y="752665"/>
                  </a:lnTo>
                  <a:lnTo>
                    <a:pt x="15467762" y="703503"/>
                  </a:lnTo>
                  <a:lnTo>
                    <a:pt x="15484094" y="654837"/>
                  </a:lnTo>
                  <a:lnTo>
                    <a:pt x="15501900" y="606742"/>
                  </a:lnTo>
                  <a:lnTo>
                    <a:pt x="15521216" y="559244"/>
                  </a:lnTo>
                  <a:lnTo>
                    <a:pt x="15542121" y="512445"/>
                  </a:lnTo>
                  <a:lnTo>
                    <a:pt x="15564638" y="466369"/>
                  </a:lnTo>
                  <a:lnTo>
                    <a:pt x="15588831" y="421081"/>
                  </a:lnTo>
                  <a:lnTo>
                    <a:pt x="15614358" y="376720"/>
                  </a:lnTo>
                  <a:lnTo>
                    <a:pt x="15641879" y="333413"/>
                  </a:lnTo>
                  <a:lnTo>
                    <a:pt x="15671165" y="291465"/>
                  </a:lnTo>
                  <a:lnTo>
                    <a:pt x="15702204" y="250850"/>
                  </a:lnTo>
                  <a:lnTo>
                    <a:pt x="15734932" y="211607"/>
                  </a:lnTo>
                  <a:lnTo>
                    <a:pt x="15769260" y="173786"/>
                  </a:lnTo>
                  <a:lnTo>
                    <a:pt x="15805138" y="137439"/>
                  </a:lnTo>
                  <a:lnTo>
                    <a:pt x="15842463" y="102616"/>
                  </a:lnTo>
                  <a:lnTo>
                    <a:pt x="15881198" y="69354"/>
                  </a:lnTo>
                  <a:lnTo>
                    <a:pt x="15921254" y="37706"/>
                  </a:lnTo>
                  <a:lnTo>
                    <a:pt x="15962554" y="7721"/>
                  </a:lnTo>
                  <a:lnTo>
                    <a:pt x="15974136" y="0"/>
                  </a:lnTo>
                  <a:lnTo>
                    <a:pt x="15973578" y="0"/>
                  </a:lnTo>
                  <a:lnTo>
                    <a:pt x="15916021" y="0"/>
                  </a:lnTo>
                  <a:lnTo>
                    <a:pt x="15885897" y="24053"/>
                  </a:lnTo>
                  <a:lnTo>
                    <a:pt x="15850908" y="53606"/>
                  </a:lnTo>
                  <a:lnTo>
                    <a:pt x="15816936" y="84302"/>
                  </a:lnTo>
                  <a:lnTo>
                    <a:pt x="15784233" y="116344"/>
                  </a:lnTo>
                  <a:lnTo>
                    <a:pt x="15748432" y="154444"/>
                  </a:lnTo>
                  <a:lnTo>
                    <a:pt x="15714193" y="193929"/>
                  </a:lnTo>
                  <a:lnTo>
                    <a:pt x="15681554" y="234708"/>
                  </a:lnTo>
                  <a:lnTo>
                    <a:pt x="15650540" y="276707"/>
                  </a:lnTo>
                  <a:lnTo>
                    <a:pt x="15621203" y="319874"/>
                  </a:lnTo>
                  <a:lnTo>
                    <a:pt x="15593556" y="364121"/>
                  </a:lnTo>
                  <a:lnTo>
                    <a:pt x="15567698" y="409295"/>
                  </a:lnTo>
                  <a:lnTo>
                    <a:pt x="15543467" y="455549"/>
                  </a:lnTo>
                  <a:lnTo>
                    <a:pt x="15520962" y="502539"/>
                  </a:lnTo>
                  <a:lnTo>
                    <a:pt x="15500122" y="550252"/>
                  </a:lnTo>
                  <a:lnTo>
                    <a:pt x="15480881" y="598627"/>
                  </a:lnTo>
                  <a:lnTo>
                    <a:pt x="15463190" y="647573"/>
                  </a:lnTo>
                  <a:lnTo>
                    <a:pt x="15447010" y="697001"/>
                  </a:lnTo>
                  <a:lnTo>
                    <a:pt x="15432304" y="746848"/>
                  </a:lnTo>
                  <a:lnTo>
                    <a:pt x="15418816" y="797039"/>
                  </a:lnTo>
                  <a:lnTo>
                    <a:pt x="15406485" y="847509"/>
                  </a:lnTo>
                  <a:lnTo>
                    <a:pt x="15395296" y="898220"/>
                  </a:lnTo>
                  <a:lnTo>
                    <a:pt x="15385212" y="949159"/>
                  </a:lnTo>
                  <a:lnTo>
                    <a:pt x="15376208" y="1000302"/>
                  </a:lnTo>
                  <a:lnTo>
                    <a:pt x="15368283" y="1051598"/>
                  </a:lnTo>
                  <a:lnTo>
                    <a:pt x="15361412" y="1103045"/>
                  </a:lnTo>
                  <a:lnTo>
                    <a:pt x="15355164" y="1154557"/>
                  </a:lnTo>
                  <a:lnTo>
                    <a:pt x="15349754" y="1206144"/>
                  </a:lnTo>
                  <a:lnTo>
                    <a:pt x="15345144" y="1257808"/>
                  </a:lnTo>
                  <a:lnTo>
                    <a:pt x="15341257" y="1309535"/>
                  </a:lnTo>
                  <a:lnTo>
                    <a:pt x="15338032" y="1361300"/>
                  </a:lnTo>
                  <a:lnTo>
                    <a:pt x="15335403" y="1413103"/>
                  </a:lnTo>
                  <a:lnTo>
                    <a:pt x="15333320" y="1464919"/>
                  </a:lnTo>
                  <a:lnTo>
                    <a:pt x="15331758" y="1516761"/>
                  </a:lnTo>
                  <a:lnTo>
                    <a:pt x="15330615" y="1568589"/>
                  </a:lnTo>
                  <a:lnTo>
                    <a:pt x="15329904" y="1620405"/>
                  </a:lnTo>
                  <a:lnTo>
                    <a:pt x="15329637" y="1672234"/>
                  </a:lnTo>
                  <a:lnTo>
                    <a:pt x="15329802" y="1724088"/>
                  </a:lnTo>
                  <a:lnTo>
                    <a:pt x="15330437" y="1775980"/>
                  </a:lnTo>
                  <a:lnTo>
                    <a:pt x="15331529" y="1827911"/>
                  </a:lnTo>
                  <a:lnTo>
                    <a:pt x="15333587" y="1879892"/>
                  </a:lnTo>
                  <a:lnTo>
                    <a:pt x="15336698" y="1932000"/>
                  </a:lnTo>
                  <a:lnTo>
                    <a:pt x="15341156" y="1984133"/>
                  </a:lnTo>
                  <a:lnTo>
                    <a:pt x="15347252" y="2036216"/>
                  </a:lnTo>
                  <a:lnTo>
                    <a:pt x="15355291" y="2088134"/>
                  </a:lnTo>
                  <a:lnTo>
                    <a:pt x="15365540" y="2139823"/>
                  </a:lnTo>
                  <a:lnTo>
                    <a:pt x="15378303" y="2191194"/>
                  </a:lnTo>
                  <a:lnTo>
                    <a:pt x="15391778" y="2235593"/>
                  </a:lnTo>
                  <a:lnTo>
                    <a:pt x="15407259" y="2279523"/>
                  </a:lnTo>
                  <a:lnTo>
                    <a:pt x="15425331" y="2322499"/>
                  </a:lnTo>
                  <a:lnTo>
                    <a:pt x="15446591" y="2364016"/>
                  </a:lnTo>
                  <a:lnTo>
                    <a:pt x="15468346" y="2405342"/>
                  </a:lnTo>
                  <a:lnTo>
                    <a:pt x="15493759" y="2444305"/>
                  </a:lnTo>
                  <a:lnTo>
                    <a:pt x="15519502" y="2483281"/>
                  </a:lnTo>
                  <a:lnTo>
                    <a:pt x="15548267" y="2519451"/>
                  </a:lnTo>
                  <a:lnTo>
                    <a:pt x="15582202" y="2560104"/>
                  </a:lnTo>
                  <a:lnTo>
                    <a:pt x="15617660" y="2599258"/>
                  </a:lnTo>
                  <a:lnTo>
                    <a:pt x="15654503" y="2637002"/>
                  </a:lnTo>
                  <a:lnTo>
                    <a:pt x="15692616" y="2673362"/>
                  </a:lnTo>
                  <a:lnTo>
                    <a:pt x="15731859" y="2708402"/>
                  </a:lnTo>
                  <a:lnTo>
                    <a:pt x="15772105" y="2742184"/>
                  </a:lnTo>
                  <a:lnTo>
                    <a:pt x="15813227" y="2774734"/>
                  </a:lnTo>
                  <a:lnTo>
                    <a:pt x="15855049" y="2806306"/>
                  </a:lnTo>
                  <a:lnTo>
                    <a:pt x="15897517" y="2836926"/>
                  </a:lnTo>
                  <a:lnTo>
                    <a:pt x="15940570" y="2866618"/>
                  </a:lnTo>
                  <a:lnTo>
                    <a:pt x="15984169" y="2895435"/>
                  </a:lnTo>
                  <a:lnTo>
                    <a:pt x="16028251" y="2923400"/>
                  </a:lnTo>
                  <a:lnTo>
                    <a:pt x="16072803" y="2950553"/>
                  </a:lnTo>
                  <a:lnTo>
                    <a:pt x="16117748" y="2976943"/>
                  </a:lnTo>
                  <a:lnTo>
                    <a:pt x="16162998" y="3002750"/>
                  </a:lnTo>
                  <a:lnTo>
                    <a:pt x="16208540" y="3027921"/>
                  </a:lnTo>
                  <a:lnTo>
                    <a:pt x="16254375" y="3052508"/>
                  </a:lnTo>
                  <a:lnTo>
                    <a:pt x="16300450" y="3076549"/>
                  </a:lnTo>
                  <a:lnTo>
                    <a:pt x="16346754" y="3100108"/>
                  </a:lnTo>
                  <a:lnTo>
                    <a:pt x="16393249" y="3123209"/>
                  </a:lnTo>
                  <a:lnTo>
                    <a:pt x="16439896" y="3145904"/>
                  </a:lnTo>
                  <a:lnTo>
                    <a:pt x="16480765" y="3165589"/>
                  </a:lnTo>
                  <a:lnTo>
                    <a:pt x="16521710" y="3185083"/>
                  </a:lnTo>
                  <a:lnTo>
                    <a:pt x="16562731" y="3204337"/>
                  </a:lnTo>
                  <a:lnTo>
                    <a:pt x="16603853" y="3223323"/>
                  </a:lnTo>
                  <a:lnTo>
                    <a:pt x="16645204" y="3242208"/>
                  </a:lnTo>
                  <a:lnTo>
                    <a:pt x="16686911" y="3260585"/>
                  </a:lnTo>
                  <a:lnTo>
                    <a:pt x="16728999" y="3278314"/>
                  </a:lnTo>
                  <a:lnTo>
                    <a:pt x="16771468" y="3295256"/>
                  </a:lnTo>
                  <a:lnTo>
                    <a:pt x="16820490" y="3313392"/>
                  </a:lnTo>
                  <a:lnTo>
                    <a:pt x="16870198" y="3330016"/>
                  </a:lnTo>
                  <a:lnTo>
                    <a:pt x="16920566" y="3344824"/>
                  </a:lnTo>
                  <a:lnTo>
                    <a:pt x="16971518" y="3357511"/>
                  </a:lnTo>
                  <a:lnTo>
                    <a:pt x="17023042" y="3367798"/>
                  </a:lnTo>
                  <a:lnTo>
                    <a:pt x="17075061" y="3375368"/>
                  </a:lnTo>
                  <a:lnTo>
                    <a:pt x="17127538" y="3379952"/>
                  </a:lnTo>
                  <a:lnTo>
                    <a:pt x="17180002" y="3380867"/>
                  </a:lnTo>
                  <a:lnTo>
                    <a:pt x="17232364" y="3379660"/>
                  </a:lnTo>
                  <a:lnTo>
                    <a:pt x="17284523" y="3376244"/>
                  </a:lnTo>
                  <a:lnTo>
                    <a:pt x="17336415" y="3370554"/>
                  </a:lnTo>
                  <a:lnTo>
                    <a:pt x="17387939" y="3362502"/>
                  </a:lnTo>
                  <a:lnTo>
                    <a:pt x="17439005" y="3352025"/>
                  </a:lnTo>
                  <a:lnTo>
                    <a:pt x="17489551" y="3339020"/>
                  </a:lnTo>
                  <a:lnTo>
                    <a:pt x="17539412" y="3323971"/>
                  </a:lnTo>
                  <a:lnTo>
                    <a:pt x="17588459" y="3306534"/>
                  </a:lnTo>
                  <a:lnTo>
                    <a:pt x="17636592" y="3286798"/>
                  </a:lnTo>
                  <a:lnTo>
                    <a:pt x="17683722" y="3264827"/>
                  </a:lnTo>
                  <a:lnTo>
                    <a:pt x="17729734" y="3240684"/>
                  </a:lnTo>
                  <a:lnTo>
                    <a:pt x="17774565" y="3214446"/>
                  </a:lnTo>
                  <a:lnTo>
                    <a:pt x="17818088" y="3186201"/>
                  </a:lnTo>
                  <a:lnTo>
                    <a:pt x="17855235" y="3160090"/>
                  </a:lnTo>
                  <a:lnTo>
                    <a:pt x="17891240" y="3132480"/>
                  </a:lnTo>
                  <a:lnTo>
                    <a:pt x="17926266" y="3103638"/>
                  </a:lnTo>
                  <a:lnTo>
                    <a:pt x="17960455" y="3073844"/>
                  </a:lnTo>
                  <a:lnTo>
                    <a:pt x="17993424" y="3042691"/>
                  </a:lnTo>
                  <a:lnTo>
                    <a:pt x="18025301" y="3010458"/>
                  </a:lnTo>
                  <a:lnTo>
                    <a:pt x="18056238" y="2977324"/>
                  </a:lnTo>
                  <a:lnTo>
                    <a:pt x="18086388" y="2943479"/>
                  </a:lnTo>
                  <a:lnTo>
                    <a:pt x="18119535" y="2903664"/>
                  </a:lnTo>
                  <a:lnTo>
                    <a:pt x="18151450" y="2862884"/>
                  </a:lnTo>
                  <a:lnTo>
                    <a:pt x="18182209" y="2821216"/>
                  </a:lnTo>
                  <a:lnTo>
                    <a:pt x="18211838" y="2778734"/>
                  </a:lnTo>
                  <a:lnTo>
                    <a:pt x="18240401" y="2735529"/>
                  </a:lnTo>
                  <a:lnTo>
                    <a:pt x="18267972" y="2691663"/>
                  </a:lnTo>
                  <a:lnTo>
                    <a:pt x="18288000" y="2658237"/>
                  </a:lnTo>
                  <a:lnTo>
                    <a:pt x="18288000" y="2637993"/>
                  </a:lnTo>
                  <a:close/>
                </a:path>
              </a:pathLst>
            </a:custGeom>
            <a:solidFill>
              <a:srgbClr val="A558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12"/>
            <p:cNvSpPr/>
            <p:nvPr/>
          </p:nvSpPr>
          <p:spPr>
            <a:xfrm>
              <a:off x="15863377" y="7044720"/>
              <a:ext cx="2264410" cy="3242310"/>
            </a:xfrm>
            <a:custGeom>
              <a:rect b="b" l="l" r="r" t="t"/>
              <a:pathLst>
                <a:path extrusionOk="0" h="3242309" w="2264409">
                  <a:moveTo>
                    <a:pt x="1588969" y="1757743"/>
                  </a:moveTo>
                  <a:lnTo>
                    <a:pt x="1474803" y="1757743"/>
                  </a:lnTo>
                  <a:lnTo>
                    <a:pt x="1474438" y="1715198"/>
                  </a:lnTo>
                  <a:lnTo>
                    <a:pt x="1476618" y="1597517"/>
                  </a:lnTo>
                  <a:lnTo>
                    <a:pt x="1486251" y="1419634"/>
                  </a:lnTo>
                  <a:lnTo>
                    <a:pt x="1508250" y="1196479"/>
                  </a:lnTo>
                  <a:lnTo>
                    <a:pt x="1514694" y="1153291"/>
                  </a:lnTo>
                  <a:lnTo>
                    <a:pt x="1523553" y="1107704"/>
                  </a:lnTo>
                  <a:lnTo>
                    <a:pt x="1534670" y="1060046"/>
                  </a:lnTo>
                  <a:lnTo>
                    <a:pt x="1547890" y="1010641"/>
                  </a:lnTo>
                  <a:lnTo>
                    <a:pt x="1563057" y="959817"/>
                  </a:lnTo>
                  <a:lnTo>
                    <a:pt x="1580015" y="907898"/>
                  </a:lnTo>
                  <a:lnTo>
                    <a:pt x="1598610" y="855211"/>
                  </a:lnTo>
                  <a:lnTo>
                    <a:pt x="1618685" y="802083"/>
                  </a:lnTo>
                  <a:lnTo>
                    <a:pt x="1640085" y="748838"/>
                  </a:lnTo>
                  <a:lnTo>
                    <a:pt x="1662653" y="695803"/>
                  </a:lnTo>
                  <a:lnTo>
                    <a:pt x="1686236" y="643305"/>
                  </a:lnTo>
                  <a:lnTo>
                    <a:pt x="1710676" y="591669"/>
                  </a:lnTo>
                  <a:lnTo>
                    <a:pt x="1735819" y="541221"/>
                  </a:lnTo>
                  <a:lnTo>
                    <a:pt x="1761537" y="492237"/>
                  </a:lnTo>
                  <a:lnTo>
                    <a:pt x="1787590" y="445193"/>
                  </a:lnTo>
                  <a:lnTo>
                    <a:pt x="1813906" y="400266"/>
                  </a:lnTo>
                  <a:lnTo>
                    <a:pt x="1840303" y="357830"/>
                  </a:lnTo>
                  <a:lnTo>
                    <a:pt x="1866624" y="318213"/>
                  </a:lnTo>
                  <a:lnTo>
                    <a:pt x="1892713" y="281741"/>
                  </a:lnTo>
                  <a:lnTo>
                    <a:pt x="1918416" y="248739"/>
                  </a:lnTo>
                  <a:lnTo>
                    <a:pt x="1943576" y="219533"/>
                  </a:lnTo>
                  <a:lnTo>
                    <a:pt x="1991647" y="173814"/>
                  </a:lnTo>
                  <a:lnTo>
                    <a:pt x="2095527" y="92171"/>
                  </a:lnTo>
                  <a:lnTo>
                    <a:pt x="2157697" y="46851"/>
                  </a:lnTo>
                  <a:lnTo>
                    <a:pt x="2202946" y="21558"/>
                  </a:lnTo>
                  <a:lnTo>
                    <a:pt x="2256064" y="0"/>
                  </a:lnTo>
                  <a:lnTo>
                    <a:pt x="2258843" y="46851"/>
                  </a:lnTo>
                  <a:lnTo>
                    <a:pt x="2263400" y="154379"/>
                  </a:lnTo>
                  <a:lnTo>
                    <a:pt x="2264317" y="278913"/>
                  </a:lnTo>
                  <a:lnTo>
                    <a:pt x="2256064" y="374176"/>
                  </a:lnTo>
                  <a:lnTo>
                    <a:pt x="2237813" y="443946"/>
                  </a:lnTo>
                  <a:lnTo>
                    <a:pt x="2224106" y="492287"/>
                  </a:lnTo>
                  <a:lnTo>
                    <a:pt x="2208376" y="546585"/>
                  </a:lnTo>
                  <a:lnTo>
                    <a:pt x="2191327" y="604831"/>
                  </a:lnTo>
                  <a:lnTo>
                    <a:pt x="2173716" y="664814"/>
                  </a:lnTo>
                  <a:lnTo>
                    <a:pt x="2156291" y="724377"/>
                  </a:lnTo>
                  <a:lnTo>
                    <a:pt x="2139796" y="781358"/>
                  </a:lnTo>
                  <a:lnTo>
                    <a:pt x="2124977" y="833597"/>
                  </a:lnTo>
                  <a:lnTo>
                    <a:pt x="2112578" y="878936"/>
                  </a:lnTo>
                  <a:lnTo>
                    <a:pt x="2096004" y="947826"/>
                  </a:lnTo>
                  <a:lnTo>
                    <a:pt x="2087368" y="987646"/>
                  </a:lnTo>
                  <a:lnTo>
                    <a:pt x="2077167" y="1032984"/>
                  </a:lnTo>
                  <a:lnTo>
                    <a:pt x="2065131" y="1082147"/>
                  </a:lnTo>
                  <a:lnTo>
                    <a:pt x="2050993" y="1133443"/>
                  </a:lnTo>
                  <a:lnTo>
                    <a:pt x="2034481" y="1185181"/>
                  </a:lnTo>
                  <a:lnTo>
                    <a:pt x="2015326" y="1235667"/>
                  </a:lnTo>
                  <a:lnTo>
                    <a:pt x="1993260" y="1283211"/>
                  </a:lnTo>
                  <a:lnTo>
                    <a:pt x="1968012" y="1326119"/>
                  </a:lnTo>
                  <a:lnTo>
                    <a:pt x="1939312" y="1362700"/>
                  </a:lnTo>
                  <a:lnTo>
                    <a:pt x="1906892" y="1391262"/>
                  </a:lnTo>
                  <a:lnTo>
                    <a:pt x="1870482" y="1410113"/>
                  </a:lnTo>
                  <a:lnTo>
                    <a:pt x="1779372" y="1443049"/>
                  </a:lnTo>
                  <a:lnTo>
                    <a:pt x="1719026" y="1472134"/>
                  </a:lnTo>
                  <a:lnTo>
                    <a:pt x="1662467" y="1513662"/>
                  </a:lnTo>
                  <a:lnTo>
                    <a:pt x="1582716" y="1583928"/>
                  </a:lnTo>
                  <a:lnTo>
                    <a:pt x="1588969" y="1757743"/>
                  </a:lnTo>
                  <a:close/>
                </a:path>
                <a:path extrusionOk="0" h="3242309" w="2264409">
                  <a:moveTo>
                    <a:pt x="1092929" y="1677472"/>
                  </a:moveTo>
                  <a:lnTo>
                    <a:pt x="881768" y="1672692"/>
                  </a:lnTo>
                  <a:lnTo>
                    <a:pt x="700484" y="1645870"/>
                  </a:lnTo>
                  <a:lnTo>
                    <a:pt x="647068" y="1628020"/>
                  </a:lnTo>
                  <a:lnTo>
                    <a:pt x="601210" y="1607820"/>
                  </a:lnTo>
                  <a:lnTo>
                    <a:pt x="561265" y="1585230"/>
                  </a:lnTo>
                  <a:lnTo>
                    <a:pt x="525593" y="1560214"/>
                  </a:lnTo>
                  <a:lnTo>
                    <a:pt x="492547" y="1532732"/>
                  </a:lnTo>
                  <a:lnTo>
                    <a:pt x="460487" y="1502747"/>
                  </a:lnTo>
                  <a:lnTo>
                    <a:pt x="392745" y="1435117"/>
                  </a:lnTo>
                  <a:lnTo>
                    <a:pt x="353778" y="1397396"/>
                  </a:lnTo>
                  <a:lnTo>
                    <a:pt x="309222" y="1357021"/>
                  </a:lnTo>
                  <a:lnTo>
                    <a:pt x="266034" y="1320043"/>
                  </a:lnTo>
                  <a:lnTo>
                    <a:pt x="183674" y="1250444"/>
                  </a:lnTo>
                  <a:lnTo>
                    <a:pt x="145759" y="1216945"/>
                  </a:lnTo>
                  <a:lnTo>
                    <a:pt x="110861" y="1183728"/>
                  </a:lnTo>
                  <a:lnTo>
                    <a:pt x="79606" y="1150355"/>
                  </a:lnTo>
                  <a:lnTo>
                    <a:pt x="52624" y="1116385"/>
                  </a:lnTo>
                  <a:lnTo>
                    <a:pt x="30544" y="1081382"/>
                  </a:lnTo>
                  <a:lnTo>
                    <a:pt x="13994" y="1044906"/>
                  </a:lnTo>
                  <a:lnTo>
                    <a:pt x="3603" y="1006518"/>
                  </a:lnTo>
                  <a:lnTo>
                    <a:pt x="0" y="965779"/>
                  </a:lnTo>
                  <a:lnTo>
                    <a:pt x="5394" y="951649"/>
                  </a:lnTo>
                  <a:lnTo>
                    <a:pt x="45428" y="930627"/>
                  </a:lnTo>
                  <a:lnTo>
                    <a:pt x="117505" y="918680"/>
                  </a:lnTo>
                  <a:lnTo>
                    <a:pt x="162955" y="915893"/>
                  </a:lnTo>
                  <a:lnTo>
                    <a:pt x="213290" y="915116"/>
                  </a:lnTo>
                  <a:lnTo>
                    <a:pt x="267468" y="916262"/>
                  </a:lnTo>
                  <a:lnTo>
                    <a:pt x="324447" y="919244"/>
                  </a:lnTo>
                  <a:lnTo>
                    <a:pt x="383184" y="923976"/>
                  </a:lnTo>
                  <a:lnTo>
                    <a:pt x="442639" y="930371"/>
                  </a:lnTo>
                  <a:lnTo>
                    <a:pt x="501768" y="938343"/>
                  </a:lnTo>
                  <a:lnTo>
                    <a:pt x="559632" y="947826"/>
                  </a:lnTo>
                  <a:lnTo>
                    <a:pt x="614882" y="958672"/>
                  </a:lnTo>
                  <a:lnTo>
                    <a:pt x="666783" y="970856"/>
                  </a:lnTo>
                  <a:lnTo>
                    <a:pt x="714191" y="984271"/>
                  </a:lnTo>
                  <a:lnTo>
                    <a:pt x="756063" y="998830"/>
                  </a:lnTo>
                  <a:lnTo>
                    <a:pt x="791358" y="1014447"/>
                  </a:lnTo>
                  <a:lnTo>
                    <a:pt x="948704" y="1093150"/>
                  </a:lnTo>
                  <a:lnTo>
                    <a:pt x="989653" y="1115198"/>
                  </a:lnTo>
                  <a:lnTo>
                    <a:pt x="1026722" y="1137537"/>
                  </a:lnTo>
                  <a:lnTo>
                    <a:pt x="1061034" y="1161599"/>
                  </a:lnTo>
                  <a:lnTo>
                    <a:pt x="1093709" y="1188813"/>
                  </a:lnTo>
                  <a:lnTo>
                    <a:pt x="1125870" y="1220610"/>
                  </a:lnTo>
                  <a:lnTo>
                    <a:pt x="1158639" y="1258420"/>
                  </a:lnTo>
                  <a:lnTo>
                    <a:pt x="1195154" y="1303982"/>
                  </a:lnTo>
                  <a:lnTo>
                    <a:pt x="1229377" y="1347737"/>
                  </a:lnTo>
                  <a:lnTo>
                    <a:pt x="1261204" y="1389655"/>
                  </a:lnTo>
                  <a:lnTo>
                    <a:pt x="1290532" y="1429707"/>
                  </a:lnTo>
                  <a:lnTo>
                    <a:pt x="1317256" y="1467862"/>
                  </a:lnTo>
                  <a:lnTo>
                    <a:pt x="1341273" y="1504092"/>
                  </a:lnTo>
                  <a:lnTo>
                    <a:pt x="1362481" y="1538366"/>
                  </a:lnTo>
                  <a:lnTo>
                    <a:pt x="1407802" y="1620508"/>
                  </a:lnTo>
                  <a:lnTo>
                    <a:pt x="1426605" y="1656615"/>
                  </a:lnTo>
                  <a:lnTo>
                    <a:pt x="1431829" y="1667360"/>
                  </a:lnTo>
                  <a:lnTo>
                    <a:pt x="1341017" y="1667360"/>
                  </a:lnTo>
                  <a:lnTo>
                    <a:pt x="1268001" y="1671823"/>
                  </a:lnTo>
                  <a:lnTo>
                    <a:pt x="1092929" y="1677472"/>
                  </a:lnTo>
                  <a:close/>
                </a:path>
                <a:path extrusionOk="0" h="3242309" w="2264409">
                  <a:moveTo>
                    <a:pt x="1717272" y="3242279"/>
                  </a:moveTo>
                  <a:lnTo>
                    <a:pt x="1596236" y="3242279"/>
                  </a:lnTo>
                  <a:lnTo>
                    <a:pt x="1575774" y="3088850"/>
                  </a:lnTo>
                  <a:lnTo>
                    <a:pt x="1570952" y="2991860"/>
                  </a:lnTo>
                  <a:lnTo>
                    <a:pt x="1567964" y="2914956"/>
                  </a:lnTo>
                  <a:lnTo>
                    <a:pt x="1565568" y="2818025"/>
                  </a:lnTo>
                  <a:lnTo>
                    <a:pt x="1562522" y="2660949"/>
                  </a:lnTo>
                  <a:lnTo>
                    <a:pt x="1430629" y="2604065"/>
                  </a:lnTo>
                  <a:lnTo>
                    <a:pt x="1396387" y="2584322"/>
                  </a:lnTo>
                  <a:lnTo>
                    <a:pt x="1360323" y="2554624"/>
                  </a:lnTo>
                  <a:lnTo>
                    <a:pt x="1326818" y="2517552"/>
                  </a:lnTo>
                  <a:lnTo>
                    <a:pt x="1300255" y="2475687"/>
                  </a:lnTo>
                  <a:lnTo>
                    <a:pt x="1285016" y="2431610"/>
                  </a:lnTo>
                  <a:lnTo>
                    <a:pt x="1285483" y="2387902"/>
                  </a:lnTo>
                  <a:lnTo>
                    <a:pt x="1295783" y="2349170"/>
                  </a:lnTo>
                  <a:lnTo>
                    <a:pt x="1310310" y="2307983"/>
                  </a:lnTo>
                  <a:lnTo>
                    <a:pt x="1329661" y="2267150"/>
                  </a:lnTo>
                  <a:lnTo>
                    <a:pt x="1354433" y="2229479"/>
                  </a:lnTo>
                  <a:lnTo>
                    <a:pt x="1385221" y="2197779"/>
                  </a:lnTo>
                  <a:lnTo>
                    <a:pt x="1422622" y="2174857"/>
                  </a:lnTo>
                  <a:lnTo>
                    <a:pt x="1467230" y="2163522"/>
                  </a:lnTo>
                  <a:lnTo>
                    <a:pt x="1537910" y="2152778"/>
                  </a:lnTo>
                  <a:lnTo>
                    <a:pt x="1522449" y="2109442"/>
                  </a:lnTo>
                  <a:lnTo>
                    <a:pt x="1486162" y="2009933"/>
                  </a:lnTo>
                  <a:lnTo>
                    <a:pt x="1444196" y="1899995"/>
                  </a:lnTo>
                  <a:lnTo>
                    <a:pt x="1411697" y="1825373"/>
                  </a:lnTo>
                  <a:lnTo>
                    <a:pt x="1393553" y="1791618"/>
                  </a:lnTo>
                  <a:lnTo>
                    <a:pt x="1380143" y="1763906"/>
                  </a:lnTo>
                  <a:lnTo>
                    <a:pt x="1364840" y="1727424"/>
                  </a:lnTo>
                  <a:lnTo>
                    <a:pt x="1341017" y="1667360"/>
                  </a:lnTo>
                  <a:lnTo>
                    <a:pt x="1431829" y="1667360"/>
                  </a:lnTo>
                  <a:lnTo>
                    <a:pt x="1446001" y="1696513"/>
                  </a:lnTo>
                  <a:lnTo>
                    <a:pt x="1474803" y="1757743"/>
                  </a:lnTo>
                  <a:lnTo>
                    <a:pt x="1588969" y="1757743"/>
                  </a:lnTo>
                  <a:lnTo>
                    <a:pt x="1602910" y="2145193"/>
                  </a:lnTo>
                  <a:lnTo>
                    <a:pt x="2138407" y="2145193"/>
                  </a:lnTo>
                  <a:lnTo>
                    <a:pt x="2150237" y="2164174"/>
                  </a:lnTo>
                  <a:lnTo>
                    <a:pt x="2166689" y="2199155"/>
                  </a:lnTo>
                  <a:lnTo>
                    <a:pt x="2180590" y="2239460"/>
                  </a:lnTo>
                  <a:lnTo>
                    <a:pt x="2191591" y="2285367"/>
                  </a:lnTo>
                  <a:lnTo>
                    <a:pt x="2199343" y="2337149"/>
                  </a:lnTo>
                  <a:lnTo>
                    <a:pt x="2203498" y="2395082"/>
                  </a:lnTo>
                  <a:lnTo>
                    <a:pt x="2203708" y="2459440"/>
                  </a:lnTo>
                  <a:lnTo>
                    <a:pt x="2199624" y="2530498"/>
                  </a:lnTo>
                  <a:lnTo>
                    <a:pt x="2190898" y="2608532"/>
                  </a:lnTo>
                  <a:lnTo>
                    <a:pt x="2177181" y="2693816"/>
                  </a:lnTo>
                  <a:lnTo>
                    <a:pt x="1629415" y="2693816"/>
                  </a:lnTo>
                  <a:lnTo>
                    <a:pt x="1717272" y="3242279"/>
                  </a:lnTo>
                  <a:close/>
                </a:path>
                <a:path extrusionOk="0" h="3242309" w="2264409">
                  <a:moveTo>
                    <a:pt x="2138407" y="2145193"/>
                  </a:moveTo>
                  <a:lnTo>
                    <a:pt x="1602910" y="2145193"/>
                  </a:lnTo>
                  <a:lnTo>
                    <a:pt x="1615630" y="2143168"/>
                  </a:lnTo>
                  <a:lnTo>
                    <a:pt x="1647400" y="2137055"/>
                  </a:lnTo>
                  <a:lnTo>
                    <a:pt x="1688636" y="2126794"/>
                  </a:lnTo>
                  <a:lnTo>
                    <a:pt x="1729754" y="2112326"/>
                  </a:lnTo>
                  <a:lnTo>
                    <a:pt x="1779179" y="2089060"/>
                  </a:lnTo>
                  <a:lnTo>
                    <a:pt x="1818875" y="2068831"/>
                  </a:lnTo>
                  <a:lnTo>
                    <a:pt x="1854469" y="2052992"/>
                  </a:lnTo>
                  <a:lnTo>
                    <a:pt x="1891588" y="2042894"/>
                  </a:lnTo>
                  <a:lnTo>
                    <a:pt x="1935859" y="2039888"/>
                  </a:lnTo>
                  <a:lnTo>
                    <a:pt x="1992909" y="2045328"/>
                  </a:lnTo>
                  <a:lnTo>
                    <a:pt x="2041904" y="2059531"/>
                  </a:lnTo>
                  <a:lnTo>
                    <a:pt x="2089058" y="2088436"/>
                  </a:lnTo>
                  <a:lnTo>
                    <a:pt x="2131583" y="2134244"/>
                  </a:lnTo>
                  <a:lnTo>
                    <a:pt x="2138407" y="2145193"/>
                  </a:lnTo>
                  <a:close/>
                </a:path>
                <a:path extrusionOk="0" h="3242309" w="2264409">
                  <a:moveTo>
                    <a:pt x="1875541" y="2738880"/>
                  </a:moveTo>
                  <a:lnTo>
                    <a:pt x="1629415" y="2693816"/>
                  </a:lnTo>
                  <a:lnTo>
                    <a:pt x="2177181" y="2693816"/>
                  </a:lnTo>
                  <a:lnTo>
                    <a:pt x="2145105" y="2708837"/>
                  </a:lnTo>
                  <a:lnTo>
                    <a:pt x="2045998" y="2733873"/>
                  </a:lnTo>
                  <a:lnTo>
                    <a:pt x="1875541" y="2738880"/>
                  </a:lnTo>
                  <a:close/>
                </a:path>
              </a:pathLst>
            </a:custGeom>
            <a:solidFill>
              <a:srgbClr val="C79D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1" name="Google Shape;101;p12"/>
          <p:cNvSpPr txBox="1"/>
          <p:nvPr/>
        </p:nvSpPr>
        <p:spPr>
          <a:xfrm>
            <a:off x="1295870" y="4718458"/>
            <a:ext cx="15715615" cy="3121025"/>
          </a:xfrm>
          <a:prstGeom prst="rect">
            <a:avLst/>
          </a:prstGeom>
          <a:noFill/>
          <a:ln>
            <a:noFill/>
          </a:ln>
        </p:spPr>
        <p:txBody>
          <a:bodyPr anchorCtr="0" anchor="t" bIns="0" lIns="0" spcFirstLastPara="1" rIns="0" wrap="square" tIns="12050">
            <a:spAutoFit/>
          </a:bodyPr>
          <a:lstStyle/>
          <a:p>
            <a:pPr indent="0" lvl="0" marL="12065" marR="5080" rtl="0" algn="ctr">
              <a:lnSpc>
                <a:spcPct val="116100"/>
              </a:lnSpc>
              <a:spcBef>
                <a:spcPts val="0"/>
              </a:spcBef>
              <a:spcAft>
                <a:spcPts val="0"/>
              </a:spcAft>
              <a:buNone/>
            </a:pPr>
            <a:r>
              <a:rPr lang="en-US" sz="3500">
                <a:latin typeface="Arial"/>
                <a:ea typeface="Arial"/>
                <a:cs typeface="Arial"/>
                <a:sym typeface="Arial"/>
              </a:rPr>
              <a:t>If you're working on something, give it all of your attention. When you find  yourself thinking about other things or checking your phone because you don't  feel like doing the task at hand, stop and turn that focus back to what's in front  of you. Research shows that when you are fully focused on what's happening  at that moment, you can better remember details in the long term anyway.</a:t>
            </a:r>
            <a:endParaRPr sz="35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type="title"/>
          </p:nvPr>
        </p:nvSpPr>
        <p:spPr>
          <a:xfrm>
            <a:off x="3167536" y="1057338"/>
            <a:ext cx="11952926" cy="2463800"/>
          </a:xfrm>
          <a:prstGeom prst="rect">
            <a:avLst/>
          </a:prstGeom>
          <a:noFill/>
          <a:ln>
            <a:noFill/>
          </a:ln>
        </p:spPr>
        <p:txBody>
          <a:bodyPr anchorCtr="0" anchor="t" bIns="0" lIns="0" spcFirstLastPara="1" rIns="0" wrap="square" tIns="12700">
            <a:spAutoFit/>
          </a:bodyPr>
          <a:lstStyle/>
          <a:p>
            <a:pPr indent="-3600450" lvl="0" marL="3612515" marR="5080" rtl="0" algn="l">
              <a:lnSpc>
                <a:spcPct val="100000"/>
              </a:lnSpc>
              <a:spcBef>
                <a:spcPts val="0"/>
              </a:spcBef>
              <a:spcAft>
                <a:spcPts val="0"/>
              </a:spcAft>
              <a:buNone/>
            </a:pPr>
            <a:r>
              <a:rPr lang="en-US"/>
              <a:t>Be Grateful For What You  Have Now</a:t>
            </a:r>
            <a:endParaRPr/>
          </a:p>
        </p:txBody>
      </p:sp>
      <p:grpSp>
        <p:nvGrpSpPr>
          <p:cNvPr id="107" name="Google Shape;107;p13"/>
          <p:cNvGrpSpPr/>
          <p:nvPr/>
        </p:nvGrpSpPr>
        <p:grpSpPr>
          <a:xfrm>
            <a:off x="0" y="0"/>
            <a:ext cx="18288486" cy="10287030"/>
            <a:chOff x="0" y="0"/>
            <a:chExt cx="18288486" cy="10287030"/>
          </a:xfrm>
        </p:grpSpPr>
        <p:sp>
          <p:nvSpPr>
            <p:cNvPr id="108" name="Google Shape;108;p13"/>
            <p:cNvSpPr/>
            <p:nvPr/>
          </p:nvSpPr>
          <p:spPr>
            <a:xfrm>
              <a:off x="16627961" y="0"/>
              <a:ext cx="1660525" cy="3141980"/>
            </a:xfrm>
            <a:custGeom>
              <a:rect b="b" l="l" r="r" t="t"/>
              <a:pathLst>
                <a:path extrusionOk="0" h="3141980" w="1660525">
                  <a:moveTo>
                    <a:pt x="1660038" y="3141769"/>
                  </a:moveTo>
                  <a:lnTo>
                    <a:pt x="1622640" y="3133353"/>
                  </a:lnTo>
                  <a:lnTo>
                    <a:pt x="1572131" y="3119464"/>
                  </a:lnTo>
                  <a:lnTo>
                    <a:pt x="1522091" y="3103435"/>
                  </a:lnTo>
                  <a:lnTo>
                    <a:pt x="1472528" y="3085546"/>
                  </a:lnTo>
                  <a:lnTo>
                    <a:pt x="1423450" y="3066076"/>
                  </a:lnTo>
                  <a:lnTo>
                    <a:pt x="1374867" y="3045304"/>
                  </a:lnTo>
                  <a:lnTo>
                    <a:pt x="1326786" y="3023511"/>
                  </a:lnTo>
                  <a:lnTo>
                    <a:pt x="1279217" y="3000975"/>
                  </a:lnTo>
                  <a:lnTo>
                    <a:pt x="1197533" y="2961447"/>
                  </a:lnTo>
                  <a:lnTo>
                    <a:pt x="1155175" y="2940739"/>
                  </a:lnTo>
                  <a:lnTo>
                    <a:pt x="1111973" y="2919392"/>
                  </a:lnTo>
                  <a:lnTo>
                    <a:pt x="1068054" y="2897395"/>
                  </a:lnTo>
                  <a:lnTo>
                    <a:pt x="1023543" y="2874740"/>
                  </a:lnTo>
                  <a:lnTo>
                    <a:pt x="978566" y="2851419"/>
                  </a:lnTo>
                  <a:lnTo>
                    <a:pt x="933248" y="2827423"/>
                  </a:lnTo>
                  <a:lnTo>
                    <a:pt x="887716" y="2802742"/>
                  </a:lnTo>
                  <a:lnTo>
                    <a:pt x="842095" y="2777368"/>
                  </a:lnTo>
                  <a:lnTo>
                    <a:pt x="796510" y="2751293"/>
                  </a:lnTo>
                  <a:lnTo>
                    <a:pt x="751088" y="2724508"/>
                  </a:lnTo>
                  <a:lnTo>
                    <a:pt x="705954" y="2697003"/>
                  </a:lnTo>
                  <a:lnTo>
                    <a:pt x="661235" y="2668771"/>
                  </a:lnTo>
                  <a:lnTo>
                    <a:pt x="617055" y="2639801"/>
                  </a:lnTo>
                  <a:lnTo>
                    <a:pt x="573540" y="2610087"/>
                  </a:lnTo>
                  <a:lnTo>
                    <a:pt x="530817" y="2579618"/>
                  </a:lnTo>
                  <a:lnTo>
                    <a:pt x="489011" y="2548387"/>
                  </a:lnTo>
                  <a:lnTo>
                    <a:pt x="448247" y="2516384"/>
                  </a:lnTo>
                  <a:lnTo>
                    <a:pt x="408651" y="2483601"/>
                  </a:lnTo>
                  <a:lnTo>
                    <a:pt x="370350" y="2450028"/>
                  </a:lnTo>
                  <a:lnTo>
                    <a:pt x="333469" y="2415658"/>
                  </a:lnTo>
                  <a:lnTo>
                    <a:pt x="298133" y="2380481"/>
                  </a:lnTo>
                  <a:lnTo>
                    <a:pt x="264468" y="2344489"/>
                  </a:lnTo>
                  <a:lnTo>
                    <a:pt x="232601" y="2307672"/>
                  </a:lnTo>
                  <a:lnTo>
                    <a:pt x="202656" y="2270023"/>
                  </a:lnTo>
                  <a:lnTo>
                    <a:pt x="174760" y="2231532"/>
                  </a:lnTo>
                  <a:lnTo>
                    <a:pt x="149038" y="2192191"/>
                  </a:lnTo>
                  <a:lnTo>
                    <a:pt x="125616" y="2151990"/>
                  </a:lnTo>
                  <a:lnTo>
                    <a:pt x="104620" y="2110922"/>
                  </a:lnTo>
                  <a:lnTo>
                    <a:pt x="84247" y="2064314"/>
                  </a:lnTo>
                  <a:lnTo>
                    <a:pt x="66803" y="2016738"/>
                  </a:lnTo>
                  <a:lnTo>
                    <a:pt x="52049" y="1968305"/>
                  </a:lnTo>
                  <a:lnTo>
                    <a:pt x="39750" y="1919127"/>
                  </a:lnTo>
                  <a:lnTo>
                    <a:pt x="29668" y="1869316"/>
                  </a:lnTo>
                  <a:lnTo>
                    <a:pt x="21566" y="1818981"/>
                  </a:lnTo>
                  <a:lnTo>
                    <a:pt x="15208" y="1768237"/>
                  </a:lnTo>
                  <a:lnTo>
                    <a:pt x="10358" y="1717193"/>
                  </a:lnTo>
                  <a:lnTo>
                    <a:pt x="6777" y="1665961"/>
                  </a:lnTo>
                  <a:lnTo>
                    <a:pt x="4229" y="1614653"/>
                  </a:lnTo>
                  <a:lnTo>
                    <a:pt x="2478" y="1563381"/>
                  </a:lnTo>
                  <a:lnTo>
                    <a:pt x="1286" y="1512256"/>
                  </a:lnTo>
                  <a:lnTo>
                    <a:pt x="506" y="1463943"/>
                  </a:lnTo>
                  <a:lnTo>
                    <a:pt x="65" y="1415470"/>
                  </a:lnTo>
                  <a:lnTo>
                    <a:pt x="0" y="1366870"/>
                  </a:lnTo>
                  <a:lnTo>
                    <a:pt x="349" y="1318177"/>
                  </a:lnTo>
                  <a:lnTo>
                    <a:pt x="1152" y="1269423"/>
                  </a:lnTo>
                  <a:lnTo>
                    <a:pt x="2447" y="1220643"/>
                  </a:lnTo>
                  <a:lnTo>
                    <a:pt x="4271" y="1171870"/>
                  </a:lnTo>
                  <a:lnTo>
                    <a:pt x="6664" y="1123136"/>
                  </a:lnTo>
                  <a:lnTo>
                    <a:pt x="9663" y="1074476"/>
                  </a:lnTo>
                  <a:lnTo>
                    <a:pt x="13307" y="1025923"/>
                  </a:lnTo>
                  <a:lnTo>
                    <a:pt x="17634" y="977510"/>
                  </a:lnTo>
                  <a:lnTo>
                    <a:pt x="22683" y="929270"/>
                  </a:lnTo>
                  <a:lnTo>
                    <a:pt x="28492" y="881236"/>
                  </a:lnTo>
                  <a:lnTo>
                    <a:pt x="35098" y="833443"/>
                  </a:lnTo>
                  <a:lnTo>
                    <a:pt x="42542" y="785924"/>
                  </a:lnTo>
                  <a:lnTo>
                    <a:pt x="50860" y="738711"/>
                  </a:lnTo>
                  <a:lnTo>
                    <a:pt x="60092" y="691839"/>
                  </a:lnTo>
                  <a:lnTo>
                    <a:pt x="70275" y="645340"/>
                  </a:lnTo>
                  <a:lnTo>
                    <a:pt x="81447" y="599248"/>
                  </a:lnTo>
                  <a:lnTo>
                    <a:pt x="93649" y="553596"/>
                  </a:lnTo>
                  <a:lnTo>
                    <a:pt x="106916" y="508418"/>
                  </a:lnTo>
                  <a:lnTo>
                    <a:pt x="121289" y="463747"/>
                  </a:lnTo>
                  <a:lnTo>
                    <a:pt x="136804" y="419616"/>
                  </a:lnTo>
                  <a:lnTo>
                    <a:pt x="153501" y="376059"/>
                  </a:lnTo>
                  <a:lnTo>
                    <a:pt x="171418" y="333109"/>
                  </a:lnTo>
                  <a:lnTo>
                    <a:pt x="190593" y="290799"/>
                  </a:lnTo>
                  <a:lnTo>
                    <a:pt x="211065" y="249163"/>
                  </a:lnTo>
                  <a:lnTo>
                    <a:pt x="232871" y="208234"/>
                  </a:lnTo>
                  <a:lnTo>
                    <a:pt x="256051" y="168046"/>
                  </a:lnTo>
                  <a:lnTo>
                    <a:pt x="280642" y="128632"/>
                  </a:lnTo>
                  <a:lnTo>
                    <a:pt x="306683" y="90024"/>
                  </a:lnTo>
                  <a:lnTo>
                    <a:pt x="334212" y="52258"/>
                  </a:lnTo>
                  <a:lnTo>
                    <a:pt x="363268" y="15365"/>
                  </a:lnTo>
                  <a:lnTo>
                    <a:pt x="1660038" y="0"/>
                  </a:lnTo>
                  <a:lnTo>
                    <a:pt x="1660038" y="3141769"/>
                  </a:lnTo>
                  <a:close/>
                </a:path>
              </a:pathLst>
            </a:custGeom>
            <a:solidFill>
              <a:srgbClr val="E7AF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9" name="Google Shape;109;p13"/>
            <p:cNvSpPr/>
            <p:nvPr/>
          </p:nvSpPr>
          <p:spPr>
            <a:xfrm>
              <a:off x="0" y="0"/>
              <a:ext cx="18288000" cy="10287000"/>
            </a:xfrm>
            <a:custGeom>
              <a:rect b="b" l="l" r="r" t="t"/>
              <a:pathLst>
                <a:path extrusionOk="0" h="10287000" w="18288000">
                  <a:moveTo>
                    <a:pt x="3237458" y="10287000"/>
                  </a:moveTo>
                  <a:lnTo>
                    <a:pt x="3201225" y="10221087"/>
                  </a:lnTo>
                  <a:lnTo>
                    <a:pt x="3180867" y="10186632"/>
                  </a:lnTo>
                  <a:lnTo>
                    <a:pt x="3159645" y="10152316"/>
                  </a:lnTo>
                  <a:lnTo>
                    <a:pt x="3137611" y="10118153"/>
                  </a:lnTo>
                  <a:lnTo>
                    <a:pt x="3114789" y="10084143"/>
                  </a:lnTo>
                  <a:lnTo>
                    <a:pt x="3091218" y="10050297"/>
                  </a:lnTo>
                  <a:lnTo>
                    <a:pt x="3066935" y="10016630"/>
                  </a:lnTo>
                  <a:lnTo>
                    <a:pt x="3041980" y="9983140"/>
                  </a:lnTo>
                  <a:lnTo>
                    <a:pt x="3016389" y="9949840"/>
                  </a:lnTo>
                  <a:lnTo>
                    <a:pt x="2990177" y="9916744"/>
                  </a:lnTo>
                  <a:lnTo>
                    <a:pt x="2963405" y="9883851"/>
                  </a:lnTo>
                  <a:lnTo>
                    <a:pt x="2936100" y="9851174"/>
                  </a:lnTo>
                  <a:lnTo>
                    <a:pt x="2908300" y="9818738"/>
                  </a:lnTo>
                  <a:lnTo>
                    <a:pt x="2880029" y="9786518"/>
                  </a:lnTo>
                  <a:lnTo>
                    <a:pt x="2851340" y="9754552"/>
                  </a:lnTo>
                  <a:lnTo>
                    <a:pt x="2822257" y="9722828"/>
                  </a:lnTo>
                  <a:lnTo>
                    <a:pt x="2792806" y="9691383"/>
                  </a:lnTo>
                  <a:lnTo>
                    <a:pt x="2763037" y="9660191"/>
                  </a:lnTo>
                  <a:lnTo>
                    <a:pt x="2732989" y="9629280"/>
                  </a:lnTo>
                  <a:lnTo>
                    <a:pt x="2702687" y="9598660"/>
                  </a:lnTo>
                  <a:lnTo>
                    <a:pt x="2672169" y="9568332"/>
                  </a:lnTo>
                  <a:lnTo>
                    <a:pt x="2641473" y="9538297"/>
                  </a:lnTo>
                  <a:lnTo>
                    <a:pt x="2579687" y="9479204"/>
                  </a:lnTo>
                  <a:lnTo>
                    <a:pt x="2517610" y="9421419"/>
                  </a:lnTo>
                  <a:lnTo>
                    <a:pt x="2455532" y="9365018"/>
                  </a:lnTo>
                  <a:lnTo>
                    <a:pt x="2393721" y="9310078"/>
                  </a:lnTo>
                  <a:lnTo>
                    <a:pt x="2302154" y="9230550"/>
                  </a:lnTo>
                  <a:lnTo>
                    <a:pt x="2183676" y="9130271"/>
                  </a:lnTo>
                  <a:lnTo>
                    <a:pt x="1943315" y="8931351"/>
                  </a:lnTo>
                  <a:lnTo>
                    <a:pt x="1914639" y="8906751"/>
                  </a:lnTo>
                  <a:lnTo>
                    <a:pt x="1886229" y="8880691"/>
                  </a:lnTo>
                  <a:lnTo>
                    <a:pt x="1858073" y="8853233"/>
                  </a:lnTo>
                  <a:lnTo>
                    <a:pt x="1830133" y="8824417"/>
                  </a:lnTo>
                  <a:lnTo>
                    <a:pt x="1802434" y="8794293"/>
                  </a:lnTo>
                  <a:lnTo>
                    <a:pt x="1774952" y="8762936"/>
                  </a:lnTo>
                  <a:lnTo>
                    <a:pt x="1747672" y="8730374"/>
                  </a:lnTo>
                  <a:lnTo>
                    <a:pt x="1720583" y="8696668"/>
                  </a:lnTo>
                  <a:lnTo>
                    <a:pt x="1693684" y="8661883"/>
                  </a:lnTo>
                  <a:lnTo>
                    <a:pt x="1666963" y="8626069"/>
                  </a:lnTo>
                  <a:lnTo>
                    <a:pt x="1640408" y="8589264"/>
                  </a:lnTo>
                  <a:lnTo>
                    <a:pt x="1613992" y="8551520"/>
                  </a:lnTo>
                  <a:lnTo>
                    <a:pt x="1587741" y="8512912"/>
                  </a:lnTo>
                  <a:lnTo>
                    <a:pt x="1561604" y="8473478"/>
                  </a:lnTo>
                  <a:lnTo>
                    <a:pt x="1535607" y="8433270"/>
                  </a:lnTo>
                  <a:lnTo>
                    <a:pt x="1483931" y="8350758"/>
                  </a:lnTo>
                  <a:lnTo>
                    <a:pt x="1432623" y="8265808"/>
                  </a:lnTo>
                  <a:lnTo>
                    <a:pt x="1330807" y="8090255"/>
                  </a:lnTo>
                  <a:lnTo>
                    <a:pt x="1051445" y="7593406"/>
                  </a:lnTo>
                  <a:lnTo>
                    <a:pt x="974128" y="7460996"/>
                  </a:lnTo>
                  <a:lnTo>
                    <a:pt x="922045" y="7374864"/>
                  </a:lnTo>
                  <a:lnTo>
                    <a:pt x="869429" y="7290956"/>
                  </a:lnTo>
                  <a:lnTo>
                    <a:pt x="842899" y="7249960"/>
                  </a:lnTo>
                  <a:lnTo>
                    <a:pt x="816203" y="7209676"/>
                  </a:lnTo>
                  <a:lnTo>
                    <a:pt x="789330" y="7170153"/>
                  </a:lnTo>
                  <a:lnTo>
                    <a:pt x="762279" y="7131456"/>
                  </a:lnTo>
                  <a:lnTo>
                    <a:pt x="735037" y="7093623"/>
                  </a:lnTo>
                  <a:lnTo>
                    <a:pt x="707593" y="7056717"/>
                  </a:lnTo>
                  <a:lnTo>
                    <a:pt x="679919" y="7020788"/>
                  </a:lnTo>
                  <a:lnTo>
                    <a:pt x="652030" y="6985889"/>
                  </a:lnTo>
                  <a:lnTo>
                    <a:pt x="623912" y="6952069"/>
                  </a:lnTo>
                  <a:lnTo>
                    <a:pt x="595553" y="6919392"/>
                  </a:lnTo>
                  <a:lnTo>
                    <a:pt x="566928" y="6887896"/>
                  </a:lnTo>
                  <a:lnTo>
                    <a:pt x="538035" y="6857644"/>
                  </a:lnTo>
                  <a:lnTo>
                    <a:pt x="508876" y="6828688"/>
                  </a:lnTo>
                  <a:lnTo>
                    <a:pt x="479425" y="6801078"/>
                  </a:lnTo>
                  <a:lnTo>
                    <a:pt x="449681" y="6774878"/>
                  </a:lnTo>
                  <a:lnTo>
                    <a:pt x="419633" y="6750113"/>
                  </a:lnTo>
                  <a:lnTo>
                    <a:pt x="389267" y="6726872"/>
                  </a:lnTo>
                  <a:lnTo>
                    <a:pt x="327533" y="6685102"/>
                  </a:lnTo>
                  <a:lnTo>
                    <a:pt x="264426" y="6649987"/>
                  </a:lnTo>
                  <a:lnTo>
                    <a:pt x="199834" y="6621958"/>
                  </a:lnTo>
                  <a:lnTo>
                    <a:pt x="133692" y="6601447"/>
                  </a:lnTo>
                  <a:lnTo>
                    <a:pt x="65925" y="6588849"/>
                  </a:lnTo>
                  <a:lnTo>
                    <a:pt x="0" y="6584721"/>
                  </a:lnTo>
                  <a:lnTo>
                    <a:pt x="0" y="10287000"/>
                  </a:lnTo>
                  <a:lnTo>
                    <a:pt x="3237458" y="10287000"/>
                  </a:lnTo>
                  <a:close/>
                </a:path>
                <a:path extrusionOk="0" h="10287000" w="18288000">
                  <a:moveTo>
                    <a:pt x="18288000" y="2637993"/>
                  </a:moveTo>
                  <a:lnTo>
                    <a:pt x="18259794" y="2686774"/>
                  </a:lnTo>
                  <a:lnTo>
                    <a:pt x="18232844" y="2730716"/>
                  </a:lnTo>
                  <a:lnTo>
                    <a:pt x="18204790" y="2773959"/>
                  </a:lnTo>
                  <a:lnTo>
                    <a:pt x="18175631" y="2816453"/>
                  </a:lnTo>
                  <a:lnTo>
                    <a:pt x="18145316" y="2858160"/>
                  </a:lnTo>
                  <a:lnTo>
                    <a:pt x="18113833" y="2899016"/>
                  </a:lnTo>
                  <a:lnTo>
                    <a:pt x="18081155" y="2938983"/>
                  </a:lnTo>
                  <a:lnTo>
                    <a:pt x="18046688" y="2977324"/>
                  </a:lnTo>
                  <a:lnTo>
                    <a:pt x="18010988" y="3014535"/>
                  </a:lnTo>
                  <a:lnTo>
                    <a:pt x="17974031" y="3050476"/>
                  </a:lnTo>
                  <a:lnTo>
                    <a:pt x="17935766" y="3084982"/>
                  </a:lnTo>
                  <a:lnTo>
                    <a:pt x="17896167" y="3117900"/>
                  </a:lnTo>
                  <a:lnTo>
                    <a:pt x="17859096" y="3146133"/>
                  </a:lnTo>
                  <a:lnTo>
                    <a:pt x="17812830" y="3178352"/>
                  </a:lnTo>
                  <a:lnTo>
                    <a:pt x="17774616" y="3202127"/>
                  </a:lnTo>
                  <a:lnTo>
                    <a:pt x="17735639" y="3224619"/>
                  </a:lnTo>
                  <a:lnTo>
                    <a:pt x="17695774" y="3245447"/>
                  </a:lnTo>
                  <a:lnTo>
                    <a:pt x="17644695" y="3268903"/>
                  </a:lnTo>
                  <a:lnTo>
                    <a:pt x="17581944" y="3293427"/>
                  </a:lnTo>
                  <a:lnTo>
                    <a:pt x="17528388" y="3310242"/>
                  </a:lnTo>
                  <a:lnTo>
                    <a:pt x="17484992" y="3321596"/>
                  </a:lnTo>
                  <a:lnTo>
                    <a:pt x="17434992" y="3332670"/>
                  </a:lnTo>
                  <a:lnTo>
                    <a:pt x="17384497" y="3341243"/>
                  </a:lnTo>
                  <a:lnTo>
                    <a:pt x="17333672" y="3347389"/>
                  </a:lnTo>
                  <a:lnTo>
                    <a:pt x="17282643" y="3351212"/>
                  </a:lnTo>
                  <a:lnTo>
                    <a:pt x="17231564" y="3352800"/>
                  </a:lnTo>
                  <a:lnTo>
                    <a:pt x="17180548" y="3352241"/>
                  </a:lnTo>
                  <a:lnTo>
                    <a:pt x="17129760" y="3349625"/>
                  </a:lnTo>
                  <a:lnTo>
                    <a:pt x="17079341" y="3343465"/>
                  </a:lnTo>
                  <a:lnTo>
                    <a:pt x="17029418" y="3334397"/>
                  </a:lnTo>
                  <a:lnTo>
                    <a:pt x="16979989" y="3322701"/>
                  </a:lnTo>
                  <a:lnTo>
                    <a:pt x="16931082" y="3308642"/>
                  </a:lnTo>
                  <a:lnTo>
                    <a:pt x="16882720" y="3292525"/>
                  </a:lnTo>
                  <a:lnTo>
                    <a:pt x="16834930" y="3274606"/>
                  </a:lnTo>
                  <a:lnTo>
                    <a:pt x="16787711" y="3255187"/>
                  </a:lnTo>
                  <a:lnTo>
                    <a:pt x="16746754" y="3237141"/>
                  </a:lnTo>
                  <a:lnTo>
                    <a:pt x="16706101" y="3218281"/>
                  </a:lnTo>
                  <a:lnTo>
                    <a:pt x="16665677" y="3198711"/>
                  </a:lnTo>
                  <a:lnTo>
                    <a:pt x="16625418" y="3178556"/>
                  </a:lnTo>
                  <a:lnTo>
                    <a:pt x="16464268" y="3096971"/>
                  </a:lnTo>
                  <a:lnTo>
                    <a:pt x="16418535" y="3073247"/>
                  </a:lnTo>
                  <a:lnTo>
                    <a:pt x="16372955" y="3049308"/>
                  </a:lnTo>
                  <a:lnTo>
                    <a:pt x="16327539" y="3025089"/>
                  </a:lnTo>
                  <a:lnTo>
                    <a:pt x="16282340" y="3000565"/>
                  </a:lnTo>
                  <a:lnTo>
                    <a:pt x="16237382" y="2975686"/>
                  </a:lnTo>
                  <a:lnTo>
                    <a:pt x="16192678" y="2950400"/>
                  </a:lnTo>
                  <a:lnTo>
                    <a:pt x="16148279" y="2924657"/>
                  </a:lnTo>
                  <a:lnTo>
                    <a:pt x="16104388" y="2898152"/>
                  </a:lnTo>
                  <a:lnTo>
                    <a:pt x="16060839" y="2871152"/>
                  </a:lnTo>
                  <a:lnTo>
                    <a:pt x="16017710" y="2843580"/>
                  </a:lnTo>
                  <a:lnTo>
                    <a:pt x="15975051" y="2815348"/>
                  </a:lnTo>
                  <a:lnTo>
                    <a:pt x="15932938" y="2786418"/>
                  </a:lnTo>
                  <a:lnTo>
                    <a:pt x="15891447" y="2756712"/>
                  </a:lnTo>
                  <a:lnTo>
                    <a:pt x="15850642" y="2726144"/>
                  </a:lnTo>
                  <a:lnTo>
                    <a:pt x="15810700" y="2694597"/>
                  </a:lnTo>
                  <a:lnTo>
                    <a:pt x="15771508" y="2662161"/>
                  </a:lnTo>
                  <a:lnTo>
                    <a:pt x="15733243" y="2628760"/>
                  </a:lnTo>
                  <a:lnTo>
                    <a:pt x="15696083" y="2594279"/>
                  </a:lnTo>
                  <a:lnTo>
                    <a:pt x="15660180" y="2558631"/>
                  </a:lnTo>
                  <a:lnTo>
                    <a:pt x="15625712" y="2521712"/>
                  </a:lnTo>
                  <a:lnTo>
                    <a:pt x="15592857" y="2483434"/>
                  </a:lnTo>
                  <a:lnTo>
                    <a:pt x="15564854" y="2449360"/>
                  </a:lnTo>
                  <a:lnTo>
                    <a:pt x="15539174" y="2412555"/>
                  </a:lnTo>
                  <a:lnTo>
                    <a:pt x="15514676" y="2377198"/>
                  </a:lnTo>
                  <a:lnTo>
                    <a:pt x="15493302" y="2338984"/>
                  </a:lnTo>
                  <a:lnTo>
                    <a:pt x="15472245" y="2300567"/>
                  </a:lnTo>
                  <a:lnTo>
                    <a:pt x="15454173" y="2260650"/>
                  </a:lnTo>
                  <a:lnTo>
                    <a:pt x="15438489" y="2219617"/>
                  </a:lnTo>
                  <a:lnTo>
                    <a:pt x="15424582" y="2177821"/>
                  </a:lnTo>
                  <a:lnTo>
                    <a:pt x="15411069" y="2129129"/>
                  </a:lnTo>
                  <a:lnTo>
                    <a:pt x="15399893" y="2079726"/>
                  </a:lnTo>
                  <a:lnTo>
                    <a:pt x="15390787" y="2029752"/>
                  </a:lnTo>
                  <a:lnTo>
                    <a:pt x="15383498" y="1979295"/>
                  </a:lnTo>
                  <a:lnTo>
                    <a:pt x="15377744" y="1928482"/>
                  </a:lnTo>
                  <a:lnTo>
                    <a:pt x="15373261" y="1877428"/>
                  </a:lnTo>
                  <a:lnTo>
                    <a:pt x="15369820" y="1826247"/>
                  </a:lnTo>
                  <a:lnTo>
                    <a:pt x="15367419" y="1774812"/>
                  </a:lnTo>
                  <a:lnTo>
                    <a:pt x="15365349" y="1723326"/>
                  </a:lnTo>
                  <a:lnTo>
                    <a:pt x="15363673" y="1671802"/>
                  </a:lnTo>
                  <a:lnTo>
                    <a:pt x="15362428" y="1620266"/>
                  </a:lnTo>
                  <a:lnTo>
                    <a:pt x="15361654" y="1568704"/>
                  </a:lnTo>
                  <a:lnTo>
                    <a:pt x="15361400" y="1517142"/>
                  </a:lnTo>
                  <a:lnTo>
                    <a:pt x="15361704" y="1465592"/>
                  </a:lnTo>
                  <a:lnTo>
                    <a:pt x="15362631" y="1414056"/>
                  </a:lnTo>
                  <a:lnTo>
                    <a:pt x="15364206" y="1362544"/>
                  </a:lnTo>
                  <a:lnTo>
                    <a:pt x="15366492" y="1311071"/>
                  </a:lnTo>
                  <a:lnTo>
                    <a:pt x="15369528" y="1259649"/>
                  </a:lnTo>
                  <a:lnTo>
                    <a:pt x="15373350" y="1208290"/>
                  </a:lnTo>
                  <a:lnTo>
                    <a:pt x="15378011" y="1156995"/>
                  </a:lnTo>
                  <a:lnTo>
                    <a:pt x="15383561" y="1105776"/>
                  </a:lnTo>
                  <a:lnTo>
                    <a:pt x="15390063" y="1054785"/>
                  </a:lnTo>
                  <a:lnTo>
                    <a:pt x="15397607" y="1003871"/>
                  </a:lnTo>
                  <a:lnTo>
                    <a:pt x="15406243" y="953109"/>
                  </a:lnTo>
                  <a:lnTo>
                    <a:pt x="15416035" y="902538"/>
                  </a:lnTo>
                  <a:lnTo>
                    <a:pt x="15427033" y="852246"/>
                  </a:lnTo>
                  <a:lnTo>
                    <a:pt x="15439289" y="802259"/>
                  </a:lnTo>
                  <a:lnTo>
                    <a:pt x="15452840" y="752665"/>
                  </a:lnTo>
                  <a:lnTo>
                    <a:pt x="15467762" y="703503"/>
                  </a:lnTo>
                  <a:lnTo>
                    <a:pt x="15484094" y="654837"/>
                  </a:lnTo>
                  <a:lnTo>
                    <a:pt x="15501900" y="606742"/>
                  </a:lnTo>
                  <a:lnTo>
                    <a:pt x="15521216" y="559244"/>
                  </a:lnTo>
                  <a:lnTo>
                    <a:pt x="15542121" y="512445"/>
                  </a:lnTo>
                  <a:lnTo>
                    <a:pt x="15564638" y="466369"/>
                  </a:lnTo>
                  <a:lnTo>
                    <a:pt x="15588831" y="421081"/>
                  </a:lnTo>
                  <a:lnTo>
                    <a:pt x="15614358" y="376720"/>
                  </a:lnTo>
                  <a:lnTo>
                    <a:pt x="15641879" y="333413"/>
                  </a:lnTo>
                  <a:lnTo>
                    <a:pt x="15671165" y="291465"/>
                  </a:lnTo>
                  <a:lnTo>
                    <a:pt x="15702204" y="250850"/>
                  </a:lnTo>
                  <a:lnTo>
                    <a:pt x="15734932" y="211607"/>
                  </a:lnTo>
                  <a:lnTo>
                    <a:pt x="15769260" y="173786"/>
                  </a:lnTo>
                  <a:lnTo>
                    <a:pt x="15805138" y="137439"/>
                  </a:lnTo>
                  <a:lnTo>
                    <a:pt x="15842463" y="102616"/>
                  </a:lnTo>
                  <a:lnTo>
                    <a:pt x="15881198" y="69354"/>
                  </a:lnTo>
                  <a:lnTo>
                    <a:pt x="15921254" y="37706"/>
                  </a:lnTo>
                  <a:lnTo>
                    <a:pt x="15962554" y="7721"/>
                  </a:lnTo>
                  <a:lnTo>
                    <a:pt x="15974136" y="0"/>
                  </a:lnTo>
                  <a:lnTo>
                    <a:pt x="15973578" y="0"/>
                  </a:lnTo>
                  <a:lnTo>
                    <a:pt x="15916021" y="0"/>
                  </a:lnTo>
                  <a:lnTo>
                    <a:pt x="15885897" y="24053"/>
                  </a:lnTo>
                  <a:lnTo>
                    <a:pt x="15850908" y="53606"/>
                  </a:lnTo>
                  <a:lnTo>
                    <a:pt x="15816936" y="84302"/>
                  </a:lnTo>
                  <a:lnTo>
                    <a:pt x="15784233" y="116344"/>
                  </a:lnTo>
                  <a:lnTo>
                    <a:pt x="15748432" y="154444"/>
                  </a:lnTo>
                  <a:lnTo>
                    <a:pt x="15714193" y="193929"/>
                  </a:lnTo>
                  <a:lnTo>
                    <a:pt x="15681554" y="234708"/>
                  </a:lnTo>
                  <a:lnTo>
                    <a:pt x="15650540" y="276707"/>
                  </a:lnTo>
                  <a:lnTo>
                    <a:pt x="15621203" y="319874"/>
                  </a:lnTo>
                  <a:lnTo>
                    <a:pt x="15593556" y="364121"/>
                  </a:lnTo>
                  <a:lnTo>
                    <a:pt x="15567698" y="409295"/>
                  </a:lnTo>
                  <a:lnTo>
                    <a:pt x="15543467" y="455549"/>
                  </a:lnTo>
                  <a:lnTo>
                    <a:pt x="15520962" y="502539"/>
                  </a:lnTo>
                  <a:lnTo>
                    <a:pt x="15500122" y="550252"/>
                  </a:lnTo>
                  <a:lnTo>
                    <a:pt x="15480881" y="598627"/>
                  </a:lnTo>
                  <a:lnTo>
                    <a:pt x="15463190" y="647573"/>
                  </a:lnTo>
                  <a:lnTo>
                    <a:pt x="15447010" y="697001"/>
                  </a:lnTo>
                  <a:lnTo>
                    <a:pt x="15432304" y="746848"/>
                  </a:lnTo>
                  <a:lnTo>
                    <a:pt x="15418816" y="797039"/>
                  </a:lnTo>
                  <a:lnTo>
                    <a:pt x="15406485" y="847509"/>
                  </a:lnTo>
                  <a:lnTo>
                    <a:pt x="15395296" y="898220"/>
                  </a:lnTo>
                  <a:lnTo>
                    <a:pt x="15385212" y="949159"/>
                  </a:lnTo>
                  <a:lnTo>
                    <a:pt x="15376208" y="1000302"/>
                  </a:lnTo>
                  <a:lnTo>
                    <a:pt x="15368283" y="1051598"/>
                  </a:lnTo>
                  <a:lnTo>
                    <a:pt x="15361412" y="1103045"/>
                  </a:lnTo>
                  <a:lnTo>
                    <a:pt x="15355164" y="1154557"/>
                  </a:lnTo>
                  <a:lnTo>
                    <a:pt x="15349754" y="1206144"/>
                  </a:lnTo>
                  <a:lnTo>
                    <a:pt x="15345144" y="1257808"/>
                  </a:lnTo>
                  <a:lnTo>
                    <a:pt x="15341257" y="1309535"/>
                  </a:lnTo>
                  <a:lnTo>
                    <a:pt x="15338032" y="1361300"/>
                  </a:lnTo>
                  <a:lnTo>
                    <a:pt x="15335403" y="1413103"/>
                  </a:lnTo>
                  <a:lnTo>
                    <a:pt x="15333320" y="1464919"/>
                  </a:lnTo>
                  <a:lnTo>
                    <a:pt x="15331758" y="1516761"/>
                  </a:lnTo>
                  <a:lnTo>
                    <a:pt x="15330615" y="1568589"/>
                  </a:lnTo>
                  <a:lnTo>
                    <a:pt x="15329904" y="1620405"/>
                  </a:lnTo>
                  <a:lnTo>
                    <a:pt x="15329637" y="1672234"/>
                  </a:lnTo>
                  <a:lnTo>
                    <a:pt x="15329802" y="1724088"/>
                  </a:lnTo>
                  <a:lnTo>
                    <a:pt x="15330437" y="1775980"/>
                  </a:lnTo>
                  <a:lnTo>
                    <a:pt x="15331529" y="1827911"/>
                  </a:lnTo>
                  <a:lnTo>
                    <a:pt x="15333587" y="1879892"/>
                  </a:lnTo>
                  <a:lnTo>
                    <a:pt x="15336698" y="1932000"/>
                  </a:lnTo>
                  <a:lnTo>
                    <a:pt x="15341156" y="1984133"/>
                  </a:lnTo>
                  <a:lnTo>
                    <a:pt x="15347252" y="2036216"/>
                  </a:lnTo>
                  <a:lnTo>
                    <a:pt x="15355291" y="2088134"/>
                  </a:lnTo>
                  <a:lnTo>
                    <a:pt x="15365540" y="2139823"/>
                  </a:lnTo>
                  <a:lnTo>
                    <a:pt x="15378303" y="2191194"/>
                  </a:lnTo>
                  <a:lnTo>
                    <a:pt x="15391778" y="2235593"/>
                  </a:lnTo>
                  <a:lnTo>
                    <a:pt x="15407259" y="2279523"/>
                  </a:lnTo>
                  <a:lnTo>
                    <a:pt x="15425331" y="2322499"/>
                  </a:lnTo>
                  <a:lnTo>
                    <a:pt x="15446591" y="2364016"/>
                  </a:lnTo>
                  <a:lnTo>
                    <a:pt x="15468346" y="2405342"/>
                  </a:lnTo>
                  <a:lnTo>
                    <a:pt x="15493759" y="2444305"/>
                  </a:lnTo>
                  <a:lnTo>
                    <a:pt x="15519502" y="2483281"/>
                  </a:lnTo>
                  <a:lnTo>
                    <a:pt x="15548267" y="2519451"/>
                  </a:lnTo>
                  <a:lnTo>
                    <a:pt x="15582202" y="2560104"/>
                  </a:lnTo>
                  <a:lnTo>
                    <a:pt x="15617660" y="2599258"/>
                  </a:lnTo>
                  <a:lnTo>
                    <a:pt x="15654503" y="2637002"/>
                  </a:lnTo>
                  <a:lnTo>
                    <a:pt x="15692616" y="2673362"/>
                  </a:lnTo>
                  <a:lnTo>
                    <a:pt x="15731859" y="2708402"/>
                  </a:lnTo>
                  <a:lnTo>
                    <a:pt x="15772105" y="2742184"/>
                  </a:lnTo>
                  <a:lnTo>
                    <a:pt x="15813227" y="2774734"/>
                  </a:lnTo>
                  <a:lnTo>
                    <a:pt x="15855049" y="2806306"/>
                  </a:lnTo>
                  <a:lnTo>
                    <a:pt x="15897517" y="2836926"/>
                  </a:lnTo>
                  <a:lnTo>
                    <a:pt x="15940570" y="2866618"/>
                  </a:lnTo>
                  <a:lnTo>
                    <a:pt x="15984169" y="2895435"/>
                  </a:lnTo>
                  <a:lnTo>
                    <a:pt x="16028251" y="2923400"/>
                  </a:lnTo>
                  <a:lnTo>
                    <a:pt x="16072803" y="2950553"/>
                  </a:lnTo>
                  <a:lnTo>
                    <a:pt x="16117748" y="2976943"/>
                  </a:lnTo>
                  <a:lnTo>
                    <a:pt x="16162998" y="3002750"/>
                  </a:lnTo>
                  <a:lnTo>
                    <a:pt x="16208540" y="3027921"/>
                  </a:lnTo>
                  <a:lnTo>
                    <a:pt x="16254375" y="3052508"/>
                  </a:lnTo>
                  <a:lnTo>
                    <a:pt x="16300450" y="3076549"/>
                  </a:lnTo>
                  <a:lnTo>
                    <a:pt x="16346754" y="3100108"/>
                  </a:lnTo>
                  <a:lnTo>
                    <a:pt x="16393249" y="3123209"/>
                  </a:lnTo>
                  <a:lnTo>
                    <a:pt x="16439896" y="3145904"/>
                  </a:lnTo>
                  <a:lnTo>
                    <a:pt x="16480765" y="3165589"/>
                  </a:lnTo>
                  <a:lnTo>
                    <a:pt x="16521710" y="3185083"/>
                  </a:lnTo>
                  <a:lnTo>
                    <a:pt x="16562731" y="3204337"/>
                  </a:lnTo>
                  <a:lnTo>
                    <a:pt x="16603853" y="3223323"/>
                  </a:lnTo>
                  <a:lnTo>
                    <a:pt x="16645204" y="3242208"/>
                  </a:lnTo>
                  <a:lnTo>
                    <a:pt x="16686911" y="3260585"/>
                  </a:lnTo>
                  <a:lnTo>
                    <a:pt x="16728999" y="3278314"/>
                  </a:lnTo>
                  <a:lnTo>
                    <a:pt x="16771468" y="3295256"/>
                  </a:lnTo>
                  <a:lnTo>
                    <a:pt x="16820490" y="3313392"/>
                  </a:lnTo>
                  <a:lnTo>
                    <a:pt x="16870198" y="3330016"/>
                  </a:lnTo>
                  <a:lnTo>
                    <a:pt x="16920566" y="3344824"/>
                  </a:lnTo>
                  <a:lnTo>
                    <a:pt x="16971518" y="3357511"/>
                  </a:lnTo>
                  <a:lnTo>
                    <a:pt x="17023042" y="3367798"/>
                  </a:lnTo>
                  <a:lnTo>
                    <a:pt x="17075061" y="3375368"/>
                  </a:lnTo>
                  <a:lnTo>
                    <a:pt x="17127538" y="3379952"/>
                  </a:lnTo>
                  <a:lnTo>
                    <a:pt x="17180002" y="3380867"/>
                  </a:lnTo>
                  <a:lnTo>
                    <a:pt x="17232364" y="3379660"/>
                  </a:lnTo>
                  <a:lnTo>
                    <a:pt x="17284523" y="3376244"/>
                  </a:lnTo>
                  <a:lnTo>
                    <a:pt x="17336415" y="3370554"/>
                  </a:lnTo>
                  <a:lnTo>
                    <a:pt x="17387939" y="3362502"/>
                  </a:lnTo>
                  <a:lnTo>
                    <a:pt x="17439005" y="3352025"/>
                  </a:lnTo>
                  <a:lnTo>
                    <a:pt x="17489551" y="3339020"/>
                  </a:lnTo>
                  <a:lnTo>
                    <a:pt x="17539412" y="3323971"/>
                  </a:lnTo>
                  <a:lnTo>
                    <a:pt x="17588459" y="3306534"/>
                  </a:lnTo>
                  <a:lnTo>
                    <a:pt x="17636592" y="3286798"/>
                  </a:lnTo>
                  <a:lnTo>
                    <a:pt x="17683722" y="3264827"/>
                  </a:lnTo>
                  <a:lnTo>
                    <a:pt x="17729734" y="3240684"/>
                  </a:lnTo>
                  <a:lnTo>
                    <a:pt x="17774565" y="3214446"/>
                  </a:lnTo>
                  <a:lnTo>
                    <a:pt x="17818088" y="3186201"/>
                  </a:lnTo>
                  <a:lnTo>
                    <a:pt x="17855235" y="3160090"/>
                  </a:lnTo>
                  <a:lnTo>
                    <a:pt x="17891240" y="3132480"/>
                  </a:lnTo>
                  <a:lnTo>
                    <a:pt x="17926266" y="3103638"/>
                  </a:lnTo>
                  <a:lnTo>
                    <a:pt x="17960455" y="3073844"/>
                  </a:lnTo>
                  <a:lnTo>
                    <a:pt x="17993424" y="3042691"/>
                  </a:lnTo>
                  <a:lnTo>
                    <a:pt x="18025301" y="3010458"/>
                  </a:lnTo>
                  <a:lnTo>
                    <a:pt x="18056238" y="2977324"/>
                  </a:lnTo>
                  <a:lnTo>
                    <a:pt x="18086388" y="2943479"/>
                  </a:lnTo>
                  <a:lnTo>
                    <a:pt x="18119535" y="2903664"/>
                  </a:lnTo>
                  <a:lnTo>
                    <a:pt x="18151450" y="2862884"/>
                  </a:lnTo>
                  <a:lnTo>
                    <a:pt x="18182209" y="2821216"/>
                  </a:lnTo>
                  <a:lnTo>
                    <a:pt x="18211838" y="2778734"/>
                  </a:lnTo>
                  <a:lnTo>
                    <a:pt x="18240401" y="2735529"/>
                  </a:lnTo>
                  <a:lnTo>
                    <a:pt x="18267972" y="2691663"/>
                  </a:lnTo>
                  <a:lnTo>
                    <a:pt x="18288000" y="2658237"/>
                  </a:lnTo>
                  <a:lnTo>
                    <a:pt x="18288000" y="2637993"/>
                  </a:lnTo>
                  <a:close/>
                </a:path>
              </a:pathLst>
            </a:custGeom>
            <a:solidFill>
              <a:srgbClr val="A558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0" name="Google Shape;110;p13"/>
            <p:cNvSpPr/>
            <p:nvPr/>
          </p:nvSpPr>
          <p:spPr>
            <a:xfrm>
              <a:off x="15863377" y="7044720"/>
              <a:ext cx="2264410" cy="3242310"/>
            </a:xfrm>
            <a:custGeom>
              <a:rect b="b" l="l" r="r" t="t"/>
              <a:pathLst>
                <a:path extrusionOk="0" h="3242309" w="2264409">
                  <a:moveTo>
                    <a:pt x="1588969" y="1757743"/>
                  </a:moveTo>
                  <a:lnTo>
                    <a:pt x="1474803" y="1757743"/>
                  </a:lnTo>
                  <a:lnTo>
                    <a:pt x="1474438" y="1715198"/>
                  </a:lnTo>
                  <a:lnTo>
                    <a:pt x="1476618" y="1597517"/>
                  </a:lnTo>
                  <a:lnTo>
                    <a:pt x="1486251" y="1419634"/>
                  </a:lnTo>
                  <a:lnTo>
                    <a:pt x="1508250" y="1196479"/>
                  </a:lnTo>
                  <a:lnTo>
                    <a:pt x="1514694" y="1153291"/>
                  </a:lnTo>
                  <a:lnTo>
                    <a:pt x="1523553" y="1107704"/>
                  </a:lnTo>
                  <a:lnTo>
                    <a:pt x="1534670" y="1060046"/>
                  </a:lnTo>
                  <a:lnTo>
                    <a:pt x="1547890" y="1010641"/>
                  </a:lnTo>
                  <a:lnTo>
                    <a:pt x="1563057" y="959817"/>
                  </a:lnTo>
                  <a:lnTo>
                    <a:pt x="1580015" y="907898"/>
                  </a:lnTo>
                  <a:lnTo>
                    <a:pt x="1598610" y="855211"/>
                  </a:lnTo>
                  <a:lnTo>
                    <a:pt x="1618685" y="802083"/>
                  </a:lnTo>
                  <a:lnTo>
                    <a:pt x="1640085" y="748838"/>
                  </a:lnTo>
                  <a:lnTo>
                    <a:pt x="1662653" y="695803"/>
                  </a:lnTo>
                  <a:lnTo>
                    <a:pt x="1686236" y="643305"/>
                  </a:lnTo>
                  <a:lnTo>
                    <a:pt x="1710676" y="591669"/>
                  </a:lnTo>
                  <a:lnTo>
                    <a:pt x="1735819" y="541221"/>
                  </a:lnTo>
                  <a:lnTo>
                    <a:pt x="1761537" y="492237"/>
                  </a:lnTo>
                  <a:lnTo>
                    <a:pt x="1787590" y="445193"/>
                  </a:lnTo>
                  <a:lnTo>
                    <a:pt x="1813906" y="400266"/>
                  </a:lnTo>
                  <a:lnTo>
                    <a:pt x="1840303" y="357830"/>
                  </a:lnTo>
                  <a:lnTo>
                    <a:pt x="1866624" y="318213"/>
                  </a:lnTo>
                  <a:lnTo>
                    <a:pt x="1892713" y="281741"/>
                  </a:lnTo>
                  <a:lnTo>
                    <a:pt x="1918416" y="248739"/>
                  </a:lnTo>
                  <a:lnTo>
                    <a:pt x="1943576" y="219533"/>
                  </a:lnTo>
                  <a:lnTo>
                    <a:pt x="1991647" y="173814"/>
                  </a:lnTo>
                  <a:lnTo>
                    <a:pt x="2095527" y="92171"/>
                  </a:lnTo>
                  <a:lnTo>
                    <a:pt x="2157697" y="46851"/>
                  </a:lnTo>
                  <a:lnTo>
                    <a:pt x="2202946" y="21558"/>
                  </a:lnTo>
                  <a:lnTo>
                    <a:pt x="2256064" y="0"/>
                  </a:lnTo>
                  <a:lnTo>
                    <a:pt x="2258843" y="46851"/>
                  </a:lnTo>
                  <a:lnTo>
                    <a:pt x="2263400" y="154379"/>
                  </a:lnTo>
                  <a:lnTo>
                    <a:pt x="2264317" y="278913"/>
                  </a:lnTo>
                  <a:lnTo>
                    <a:pt x="2256064" y="374176"/>
                  </a:lnTo>
                  <a:lnTo>
                    <a:pt x="2237813" y="443946"/>
                  </a:lnTo>
                  <a:lnTo>
                    <a:pt x="2224106" y="492287"/>
                  </a:lnTo>
                  <a:lnTo>
                    <a:pt x="2208376" y="546585"/>
                  </a:lnTo>
                  <a:lnTo>
                    <a:pt x="2191327" y="604831"/>
                  </a:lnTo>
                  <a:lnTo>
                    <a:pt x="2173716" y="664814"/>
                  </a:lnTo>
                  <a:lnTo>
                    <a:pt x="2156291" y="724377"/>
                  </a:lnTo>
                  <a:lnTo>
                    <a:pt x="2139796" y="781358"/>
                  </a:lnTo>
                  <a:lnTo>
                    <a:pt x="2124977" y="833597"/>
                  </a:lnTo>
                  <a:lnTo>
                    <a:pt x="2112578" y="878936"/>
                  </a:lnTo>
                  <a:lnTo>
                    <a:pt x="2096004" y="947826"/>
                  </a:lnTo>
                  <a:lnTo>
                    <a:pt x="2087368" y="987646"/>
                  </a:lnTo>
                  <a:lnTo>
                    <a:pt x="2077167" y="1032984"/>
                  </a:lnTo>
                  <a:lnTo>
                    <a:pt x="2065131" y="1082147"/>
                  </a:lnTo>
                  <a:lnTo>
                    <a:pt x="2050993" y="1133443"/>
                  </a:lnTo>
                  <a:lnTo>
                    <a:pt x="2034481" y="1185181"/>
                  </a:lnTo>
                  <a:lnTo>
                    <a:pt x="2015326" y="1235667"/>
                  </a:lnTo>
                  <a:lnTo>
                    <a:pt x="1993260" y="1283211"/>
                  </a:lnTo>
                  <a:lnTo>
                    <a:pt x="1968012" y="1326119"/>
                  </a:lnTo>
                  <a:lnTo>
                    <a:pt x="1939312" y="1362700"/>
                  </a:lnTo>
                  <a:lnTo>
                    <a:pt x="1906892" y="1391262"/>
                  </a:lnTo>
                  <a:lnTo>
                    <a:pt x="1870482" y="1410113"/>
                  </a:lnTo>
                  <a:lnTo>
                    <a:pt x="1779372" y="1443049"/>
                  </a:lnTo>
                  <a:lnTo>
                    <a:pt x="1719026" y="1472134"/>
                  </a:lnTo>
                  <a:lnTo>
                    <a:pt x="1662467" y="1513662"/>
                  </a:lnTo>
                  <a:lnTo>
                    <a:pt x="1582716" y="1583928"/>
                  </a:lnTo>
                  <a:lnTo>
                    <a:pt x="1588969" y="1757743"/>
                  </a:lnTo>
                  <a:close/>
                </a:path>
                <a:path extrusionOk="0" h="3242309" w="2264409">
                  <a:moveTo>
                    <a:pt x="1092929" y="1677472"/>
                  </a:moveTo>
                  <a:lnTo>
                    <a:pt x="881768" y="1672692"/>
                  </a:lnTo>
                  <a:lnTo>
                    <a:pt x="700484" y="1645870"/>
                  </a:lnTo>
                  <a:lnTo>
                    <a:pt x="647068" y="1628020"/>
                  </a:lnTo>
                  <a:lnTo>
                    <a:pt x="601210" y="1607820"/>
                  </a:lnTo>
                  <a:lnTo>
                    <a:pt x="561265" y="1585230"/>
                  </a:lnTo>
                  <a:lnTo>
                    <a:pt x="525593" y="1560214"/>
                  </a:lnTo>
                  <a:lnTo>
                    <a:pt x="492547" y="1532732"/>
                  </a:lnTo>
                  <a:lnTo>
                    <a:pt x="460487" y="1502747"/>
                  </a:lnTo>
                  <a:lnTo>
                    <a:pt x="392745" y="1435117"/>
                  </a:lnTo>
                  <a:lnTo>
                    <a:pt x="353778" y="1397396"/>
                  </a:lnTo>
                  <a:lnTo>
                    <a:pt x="309222" y="1357021"/>
                  </a:lnTo>
                  <a:lnTo>
                    <a:pt x="266034" y="1320043"/>
                  </a:lnTo>
                  <a:lnTo>
                    <a:pt x="183674" y="1250444"/>
                  </a:lnTo>
                  <a:lnTo>
                    <a:pt x="145759" y="1216945"/>
                  </a:lnTo>
                  <a:lnTo>
                    <a:pt x="110861" y="1183728"/>
                  </a:lnTo>
                  <a:lnTo>
                    <a:pt x="79606" y="1150355"/>
                  </a:lnTo>
                  <a:lnTo>
                    <a:pt x="52624" y="1116385"/>
                  </a:lnTo>
                  <a:lnTo>
                    <a:pt x="30544" y="1081382"/>
                  </a:lnTo>
                  <a:lnTo>
                    <a:pt x="13994" y="1044906"/>
                  </a:lnTo>
                  <a:lnTo>
                    <a:pt x="3603" y="1006518"/>
                  </a:lnTo>
                  <a:lnTo>
                    <a:pt x="0" y="965779"/>
                  </a:lnTo>
                  <a:lnTo>
                    <a:pt x="5394" y="951649"/>
                  </a:lnTo>
                  <a:lnTo>
                    <a:pt x="45428" y="930627"/>
                  </a:lnTo>
                  <a:lnTo>
                    <a:pt x="117505" y="918680"/>
                  </a:lnTo>
                  <a:lnTo>
                    <a:pt x="162955" y="915893"/>
                  </a:lnTo>
                  <a:lnTo>
                    <a:pt x="213290" y="915116"/>
                  </a:lnTo>
                  <a:lnTo>
                    <a:pt x="267468" y="916262"/>
                  </a:lnTo>
                  <a:lnTo>
                    <a:pt x="324447" y="919244"/>
                  </a:lnTo>
                  <a:lnTo>
                    <a:pt x="383184" y="923976"/>
                  </a:lnTo>
                  <a:lnTo>
                    <a:pt x="442639" y="930371"/>
                  </a:lnTo>
                  <a:lnTo>
                    <a:pt x="501768" y="938343"/>
                  </a:lnTo>
                  <a:lnTo>
                    <a:pt x="559632" y="947826"/>
                  </a:lnTo>
                  <a:lnTo>
                    <a:pt x="614882" y="958672"/>
                  </a:lnTo>
                  <a:lnTo>
                    <a:pt x="666783" y="970856"/>
                  </a:lnTo>
                  <a:lnTo>
                    <a:pt x="714191" y="984271"/>
                  </a:lnTo>
                  <a:lnTo>
                    <a:pt x="756063" y="998830"/>
                  </a:lnTo>
                  <a:lnTo>
                    <a:pt x="791358" y="1014447"/>
                  </a:lnTo>
                  <a:lnTo>
                    <a:pt x="948704" y="1093150"/>
                  </a:lnTo>
                  <a:lnTo>
                    <a:pt x="989653" y="1115198"/>
                  </a:lnTo>
                  <a:lnTo>
                    <a:pt x="1026722" y="1137537"/>
                  </a:lnTo>
                  <a:lnTo>
                    <a:pt x="1061034" y="1161599"/>
                  </a:lnTo>
                  <a:lnTo>
                    <a:pt x="1093709" y="1188813"/>
                  </a:lnTo>
                  <a:lnTo>
                    <a:pt x="1125870" y="1220610"/>
                  </a:lnTo>
                  <a:lnTo>
                    <a:pt x="1158639" y="1258420"/>
                  </a:lnTo>
                  <a:lnTo>
                    <a:pt x="1195154" y="1303982"/>
                  </a:lnTo>
                  <a:lnTo>
                    <a:pt x="1229377" y="1347737"/>
                  </a:lnTo>
                  <a:lnTo>
                    <a:pt x="1261204" y="1389655"/>
                  </a:lnTo>
                  <a:lnTo>
                    <a:pt x="1290532" y="1429707"/>
                  </a:lnTo>
                  <a:lnTo>
                    <a:pt x="1317256" y="1467862"/>
                  </a:lnTo>
                  <a:lnTo>
                    <a:pt x="1341273" y="1504092"/>
                  </a:lnTo>
                  <a:lnTo>
                    <a:pt x="1362481" y="1538366"/>
                  </a:lnTo>
                  <a:lnTo>
                    <a:pt x="1407802" y="1620508"/>
                  </a:lnTo>
                  <a:lnTo>
                    <a:pt x="1426605" y="1656615"/>
                  </a:lnTo>
                  <a:lnTo>
                    <a:pt x="1431829" y="1667360"/>
                  </a:lnTo>
                  <a:lnTo>
                    <a:pt x="1341017" y="1667360"/>
                  </a:lnTo>
                  <a:lnTo>
                    <a:pt x="1268001" y="1671823"/>
                  </a:lnTo>
                  <a:lnTo>
                    <a:pt x="1092929" y="1677472"/>
                  </a:lnTo>
                  <a:close/>
                </a:path>
                <a:path extrusionOk="0" h="3242309" w="2264409">
                  <a:moveTo>
                    <a:pt x="1717272" y="3242279"/>
                  </a:moveTo>
                  <a:lnTo>
                    <a:pt x="1596236" y="3242279"/>
                  </a:lnTo>
                  <a:lnTo>
                    <a:pt x="1575774" y="3088850"/>
                  </a:lnTo>
                  <a:lnTo>
                    <a:pt x="1570952" y="2991860"/>
                  </a:lnTo>
                  <a:lnTo>
                    <a:pt x="1567964" y="2914956"/>
                  </a:lnTo>
                  <a:lnTo>
                    <a:pt x="1565568" y="2818025"/>
                  </a:lnTo>
                  <a:lnTo>
                    <a:pt x="1562522" y="2660949"/>
                  </a:lnTo>
                  <a:lnTo>
                    <a:pt x="1430629" y="2604065"/>
                  </a:lnTo>
                  <a:lnTo>
                    <a:pt x="1396387" y="2584322"/>
                  </a:lnTo>
                  <a:lnTo>
                    <a:pt x="1360323" y="2554624"/>
                  </a:lnTo>
                  <a:lnTo>
                    <a:pt x="1326818" y="2517552"/>
                  </a:lnTo>
                  <a:lnTo>
                    <a:pt x="1300255" y="2475687"/>
                  </a:lnTo>
                  <a:lnTo>
                    <a:pt x="1285016" y="2431610"/>
                  </a:lnTo>
                  <a:lnTo>
                    <a:pt x="1285483" y="2387902"/>
                  </a:lnTo>
                  <a:lnTo>
                    <a:pt x="1295783" y="2349170"/>
                  </a:lnTo>
                  <a:lnTo>
                    <a:pt x="1310310" y="2307983"/>
                  </a:lnTo>
                  <a:lnTo>
                    <a:pt x="1329661" y="2267150"/>
                  </a:lnTo>
                  <a:lnTo>
                    <a:pt x="1354433" y="2229479"/>
                  </a:lnTo>
                  <a:lnTo>
                    <a:pt x="1385221" y="2197779"/>
                  </a:lnTo>
                  <a:lnTo>
                    <a:pt x="1422622" y="2174857"/>
                  </a:lnTo>
                  <a:lnTo>
                    <a:pt x="1467230" y="2163522"/>
                  </a:lnTo>
                  <a:lnTo>
                    <a:pt x="1537910" y="2152778"/>
                  </a:lnTo>
                  <a:lnTo>
                    <a:pt x="1522449" y="2109442"/>
                  </a:lnTo>
                  <a:lnTo>
                    <a:pt x="1486162" y="2009933"/>
                  </a:lnTo>
                  <a:lnTo>
                    <a:pt x="1444196" y="1899995"/>
                  </a:lnTo>
                  <a:lnTo>
                    <a:pt x="1411697" y="1825373"/>
                  </a:lnTo>
                  <a:lnTo>
                    <a:pt x="1393553" y="1791618"/>
                  </a:lnTo>
                  <a:lnTo>
                    <a:pt x="1380143" y="1763906"/>
                  </a:lnTo>
                  <a:lnTo>
                    <a:pt x="1364840" y="1727424"/>
                  </a:lnTo>
                  <a:lnTo>
                    <a:pt x="1341017" y="1667360"/>
                  </a:lnTo>
                  <a:lnTo>
                    <a:pt x="1431829" y="1667360"/>
                  </a:lnTo>
                  <a:lnTo>
                    <a:pt x="1446001" y="1696513"/>
                  </a:lnTo>
                  <a:lnTo>
                    <a:pt x="1474803" y="1757743"/>
                  </a:lnTo>
                  <a:lnTo>
                    <a:pt x="1588969" y="1757743"/>
                  </a:lnTo>
                  <a:lnTo>
                    <a:pt x="1602910" y="2145193"/>
                  </a:lnTo>
                  <a:lnTo>
                    <a:pt x="2138407" y="2145193"/>
                  </a:lnTo>
                  <a:lnTo>
                    <a:pt x="2150237" y="2164174"/>
                  </a:lnTo>
                  <a:lnTo>
                    <a:pt x="2166689" y="2199155"/>
                  </a:lnTo>
                  <a:lnTo>
                    <a:pt x="2180590" y="2239460"/>
                  </a:lnTo>
                  <a:lnTo>
                    <a:pt x="2191591" y="2285367"/>
                  </a:lnTo>
                  <a:lnTo>
                    <a:pt x="2199343" y="2337149"/>
                  </a:lnTo>
                  <a:lnTo>
                    <a:pt x="2203498" y="2395082"/>
                  </a:lnTo>
                  <a:lnTo>
                    <a:pt x="2203708" y="2459440"/>
                  </a:lnTo>
                  <a:lnTo>
                    <a:pt x="2199624" y="2530498"/>
                  </a:lnTo>
                  <a:lnTo>
                    <a:pt x="2190898" y="2608532"/>
                  </a:lnTo>
                  <a:lnTo>
                    <a:pt x="2177181" y="2693816"/>
                  </a:lnTo>
                  <a:lnTo>
                    <a:pt x="1629415" y="2693816"/>
                  </a:lnTo>
                  <a:lnTo>
                    <a:pt x="1717272" y="3242279"/>
                  </a:lnTo>
                  <a:close/>
                </a:path>
                <a:path extrusionOk="0" h="3242309" w="2264409">
                  <a:moveTo>
                    <a:pt x="2138407" y="2145193"/>
                  </a:moveTo>
                  <a:lnTo>
                    <a:pt x="1602910" y="2145193"/>
                  </a:lnTo>
                  <a:lnTo>
                    <a:pt x="1615630" y="2143168"/>
                  </a:lnTo>
                  <a:lnTo>
                    <a:pt x="1647400" y="2137055"/>
                  </a:lnTo>
                  <a:lnTo>
                    <a:pt x="1688636" y="2126794"/>
                  </a:lnTo>
                  <a:lnTo>
                    <a:pt x="1729754" y="2112326"/>
                  </a:lnTo>
                  <a:lnTo>
                    <a:pt x="1779179" y="2089060"/>
                  </a:lnTo>
                  <a:lnTo>
                    <a:pt x="1818875" y="2068831"/>
                  </a:lnTo>
                  <a:lnTo>
                    <a:pt x="1854469" y="2052992"/>
                  </a:lnTo>
                  <a:lnTo>
                    <a:pt x="1891588" y="2042894"/>
                  </a:lnTo>
                  <a:lnTo>
                    <a:pt x="1935859" y="2039888"/>
                  </a:lnTo>
                  <a:lnTo>
                    <a:pt x="1992909" y="2045328"/>
                  </a:lnTo>
                  <a:lnTo>
                    <a:pt x="2041904" y="2059531"/>
                  </a:lnTo>
                  <a:lnTo>
                    <a:pt x="2089058" y="2088436"/>
                  </a:lnTo>
                  <a:lnTo>
                    <a:pt x="2131583" y="2134244"/>
                  </a:lnTo>
                  <a:lnTo>
                    <a:pt x="2138407" y="2145193"/>
                  </a:lnTo>
                  <a:close/>
                </a:path>
                <a:path extrusionOk="0" h="3242309" w="2264409">
                  <a:moveTo>
                    <a:pt x="1875541" y="2738880"/>
                  </a:moveTo>
                  <a:lnTo>
                    <a:pt x="1629415" y="2693816"/>
                  </a:lnTo>
                  <a:lnTo>
                    <a:pt x="2177181" y="2693816"/>
                  </a:lnTo>
                  <a:lnTo>
                    <a:pt x="2145105" y="2708837"/>
                  </a:lnTo>
                  <a:lnTo>
                    <a:pt x="2045998" y="2733873"/>
                  </a:lnTo>
                  <a:lnTo>
                    <a:pt x="1875541" y="2738880"/>
                  </a:lnTo>
                  <a:close/>
                </a:path>
              </a:pathLst>
            </a:custGeom>
            <a:solidFill>
              <a:srgbClr val="C79D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1" name="Google Shape;111;p13"/>
          <p:cNvSpPr txBox="1"/>
          <p:nvPr/>
        </p:nvSpPr>
        <p:spPr>
          <a:xfrm>
            <a:off x="1335310" y="5040613"/>
            <a:ext cx="15636875" cy="2425700"/>
          </a:xfrm>
          <a:prstGeom prst="rect">
            <a:avLst/>
          </a:prstGeom>
          <a:noFill/>
          <a:ln>
            <a:noFill/>
          </a:ln>
        </p:spPr>
        <p:txBody>
          <a:bodyPr anchorCtr="0" anchor="t" bIns="0" lIns="0" spcFirstLastPara="1" rIns="0" wrap="square" tIns="12700">
            <a:spAutoFit/>
          </a:bodyPr>
          <a:lstStyle/>
          <a:p>
            <a:pPr indent="0" lvl="0" marL="12700" marR="5080" rtl="0" algn="ctr">
              <a:lnSpc>
                <a:spcPct val="115799"/>
              </a:lnSpc>
              <a:spcBef>
                <a:spcPts val="0"/>
              </a:spcBef>
              <a:spcAft>
                <a:spcPts val="0"/>
              </a:spcAft>
              <a:buNone/>
            </a:pPr>
            <a:r>
              <a:rPr lang="en-US" sz="3400">
                <a:latin typeface="Arial"/>
                <a:ea typeface="Arial"/>
                <a:cs typeface="Arial"/>
                <a:sym typeface="Arial"/>
              </a:rPr>
              <a:t>Part of living in the present moment is taking the time to be grateful for what you  have now (not in the past or in the future). If you are constantly focused on  things you don't have, you aren't taking the time to appreciate what you have  right now at this moment.</a:t>
            </a:r>
            <a:endParaRPr sz="3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2953694" y="1666938"/>
            <a:ext cx="12380595" cy="124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Accept Things As They Are</a:t>
            </a:r>
            <a:endParaRPr/>
          </a:p>
        </p:txBody>
      </p:sp>
      <p:grpSp>
        <p:nvGrpSpPr>
          <p:cNvPr id="117" name="Google Shape;117;p14"/>
          <p:cNvGrpSpPr/>
          <p:nvPr/>
        </p:nvGrpSpPr>
        <p:grpSpPr>
          <a:xfrm>
            <a:off x="0" y="0"/>
            <a:ext cx="18288486" cy="10287000"/>
            <a:chOff x="0" y="0"/>
            <a:chExt cx="18288486" cy="10287000"/>
          </a:xfrm>
        </p:grpSpPr>
        <p:sp>
          <p:nvSpPr>
            <p:cNvPr id="118" name="Google Shape;118;p14"/>
            <p:cNvSpPr/>
            <p:nvPr/>
          </p:nvSpPr>
          <p:spPr>
            <a:xfrm>
              <a:off x="16627961" y="0"/>
              <a:ext cx="1660525" cy="3141980"/>
            </a:xfrm>
            <a:custGeom>
              <a:rect b="b" l="l" r="r" t="t"/>
              <a:pathLst>
                <a:path extrusionOk="0" h="3141980" w="1660525">
                  <a:moveTo>
                    <a:pt x="1660038" y="3141769"/>
                  </a:moveTo>
                  <a:lnTo>
                    <a:pt x="1622640" y="3133353"/>
                  </a:lnTo>
                  <a:lnTo>
                    <a:pt x="1572131" y="3119464"/>
                  </a:lnTo>
                  <a:lnTo>
                    <a:pt x="1522091" y="3103435"/>
                  </a:lnTo>
                  <a:lnTo>
                    <a:pt x="1472528" y="3085546"/>
                  </a:lnTo>
                  <a:lnTo>
                    <a:pt x="1423450" y="3066076"/>
                  </a:lnTo>
                  <a:lnTo>
                    <a:pt x="1374867" y="3045304"/>
                  </a:lnTo>
                  <a:lnTo>
                    <a:pt x="1326786" y="3023511"/>
                  </a:lnTo>
                  <a:lnTo>
                    <a:pt x="1279217" y="3000975"/>
                  </a:lnTo>
                  <a:lnTo>
                    <a:pt x="1197533" y="2961447"/>
                  </a:lnTo>
                  <a:lnTo>
                    <a:pt x="1155175" y="2940739"/>
                  </a:lnTo>
                  <a:lnTo>
                    <a:pt x="1111973" y="2919392"/>
                  </a:lnTo>
                  <a:lnTo>
                    <a:pt x="1068054" y="2897395"/>
                  </a:lnTo>
                  <a:lnTo>
                    <a:pt x="1023543" y="2874740"/>
                  </a:lnTo>
                  <a:lnTo>
                    <a:pt x="978566" y="2851419"/>
                  </a:lnTo>
                  <a:lnTo>
                    <a:pt x="933248" y="2827423"/>
                  </a:lnTo>
                  <a:lnTo>
                    <a:pt x="887716" y="2802742"/>
                  </a:lnTo>
                  <a:lnTo>
                    <a:pt x="842095" y="2777368"/>
                  </a:lnTo>
                  <a:lnTo>
                    <a:pt x="796510" y="2751293"/>
                  </a:lnTo>
                  <a:lnTo>
                    <a:pt x="751088" y="2724508"/>
                  </a:lnTo>
                  <a:lnTo>
                    <a:pt x="705954" y="2697003"/>
                  </a:lnTo>
                  <a:lnTo>
                    <a:pt x="661235" y="2668771"/>
                  </a:lnTo>
                  <a:lnTo>
                    <a:pt x="617055" y="2639801"/>
                  </a:lnTo>
                  <a:lnTo>
                    <a:pt x="573540" y="2610087"/>
                  </a:lnTo>
                  <a:lnTo>
                    <a:pt x="530817" y="2579618"/>
                  </a:lnTo>
                  <a:lnTo>
                    <a:pt x="489011" y="2548387"/>
                  </a:lnTo>
                  <a:lnTo>
                    <a:pt x="448247" y="2516384"/>
                  </a:lnTo>
                  <a:lnTo>
                    <a:pt x="408651" y="2483601"/>
                  </a:lnTo>
                  <a:lnTo>
                    <a:pt x="370350" y="2450028"/>
                  </a:lnTo>
                  <a:lnTo>
                    <a:pt x="333469" y="2415658"/>
                  </a:lnTo>
                  <a:lnTo>
                    <a:pt x="298133" y="2380481"/>
                  </a:lnTo>
                  <a:lnTo>
                    <a:pt x="264468" y="2344489"/>
                  </a:lnTo>
                  <a:lnTo>
                    <a:pt x="232601" y="2307672"/>
                  </a:lnTo>
                  <a:lnTo>
                    <a:pt x="202656" y="2270023"/>
                  </a:lnTo>
                  <a:lnTo>
                    <a:pt x="174760" y="2231532"/>
                  </a:lnTo>
                  <a:lnTo>
                    <a:pt x="149038" y="2192191"/>
                  </a:lnTo>
                  <a:lnTo>
                    <a:pt x="125616" y="2151990"/>
                  </a:lnTo>
                  <a:lnTo>
                    <a:pt x="104620" y="2110922"/>
                  </a:lnTo>
                  <a:lnTo>
                    <a:pt x="84247" y="2064314"/>
                  </a:lnTo>
                  <a:lnTo>
                    <a:pt x="66803" y="2016738"/>
                  </a:lnTo>
                  <a:lnTo>
                    <a:pt x="52049" y="1968305"/>
                  </a:lnTo>
                  <a:lnTo>
                    <a:pt x="39750" y="1919127"/>
                  </a:lnTo>
                  <a:lnTo>
                    <a:pt x="29668" y="1869316"/>
                  </a:lnTo>
                  <a:lnTo>
                    <a:pt x="21566" y="1818981"/>
                  </a:lnTo>
                  <a:lnTo>
                    <a:pt x="15208" y="1768237"/>
                  </a:lnTo>
                  <a:lnTo>
                    <a:pt x="10358" y="1717193"/>
                  </a:lnTo>
                  <a:lnTo>
                    <a:pt x="6777" y="1665961"/>
                  </a:lnTo>
                  <a:lnTo>
                    <a:pt x="4229" y="1614653"/>
                  </a:lnTo>
                  <a:lnTo>
                    <a:pt x="2478" y="1563381"/>
                  </a:lnTo>
                  <a:lnTo>
                    <a:pt x="1286" y="1512256"/>
                  </a:lnTo>
                  <a:lnTo>
                    <a:pt x="506" y="1463943"/>
                  </a:lnTo>
                  <a:lnTo>
                    <a:pt x="65" y="1415470"/>
                  </a:lnTo>
                  <a:lnTo>
                    <a:pt x="0" y="1366870"/>
                  </a:lnTo>
                  <a:lnTo>
                    <a:pt x="349" y="1318177"/>
                  </a:lnTo>
                  <a:lnTo>
                    <a:pt x="1152" y="1269423"/>
                  </a:lnTo>
                  <a:lnTo>
                    <a:pt x="2447" y="1220643"/>
                  </a:lnTo>
                  <a:lnTo>
                    <a:pt x="4271" y="1171870"/>
                  </a:lnTo>
                  <a:lnTo>
                    <a:pt x="6664" y="1123136"/>
                  </a:lnTo>
                  <a:lnTo>
                    <a:pt x="9663" y="1074476"/>
                  </a:lnTo>
                  <a:lnTo>
                    <a:pt x="13307" y="1025923"/>
                  </a:lnTo>
                  <a:lnTo>
                    <a:pt x="17634" y="977510"/>
                  </a:lnTo>
                  <a:lnTo>
                    <a:pt x="22683" y="929270"/>
                  </a:lnTo>
                  <a:lnTo>
                    <a:pt x="28492" y="881236"/>
                  </a:lnTo>
                  <a:lnTo>
                    <a:pt x="35098" y="833443"/>
                  </a:lnTo>
                  <a:lnTo>
                    <a:pt x="42542" y="785924"/>
                  </a:lnTo>
                  <a:lnTo>
                    <a:pt x="50860" y="738711"/>
                  </a:lnTo>
                  <a:lnTo>
                    <a:pt x="60092" y="691839"/>
                  </a:lnTo>
                  <a:lnTo>
                    <a:pt x="70275" y="645340"/>
                  </a:lnTo>
                  <a:lnTo>
                    <a:pt x="81447" y="599248"/>
                  </a:lnTo>
                  <a:lnTo>
                    <a:pt x="93649" y="553596"/>
                  </a:lnTo>
                  <a:lnTo>
                    <a:pt x="106916" y="508418"/>
                  </a:lnTo>
                  <a:lnTo>
                    <a:pt x="121289" y="463747"/>
                  </a:lnTo>
                  <a:lnTo>
                    <a:pt x="136804" y="419616"/>
                  </a:lnTo>
                  <a:lnTo>
                    <a:pt x="153501" y="376059"/>
                  </a:lnTo>
                  <a:lnTo>
                    <a:pt x="171418" y="333109"/>
                  </a:lnTo>
                  <a:lnTo>
                    <a:pt x="190593" y="290799"/>
                  </a:lnTo>
                  <a:lnTo>
                    <a:pt x="211065" y="249163"/>
                  </a:lnTo>
                  <a:lnTo>
                    <a:pt x="232871" y="208234"/>
                  </a:lnTo>
                  <a:lnTo>
                    <a:pt x="256051" y="168046"/>
                  </a:lnTo>
                  <a:lnTo>
                    <a:pt x="280642" y="128632"/>
                  </a:lnTo>
                  <a:lnTo>
                    <a:pt x="306683" y="90024"/>
                  </a:lnTo>
                  <a:lnTo>
                    <a:pt x="334212" y="52258"/>
                  </a:lnTo>
                  <a:lnTo>
                    <a:pt x="363268" y="15365"/>
                  </a:lnTo>
                  <a:lnTo>
                    <a:pt x="1660038" y="0"/>
                  </a:lnTo>
                  <a:lnTo>
                    <a:pt x="1660038" y="3141769"/>
                  </a:lnTo>
                  <a:close/>
                </a:path>
              </a:pathLst>
            </a:custGeom>
            <a:solidFill>
              <a:srgbClr val="E7AF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9" name="Google Shape;119;p14"/>
            <p:cNvSpPr/>
            <p:nvPr/>
          </p:nvSpPr>
          <p:spPr>
            <a:xfrm>
              <a:off x="0" y="0"/>
              <a:ext cx="18288000" cy="10287000"/>
            </a:xfrm>
            <a:custGeom>
              <a:rect b="b" l="l" r="r" t="t"/>
              <a:pathLst>
                <a:path extrusionOk="0" h="10287000" w="18288000">
                  <a:moveTo>
                    <a:pt x="3237458" y="10287000"/>
                  </a:moveTo>
                  <a:lnTo>
                    <a:pt x="3201225" y="10221087"/>
                  </a:lnTo>
                  <a:lnTo>
                    <a:pt x="3180867" y="10186632"/>
                  </a:lnTo>
                  <a:lnTo>
                    <a:pt x="3159645" y="10152316"/>
                  </a:lnTo>
                  <a:lnTo>
                    <a:pt x="3137611" y="10118153"/>
                  </a:lnTo>
                  <a:lnTo>
                    <a:pt x="3114789" y="10084143"/>
                  </a:lnTo>
                  <a:lnTo>
                    <a:pt x="3091218" y="10050297"/>
                  </a:lnTo>
                  <a:lnTo>
                    <a:pt x="3066935" y="10016630"/>
                  </a:lnTo>
                  <a:lnTo>
                    <a:pt x="3041980" y="9983140"/>
                  </a:lnTo>
                  <a:lnTo>
                    <a:pt x="3016389" y="9949840"/>
                  </a:lnTo>
                  <a:lnTo>
                    <a:pt x="2990177" y="9916744"/>
                  </a:lnTo>
                  <a:lnTo>
                    <a:pt x="2963405" y="9883851"/>
                  </a:lnTo>
                  <a:lnTo>
                    <a:pt x="2936100" y="9851174"/>
                  </a:lnTo>
                  <a:lnTo>
                    <a:pt x="2908300" y="9818738"/>
                  </a:lnTo>
                  <a:lnTo>
                    <a:pt x="2880029" y="9786518"/>
                  </a:lnTo>
                  <a:lnTo>
                    <a:pt x="2851340" y="9754552"/>
                  </a:lnTo>
                  <a:lnTo>
                    <a:pt x="2822257" y="9722828"/>
                  </a:lnTo>
                  <a:lnTo>
                    <a:pt x="2792806" y="9691383"/>
                  </a:lnTo>
                  <a:lnTo>
                    <a:pt x="2763037" y="9660191"/>
                  </a:lnTo>
                  <a:lnTo>
                    <a:pt x="2732989" y="9629280"/>
                  </a:lnTo>
                  <a:lnTo>
                    <a:pt x="2702687" y="9598660"/>
                  </a:lnTo>
                  <a:lnTo>
                    <a:pt x="2672169" y="9568332"/>
                  </a:lnTo>
                  <a:lnTo>
                    <a:pt x="2641473" y="9538297"/>
                  </a:lnTo>
                  <a:lnTo>
                    <a:pt x="2579687" y="9479204"/>
                  </a:lnTo>
                  <a:lnTo>
                    <a:pt x="2517610" y="9421419"/>
                  </a:lnTo>
                  <a:lnTo>
                    <a:pt x="2455532" y="9365018"/>
                  </a:lnTo>
                  <a:lnTo>
                    <a:pt x="2393721" y="9310078"/>
                  </a:lnTo>
                  <a:lnTo>
                    <a:pt x="2302154" y="9230550"/>
                  </a:lnTo>
                  <a:lnTo>
                    <a:pt x="2183676" y="9130271"/>
                  </a:lnTo>
                  <a:lnTo>
                    <a:pt x="1943315" y="8931351"/>
                  </a:lnTo>
                  <a:lnTo>
                    <a:pt x="1914639" y="8906751"/>
                  </a:lnTo>
                  <a:lnTo>
                    <a:pt x="1886229" y="8880691"/>
                  </a:lnTo>
                  <a:lnTo>
                    <a:pt x="1858073" y="8853233"/>
                  </a:lnTo>
                  <a:lnTo>
                    <a:pt x="1830133" y="8824417"/>
                  </a:lnTo>
                  <a:lnTo>
                    <a:pt x="1802434" y="8794293"/>
                  </a:lnTo>
                  <a:lnTo>
                    <a:pt x="1774952" y="8762936"/>
                  </a:lnTo>
                  <a:lnTo>
                    <a:pt x="1747672" y="8730374"/>
                  </a:lnTo>
                  <a:lnTo>
                    <a:pt x="1720583" y="8696668"/>
                  </a:lnTo>
                  <a:lnTo>
                    <a:pt x="1693684" y="8661883"/>
                  </a:lnTo>
                  <a:lnTo>
                    <a:pt x="1666963" y="8626069"/>
                  </a:lnTo>
                  <a:lnTo>
                    <a:pt x="1640408" y="8589264"/>
                  </a:lnTo>
                  <a:lnTo>
                    <a:pt x="1613992" y="8551520"/>
                  </a:lnTo>
                  <a:lnTo>
                    <a:pt x="1587741" y="8512912"/>
                  </a:lnTo>
                  <a:lnTo>
                    <a:pt x="1561604" y="8473478"/>
                  </a:lnTo>
                  <a:lnTo>
                    <a:pt x="1535607" y="8433270"/>
                  </a:lnTo>
                  <a:lnTo>
                    <a:pt x="1483931" y="8350758"/>
                  </a:lnTo>
                  <a:lnTo>
                    <a:pt x="1432623" y="8265808"/>
                  </a:lnTo>
                  <a:lnTo>
                    <a:pt x="1330807" y="8090255"/>
                  </a:lnTo>
                  <a:lnTo>
                    <a:pt x="1051445" y="7593406"/>
                  </a:lnTo>
                  <a:lnTo>
                    <a:pt x="974128" y="7460996"/>
                  </a:lnTo>
                  <a:lnTo>
                    <a:pt x="922045" y="7374864"/>
                  </a:lnTo>
                  <a:lnTo>
                    <a:pt x="869429" y="7290956"/>
                  </a:lnTo>
                  <a:lnTo>
                    <a:pt x="842899" y="7249960"/>
                  </a:lnTo>
                  <a:lnTo>
                    <a:pt x="816203" y="7209676"/>
                  </a:lnTo>
                  <a:lnTo>
                    <a:pt x="789330" y="7170153"/>
                  </a:lnTo>
                  <a:lnTo>
                    <a:pt x="762279" y="7131456"/>
                  </a:lnTo>
                  <a:lnTo>
                    <a:pt x="735037" y="7093623"/>
                  </a:lnTo>
                  <a:lnTo>
                    <a:pt x="707593" y="7056717"/>
                  </a:lnTo>
                  <a:lnTo>
                    <a:pt x="679919" y="7020788"/>
                  </a:lnTo>
                  <a:lnTo>
                    <a:pt x="652030" y="6985889"/>
                  </a:lnTo>
                  <a:lnTo>
                    <a:pt x="623912" y="6952069"/>
                  </a:lnTo>
                  <a:lnTo>
                    <a:pt x="595553" y="6919392"/>
                  </a:lnTo>
                  <a:lnTo>
                    <a:pt x="566928" y="6887896"/>
                  </a:lnTo>
                  <a:lnTo>
                    <a:pt x="538035" y="6857644"/>
                  </a:lnTo>
                  <a:lnTo>
                    <a:pt x="508876" y="6828688"/>
                  </a:lnTo>
                  <a:lnTo>
                    <a:pt x="479425" y="6801078"/>
                  </a:lnTo>
                  <a:lnTo>
                    <a:pt x="449681" y="6774878"/>
                  </a:lnTo>
                  <a:lnTo>
                    <a:pt x="419633" y="6750113"/>
                  </a:lnTo>
                  <a:lnTo>
                    <a:pt x="389267" y="6726872"/>
                  </a:lnTo>
                  <a:lnTo>
                    <a:pt x="327533" y="6685102"/>
                  </a:lnTo>
                  <a:lnTo>
                    <a:pt x="264426" y="6649987"/>
                  </a:lnTo>
                  <a:lnTo>
                    <a:pt x="199834" y="6621958"/>
                  </a:lnTo>
                  <a:lnTo>
                    <a:pt x="133692" y="6601447"/>
                  </a:lnTo>
                  <a:lnTo>
                    <a:pt x="65925" y="6588849"/>
                  </a:lnTo>
                  <a:lnTo>
                    <a:pt x="0" y="6584721"/>
                  </a:lnTo>
                  <a:lnTo>
                    <a:pt x="0" y="10287000"/>
                  </a:lnTo>
                  <a:lnTo>
                    <a:pt x="3237458" y="10287000"/>
                  </a:lnTo>
                  <a:close/>
                </a:path>
                <a:path extrusionOk="0" h="10287000" w="18288000">
                  <a:moveTo>
                    <a:pt x="18288000" y="2637993"/>
                  </a:moveTo>
                  <a:lnTo>
                    <a:pt x="18259794" y="2686774"/>
                  </a:lnTo>
                  <a:lnTo>
                    <a:pt x="18232844" y="2730716"/>
                  </a:lnTo>
                  <a:lnTo>
                    <a:pt x="18204790" y="2773959"/>
                  </a:lnTo>
                  <a:lnTo>
                    <a:pt x="18175631" y="2816453"/>
                  </a:lnTo>
                  <a:lnTo>
                    <a:pt x="18145316" y="2858160"/>
                  </a:lnTo>
                  <a:lnTo>
                    <a:pt x="18113833" y="2899016"/>
                  </a:lnTo>
                  <a:lnTo>
                    <a:pt x="18081155" y="2938983"/>
                  </a:lnTo>
                  <a:lnTo>
                    <a:pt x="18046688" y="2977324"/>
                  </a:lnTo>
                  <a:lnTo>
                    <a:pt x="18010988" y="3014535"/>
                  </a:lnTo>
                  <a:lnTo>
                    <a:pt x="17974031" y="3050476"/>
                  </a:lnTo>
                  <a:lnTo>
                    <a:pt x="17935766" y="3084982"/>
                  </a:lnTo>
                  <a:lnTo>
                    <a:pt x="17896167" y="3117900"/>
                  </a:lnTo>
                  <a:lnTo>
                    <a:pt x="17859096" y="3146133"/>
                  </a:lnTo>
                  <a:lnTo>
                    <a:pt x="17812830" y="3178352"/>
                  </a:lnTo>
                  <a:lnTo>
                    <a:pt x="17774616" y="3202127"/>
                  </a:lnTo>
                  <a:lnTo>
                    <a:pt x="17735639" y="3224619"/>
                  </a:lnTo>
                  <a:lnTo>
                    <a:pt x="17695774" y="3245447"/>
                  </a:lnTo>
                  <a:lnTo>
                    <a:pt x="17644695" y="3268903"/>
                  </a:lnTo>
                  <a:lnTo>
                    <a:pt x="17581944" y="3293427"/>
                  </a:lnTo>
                  <a:lnTo>
                    <a:pt x="17528388" y="3310242"/>
                  </a:lnTo>
                  <a:lnTo>
                    <a:pt x="17484992" y="3321596"/>
                  </a:lnTo>
                  <a:lnTo>
                    <a:pt x="17434992" y="3332670"/>
                  </a:lnTo>
                  <a:lnTo>
                    <a:pt x="17384497" y="3341243"/>
                  </a:lnTo>
                  <a:lnTo>
                    <a:pt x="17333672" y="3347389"/>
                  </a:lnTo>
                  <a:lnTo>
                    <a:pt x="17282643" y="3351212"/>
                  </a:lnTo>
                  <a:lnTo>
                    <a:pt x="17231564" y="3352800"/>
                  </a:lnTo>
                  <a:lnTo>
                    <a:pt x="17180548" y="3352241"/>
                  </a:lnTo>
                  <a:lnTo>
                    <a:pt x="17129760" y="3349625"/>
                  </a:lnTo>
                  <a:lnTo>
                    <a:pt x="17079341" y="3343465"/>
                  </a:lnTo>
                  <a:lnTo>
                    <a:pt x="17029418" y="3334397"/>
                  </a:lnTo>
                  <a:lnTo>
                    <a:pt x="16979989" y="3322701"/>
                  </a:lnTo>
                  <a:lnTo>
                    <a:pt x="16931082" y="3308642"/>
                  </a:lnTo>
                  <a:lnTo>
                    <a:pt x="16882720" y="3292525"/>
                  </a:lnTo>
                  <a:lnTo>
                    <a:pt x="16834930" y="3274606"/>
                  </a:lnTo>
                  <a:lnTo>
                    <a:pt x="16787711" y="3255187"/>
                  </a:lnTo>
                  <a:lnTo>
                    <a:pt x="16746754" y="3237141"/>
                  </a:lnTo>
                  <a:lnTo>
                    <a:pt x="16706101" y="3218281"/>
                  </a:lnTo>
                  <a:lnTo>
                    <a:pt x="16665677" y="3198711"/>
                  </a:lnTo>
                  <a:lnTo>
                    <a:pt x="16625418" y="3178556"/>
                  </a:lnTo>
                  <a:lnTo>
                    <a:pt x="16464268" y="3096971"/>
                  </a:lnTo>
                  <a:lnTo>
                    <a:pt x="16418535" y="3073247"/>
                  </a:lnTo>
                  <a:lnTo>
                    <a:pt x="16372955" y="3049308"/>
                  </a:lnTo>
                  <a:lnTo>
                    <a:pt x="16327539" y="3025089"/>
                  </a:lnTo>
                  <a:lnTo>
                    <a:pt x="16282340" y="3000565"/>
                  </a:lnTo>
                  <a:lnTo>
                    <a:pt x="16237382" y="2975686"/>
                  </a:lnTo>
                  <a:lnTo>
                    <a:pt x="16192678" y="2950400"/>
                  </a:lnTo>
                  <a:lnTo>
                    <a:pt x="16148279" y="2924657"/>
                  </a:lnTo>
                  <a:lnTo>
                    <a:pt x="16104388" y="2898152"/>
                  </a:lnTo>
                  <a:lnTo>
                    <a:pt x="16060839" y="2871152"/>
                  </a:lnTo>
                  <a:lnTo>
                    <a:pt x="16017710" y="2843580"/>
                  </a:lnTo>
                  <a:lnTo>
                    <a:pt x="15975051" y="2815348"/>
                  </a:lnTo>
                  <a:lnTo>
                    <a:pt x="15932938" y="2786418"/>
                  </a:lnTo>
                  <a:lnTo>
                    <a:pt x="15891447" y="2756712"/>
                  </a:lnTo>
                  <a:lnTo>
                    <a:pt x="15850642" y="2726144"/>
                  </a:lnTo>
                  <a:lnTo>
                    <a:pt x="15810700" y="2694597"/>
                  </a:lnTo>
                  <a:lnTo>
                    <a:pt x="15771508" y="2662161"/>
                  </a:lnTo>
                  <a:lnTo>
                    <a:pt x="15733243" y="2628760"/>
                  </a:lnTo>
                  <a:lnTo>
                    <a:pt x="15696083" y="2594279"/>
                  </a:lnTo>
                  <a:lnTo>
                    <a:pt x="15660180" y="2558631"/>
                  </a:lnTo>
                  <a:lnTo>
                    <a:pt x="15625712" y="2521712"/>
                  </a:lnTo>
                  <a:lnTo>
                    <a:pt x="15592857" y="2483434"/>
                  </a:lnTo>
                  <a:lnTo>
                    <a:pt x="15564854" y="2449360"/>
                  </a:lnTo>
                  <a:lnTo>
                    <a:pt x="15539174" y="2412555"/>
                  </a:lnTo>
                  <a:lnTo>
                    <a:pt x="15514676" y="2377198"/>
                  </a:lnTo>
                  <a:lnTo>
                    <a:pt x="15493302" y="2338984"/>
                  </a:lnTo>
                  <a:lnTo>
                    <a:pt x="15472245" y="2300567"/>
                  </a:lnTo>
                  <a:lnTo>
                    <a:pt x="15454173" y="2260650"/>
                  </a:lnTo>
                  <a:lnTo>
                    <a:pt x="15438489" y="2219617"/>
                  </a:lnTo>
                  <a:lnTo>
                    <a:pt x="15424582" y="2177821"/>
                  </a:lnTo>
                  <a:lnTo>
                    <a:pt x="15411069" y="2129129"/>
                  </a:lnTo>
                  <a:lnTo>
                    <a:pt x="15399893" y="2079726"/>
                  </a:lnTo>
                  <a:lnTo>
                    <a:pt x="15390787" y="2029752"/>
                  </a:lnTo>
                  <a:lnTo>
                    <a:pt x="15383498" y="1979295"/>
                  </a:lnTo>
                  <a:lnTo>
                    <a:pt x="15377744" y="1928482"/>
                  </a:lnTo>
                  <a:lnTo>
                    <a:pt x="15373261" y="1877428"/>
                  </a:lnTo>
                  <a:lnTo>
                    <a:pt x="15369820" y="1826247"/>
                  </a:lnTo>
                  <a:lnTo>
                    <a:pt x="15367419" y="1774812"/>
                  </a:lnTo>
                  <a:lnTo>
                    <a:pt x="15365349" y="1723326"/>
                  </a:lnTo>
                  <a:lnTo>
                    <a:pt x="15363673" y="1671802"/>
                  </a:lnTo>
                  <a:lnTo>
                    <a:pt x="15362428" y="1620266"/>
                  </a:lnTo>
                  <a:lnTo>
                    <a:pt x="15361654" y="1568704"/>
                  </a:lnTo>
                  <a:lnTo>
                    <a:pt x="15361400" y="1517142"/>
                  </a:lnTo>
                  <a:lnTo>
                    <a:pt x="15361704" y="1465592"/>
                  </a:lnTo>
                  <a:lnTo>
                    <a:pt x="15362631" y="1414056"/>
                  </a:lnTo>
                  <a:lnTo>
                    <a:pt x="15364206" y="1362544"/>
                  </a:lnTo>
                  <a:lnTo>
                    <a:pt x="15366492" y="1311071"/>
                  </a:lnTo>
                  <a:lnTo>
                    <a:pt x="15369528" y="1259649"/>
                  </a:lnTo>
                  <a:lnTo>
                    <a:pt x="15373350" y="1208290"/>
                  </a:lnTo>
                  <a:lnTo>
                    <a:pt x="15378011" y="1156995"/>
                  </a:lnTo>
                  <a:lnTo>
                    <a:pt x="15383561" y="1105776"/>
                  </a:lnTo>
                  <a:lnTo>
                    <a:pt x="15390063" y="1054785"/>
                  </a:lnTo>
                  <a:lnTo>
                    <a:pt x="15397607" y="1003871"/>
                  </a:lnTo>
                  <a:lnTo>
                    <a:pt x="15406243" y="953109"/>
                  </a:lnTo>
                  <a:lnTo>
                    <a:pt x="15416035" y="902538"/>
                  </a:lnTo>
                  <a:lnTo>
                    <a:pt x="15427033" y="852246"/>
                  </a:lnTo>
                  <a:lnTo>
                    <a:pt x="15439289" y="802259"/>
                  </a:lnTo>
                  <a:lnTo>
                    <a:pt x="15452840" y="752665"/>
                  </a:lnTo>
                  <a:lnTo>
                    <a:pt x="15467762" y="703503"/>
                  </a:lnTo>
                  <a:lnTo>
                    <a:pt x="15484094" y="654837"/>
                  </a:lnTo>
                  <a:lnTo>
                    <a:pt x="15501900" y="606742"/>
                  </a:lnTo>
                  <a:lnTo>
                    <a:pt x="15521216" y="559244"/>
                  </a:lnTo>
                  <a:lnTo>
                    <a:pt x="15542121" y="512445"/>
                  </a:lnTo>
                  <a:lnTo>
                    <a:pt x="15564638" y="466369"/>
                  </a:lnTo>
                  <a:lnTo>
                    <a:pt x="15588831" y="421081"/>
                  </a:lnTo>
                  <a:lnTo>
                    <a:pt x="15614358" y="376720"/>
                  </a:lnTo>
                  <a:lnTo>
                    <a:pt x="15641879" y="333413"/>
                  </a:lnTo>
                  <a:lnTo>
                    <a:pt x="15671165" y="291465"/>
                  </a:lnTo>
                  <a:lnTo>
                    <a:pt x="15702204" y="250850"/>
                  </a:lnTo>
                  <a:lnTo>
                    <a:pt x="15734932" y="211607"/>
                  </a:lnTo>
                  <a:lnTo>
                    <a:pt x="15769260" y="173786"/>
                  </a:lnTo>
                  <a:lnTo>
                    <a:pt x="15805138" y="137439"/>
                  </a:lnTo>
                  <a:lnTo>
                    <a:pt x="15842463" y="102616"/>
                  </a:lnTo>
                  <a:lnTo>
                    <a:pt x="15881198" y="69354"/>
                  </a:lnTo>
                  <a:lnTo>
                    <a:pt x="15921254" y="37706"/>
                  </a:lnTo>
                  <a:lnTo>
                    <a:pt x="15962554" y="7721"/>
                  </a:lnTo>
                  <a:lnTo>
                    <a:pt x="15974136" y="0"/>
                  </a:lnTo>
                  <a:lnTo>
                    <a:pt x="15973578" y="0"/>
                  </a:lnTo>
                  <a:lnTo>
                    <a:pt x="15916021" y="0"/>
                  </a:lnTo>
                  <a:lnTo>
                    <a:pt x="15885897" y="24053"/>
                  </a:lnTo>
                  <a:lnTo>
                    <a:pt x="15850908" y="53606"/>
                  </a:lnTo>
                  <a:lnTo>
                    <a:pt x="15816936" y="84302"/>
                  </a:lnTo>
                  <a:lnTo>
                    <a:pt x="15784233" y="116344"/>
                  </a:lnTo>
                  <a:lnTo>
                    <a:pt x="15748432" y="154444"/>
                  </a:lnTo>
                  <a:lnTo>
                    <a:pt x="15714193" y="193929"/>
                  </a:lnTo>
                  <a:lnTo>
                    <a:pt x="15681554" y="234708"/>
                  </a:lnTo>
                  <a:lnTo>
                    <a:pt x="15650540" y="276707"/>
                  </a:lnTo>
                  <a:lnTo>
                    <a:pt x="15621203" y="319874"/>
                  </a:lnTo>
                  <a:lnTo>
                    <a:pt x="15593556" y="364121"/>
                  </a:lnTo>
                  <a:lnTo>
                    <a:pt x="15567698" y="409295"/>
                  </a:lnTo>
                  <a:lnTo>
                    <a:pt x="15543467" y="455549"/>
                  </a:lnTo>
                  <a:lnTo>
                    <a:pt x="15520962" y="502539"/>
                  </a:lnTo>
                  <a:lnTo>
                    <a:pt x="15500122" y="550252"/>
                  </a:lnTo>
                  <a:lnTo>
                    <a:pt x="15480881" y="598627"/>
                  </a:lnTo>
                  <a:lnTo>
                    <a:pt x="15463190" y="647573"/>
                  </a:lnTo>
                  <a:lnTo>
                    <a:pt x="15447010" y="697001"/>
                  </a:lnTo>
                  <a:lnTo>
                    <a:pt x="15432304" y="746848"/>
                  </a:lnTo>
                  <a:lnTo>
                    <a:pt x="15418816" y="797039"/>
                  </a:lnTo>
                  <a:lnTo>
                    <a:pt x="15406485" y="847509"/>
                  </a:lnTo>
                  <a:lnTo>
                    <a:pt x="15395296" y="898220"/>
                  </a:lnTo>
                  <a:lnTo>
                    <a:pt x="15385212" y="949159"/>
                  </a:lnTo>
                  <a:lnTo>
                    <a:pt x="15376208" y="1000302"/>
                  </a:lnTo>
                  <a:lnTo>
                    <a:pt x="15368283" y="1051598"/>
                  </a:lnTo>
                  <a:lnTo>
                    <a:pt x="15361412" y="1103045"/>
                  </a:lnTo>
                  <a:lnTo>
                    <a:pt x="15355164" y="1154557"/>
                  </a:lnTo>
                  <a:lnTo>
                    <a:pt x="15349754" y="1206144"/>
                  </a:lnTo>
                  <a:lnTo>
                    <a:pt x="15345144" y="1257808"/>
                  </a:lnTo>
                  <a:lnTo>
                    <a:pt x="15341257" y="1309535"/>
                  </a:lnTo>
                  <a:lnTo>
                    <a:pt x="15338032" y="1361300"/>
                  </a:lnTo>
                  <a:lnTo>
                    <a:pt x="15335403" y="1413103"/>
                  </a:lnTo>
                  <a:lnTo>
                    <a:pt x="15333320" y="1464919"/>
                  </a:lnTo>
                  <a:lnTo>
                    <a:pt x="15331758" y="1516761"/>
                  </a:lnTo>
                  <a:lnTo>
                    <a:pt x="15330615" y="1568589"/>
                  </a:lnTo>
                  <a:lnTo>
                    <a:pt x="15329904" y="1620405"/>
                  </a:lnTo>
                  <a:lnTo>
                    <a:pt x="15329637" y="1672234"/>
                  </a:lnTo>
                  <a:lnTo>
                    <a:pt x="15329802" y="1724088"/>
                  </a:lnTo>
                  <a:lnTo>
                    <a:pt x="15330437" y="1775980"/>
                  </a:lnTo>
                  <a:lnTo>
                    <a:pt x="15331529" y="1827911"/>
                  </a:lnTo>
                  <a:lnTo>
                    <a:pt x="15333587" y="1879892"/>
                  </a:lnTo>
                  <a:lnTo>
                    <a:pt x="15336698" y="1932000"/>
                  </a:lnTo>
                  <a:lnTo>
                    <a:pt x="15341156" y="1984133"/>
                  </a:lnTo>
                  <a:lnTo>
                    <a:pt x="15347252" y="2036216"/>
                  </a:lnTo>
                  <a:lnTo>
                    <a:pt x="15355291" y="2088134"/>
                  </a:lnTo>
                  <a:lnTo>
                    <a:pt x="15365540" y="2139823"/>
                  </a:lnTo>
                  <a:lnTo>
                    <a:pt x="15378303" y="2191194"/>
                  </a:lnTo>
                  <a:lnTo>
                    <a:pt x="15391778" y="2235593"/>
                  </a:lnTo>
                  <a:lnTo>
                    <a:pt x="15407259" y="2279523"/>
                  </a:lnTo>
                  <a:lnTo>
                    <a:pt x="15425331" y="2322499"/>
                  </a:lnTo>
                  <a:lnTo>
                    <a:pt x="15446591" y="2364016"/>
                  </a:lnTo>
                  <a:lnTo>
                    <a:pt x="15468346" y="2405342"/>
                  </a:lnTo>
                  <a:lnTo>
                    <a:pt x="15493759" y="2444305"/>
                  </a:lnTo>
                  <a:lnTo>
                    <a:pt x="15519502" y="2483281"/>
                  </a:lnTo>
                  <a:lnTo>
                    <a:pt x="15548267" y="2519451"/>
                  </a:lnTo>
                  <a:lnTo>
                    <a:pt x="15582202" y="2560104"/>
                  </a:lnTo>
                  <a:lnTo>
                    <a:pt x="15617660" y="2599258"/>
                  </a:lnTo>
                  <a:lnTo>
                    <a:pt x="15654503" y="2637002"/>
                  </a:lnTo>
                  <a:lnTo>
                    <a:pt x="15692616" y="2673362"/>
                  </a:lnTo>
                  <a:lnTo>
                    <a:pt x="15731859" y="2708402"/>
                  </a:lnTo>
                  <a:lnTo>
                    <a:pt x="15772105" y="2742184"/>
                  </a:lnTo>
                  <a:lnTo>
                    <a:pt x="15813227" y="2774734"/>
                  </a:lnTo>
                  <a:lnTo>
                    <a:pt x="15855049" y="2806306"/>
                  </a:lnTo>
                  <a:lnTo>
                    <a:pt x="15897517" y="2836926"/>
                  </a:lnTo>
                  <a:lnTo>
                    <a:pt x="15940570" y="2866618"/>
                  </a:lnTo>
                  <a:lnTo>
                    <a:pt x="15984169" y="2895435"/>
                  </a:lnTo>
                  <a:lnTo>
                    <a:pt x="16028251" y="2923400"/>
                  </a:lnTo>
                  <a:lnTo>
                    <a:pt x="16072803" y="2950553"/>
                  </a:lnTo>
                  <a:lnTo>
                    <a:pt x="16117748" y="2976943"/>
                  </a:lnTo>
                  <a:lnTo>
                    <a:pt x="16162998" y="3002750"/>
                  </a:lnTo>
                  <a:lnTo>
                    <a:pt x="16208540" y="3027921"/>
                  </a:lnTo>
                  <a:lnTo>
                    <a:pt x="16254375" y="3052508"/>
                  </a:lnTo>
                  <a:lnTo>
                    <a:pt x="16300450" y="3076549"/>
                  </a:lnTo>
                  <a:lnTo>
                    <a:pt x="16346754" y="3100108"/>
                  </a:lnTo>
                  <a:lnTo>
                    <a:pt x="16393249" y="3123209"/>
                  </a:lnTo>
                  <a:lnTo>
                    <a:pt x="16439896" y="3145904"/>
                  </a:lnTo>
                  <a:lnTo>
                    <a:pt x="16480765" y="3165589"/>
                  </a:lnTo>
                  <a:lnTo>
                    <a:pt x="16521710" y="3185083"/>
                  </a:lnTo>
                  <a:lnTo>
                    <a:pt x="16562731" y="3204337"/>
                  </a:lnTo>
                  <a:lnTo>
                    <a:pt x="16603853" y="3223323"/>
                  </a:lnTo>
                  <a:lnTo>
                    <a:pt x="16645204" y="3242208"/>
                  </a:lnTo>
                  <a:lnTo>
                    <a:pt x="16686911" y="3260585"/>
                  </a:lnTo>
                  <a:lnTo>
                    <a:pt x="16728999" y="3278314"/>
                  </a:lnTo>
                  <a:lnTo>
                    <a:pt x="16771468" y="3295256"/>
                  </a:lnTo>
                  <a:lnTo>
                    <a:pt x="16820490" y="3313392"/>
                  </a:lnTo>
                  <a:lnTo>
                    <a:pt x="16870198" y="3330016"/>
                  </a:lnTo>
                  <a:lnTo>
                    <a:pt x="16920566" y="3344824"/>
                  </a:lnTo>
                  <a:lnTo>
                    <a:pt x="16971518" y="3357511"/>
                  </a:lnTo>
                  <a:lnTo>
                    <a:pt x="17023042" y="3367798"/>
                  </a:lnTo>
                  <a:lnTo>
                    <a:pt x="17075061" y="3375368"/>
                  </a:lnTo>
                  <a:lnTo>
                    <a:pt x="17127538" y="3379952"/>
                  </a:lnTo>
                  <a:lnTo>
                    <a:pt x="17180002" y="3380867"/>
                  </a:lnTo>
                  <a:lnTo>
                    <a:pt x="17232364" y="3379660"/>
                  </a:lnTo>
                  <a:lnTo>
                    <a:pt x="17284523" y="3376244"/>
                  </a:lnTo>
                  <a:lnTo>
                    <a:pt x="17336415" y="3370554"/>
                  </a:lnTo>
                  <a:lnTo>
                    <a:pt x="17387939" y="3362502"/>
                  </a:lnTo>
                  <a:lnTo>
                    <a:pt x="17439005" y="3352025"/>
                  </a:lnTo>
                  <a:lnTo>
                    <a:pt x="17489551" y="3339020"/>
                  </a:lnTo>
                  <a:lnTo>
                    <a:pt x="17539412" y="3323971"/>
                  </a:lnTo>
                  <a:lnTo>
                    <a:pt x="17588459" y="3306534"/>
                  </a:lnTo>
                  <a:lnTo>
                    <a:pt x="17636592" y="3286798"/>
                  </a:lnTo>
                  <a:lnTo>
                    <a:pt x="17683722" y="3264827"/>
                  </a:lnTo>
                  <a:lnTo>
                    <a:pt x="17729734" y="3240684"/>
                  </a:lnTo>
                  <a:lnTo>
                    <a:pt x="17774565" y="3214446"/>
                  </a:lnTo>
                  <a:lnTo>
                    <a:pt x="17818088" y="3186201"/>
                  </a:lnTo>
                  <a:lnTo>
                    <a:pt x="17855235" y="3160090"/>
                  </a:lnTo>
                  <a:lnTo>
                    <a:pt x="17891240" y="3132480"/>
                  </a:lnTo>
                  <a:lnTo>
                    <a:pt x="17926266" y="3103638"/>
                  </a:lnTo>
                  <a:lnTo>
                    <a:pt x="17960455" y="3073844"/>
                  </a:lnTo>
                  <a:lnTo>
                    <a:pt x="17993424" y="3042691"/>
                  </a:lnTo>
                  <a:lnTo>
                    <a:pt x="18025301" y="3010458"/>
                  </a:lnTo>
                  <a:lnTo>
                    <a:pt x="18056238" y="2977324"/>
                  </a:lnTo>
                  <a:lnTo>
                    <a:pt x="18086388" y="2943479"/>
                  </a:lnTo>
                  <a:lnTo>
                    <a:pt x="18119535" y="2903664"/>
                  </a:lnTo>
                  <a:lnTo>
                    <a:pt x="18151450" y="2862884"/>
                  </a:lnTo>
                  <a:lnTo>
                    <a:pt x="18182209" y="2821216"/>
                  </a:lnTo>
                  <a:lnTo>
                    <a:pt x="18211838" y="2778734"/>
                  </a:lnTo>
                  <a:lnTo>
                    <a:pt x="18240401" y="2735529"/>
                  </a:lnTo>
                  <a:lnTo>
                    <a:pt x="18267972" y="2691663"/>
                  </a:lnTo>
                  <a:lnTo>
                    <a:pt x="18288000" y="2658237"/>
                  </a:lnTo>
                  <a:lnTo>
                    <a:pt x="18288000" y="2637993"/>
                  </a:lnTo>
                  <a:close/>
                </a:path>
              </a:pathLst>
            </a:custGeom>
            <a:solidFill>
              <a:srgbClr val="A5583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14"/>
            <p:cNvSpPr/>
            <p:nvPr/>
          </p:nvSpPr>
          <p:spPr>
            <a:xfrm>
              <a:off x="15863377" y="7044690"/>
              <a:ext cx="2264410" cy="3242310"/>
            </a:xfrm>
            <a:custGeom>
              <a:rect b="b" l="l" r="r" t="t"/>
              <a:pathLst>
                <a:path extrusionOk="0" h="3242309" w="2264409">
                  <a:moveTo>
                    <a:pt x="1588969" y="1757743"/>
                  </a:moveTo>
                  <a:lnTo>
                    <a:pt x="1474803" y="1757743"/>
                  </a:lnTo>
                  <a:lnTo>
                    <a:pt x="1474438" y="1715198"/>
                  </a:lnTo>
                  <a:lnTo>
                    <a:pt x="1476618" y="1597517"/>
                  </a:lnTo>
                  <a:lnTo>
                    <a:pt x="1486251" y="1419634"/>
                  </a:lnTo>
                  <a:lnTo>
                    <a:pt x="1508250" y="1196479"/>
                  </a:lnTo>
                  <a:lnTo>
                    <a:pt x="1514694" y="1153291"/>
                  </a:lnTo>
                  <a:lnTo>
                    <a:pt x="1523553" y="1107704"/>
                  </a:lnTo>
                  <a:lnTo>
                    <a:pt x="1534670" y="1060046"/>
                  </a:lnTo>
                  <a:lnTo>
                    <a:pt x="1547890" y="1010641"/>
                  </a:lnTo>
                  <a:lnTo>
                    <a:pt x="1563057" y="959817"/>
                  </a:lnTo>
                  <a:lnTo>
                    <a:pt x="1580015" y="907898"/>
                  </a:lnTo>
                  <a:lnTo>
                    <a:pt x="1598610" y="855211"/>
                  </a:lnTo>
                  <a:lnTo>
                    <a:pt x="1618685" y="802083"/>
                  </a:lnTo>
                  <a:lnTo>
                    <a:pt x="1640085" y="748838"/>
                  </a:lnTo>
                  <a:lnTo>
                    <a:pt x="1662653" y="695803"/>
                  </a:lnTo>
                  <a:lnTo>
                    <a:pt x="1686236" y="643305"/>
                  </a:lnTo>
                  <a:lnTo>
                    <a:pt x="1710676" y="591669"/>
                  </a:lnTo>
                  <a:lnTo>
                    <a:pt x="1735819" y="541221"/>
                  </a:lnTo>
                  <a:lnTo>
                    <a:pt x="1761537" y="492237"/>
                  </a:lnTo>
                  <a:lnTo>
                    <a:pt x="1787590" y="445193"/>
                  </a:lnTo>
                  <a:lnTo>
                    <a:pt x="1813906" y="400266"/>
                  </a:lnTo>
                  <a:lnTo>
                    <a:pt x="1840303" y="357830"/>
                  </a:lnTo>
                  <a:lnTo>
                    <a:pt x="1866624" y="318213"/>
                  </a:lnTo>
                  <a:lnTo>
                    <a:pt x="1892713" y="281741"/>
                  </a:lnTo>
                  <a:lnTo>
                    <a:pt x="1918416" y="248739"/>
                  </a:lnTo>
                  <a:lnTo>
                    <a:pt x="1943576" y="219533"/>
                  </a:lnTo>
                  <a:lnTo>
                    <a:pt x="1991647" y="173814"/>
                  </a:lnTo>
                  <a:lnTo>
                    <a:pt x="2095527" y="92171"/>
                  </a:lnTo>
                  <a:lnTo>
                    <a:pt x="2157697" y="46851"/>
                  </a:lnTo>
                  <a:lnTo>
                    <a:pt x="2202946" y="21558"/>
                  </a:lnTo>
                  <a:lnTo>
                    <a:pt x="2256064" y="0"/>
                  </a:lnTo>
                  <a:lnTo>
                    <a:pt x="2258843" y="46851"/>
                  </a:lnTo>
                  <a:lnTo>
                    <a:pt x="2263400" y="154379"/>
                  </a:lnTo>
                  <a:lnTo>
                    <a:pt x="2264317" y="278913"/>
                  </a:lnTo>
                  <a:lnTo>
                    <a:pt x="2256064" y="374176"/>
                  </a:lnTo>
                  <a:lnTo>
                    <a:pt x="2237813" y="443946"/>
                  </a:lnTo>
                  <a:lnTo>
                    <a:pt x="2224106" y="492287"/>
                  </a:lnTo>
                  <a:lnTo>
                    <a:pt x="2208376" y="546585"/>
                  </a:lnTo>
                  <a:lnTo>
                    <a:pt x="2191327" y="604831"/>
                  </a:lnTo>
                  <a:lnTo>
                    <a:pt x="2173716" y="664814"/>
                  </a:lnTo>
                  <a:lnTo>
                    <a:pt x="2156291" y="724377"/>
                  </a:lnTo>
                  <a:lnTo>
                    <a:pt x="2139796" y="781358"/>
                  </a:lnTo>
                  <a:lnTo>
                    <a:pt x="2124977" y="833597"/>
                  </a:lnTo>
                  <a:lnTo>
                    <a:pt x="2112578" y="878936"/>
                  </a:lnTo>
                  <a:lnTo>
                    <a:pt x="2096004" y="947826"/>
                  </a:lnTo>
                  <a:lnTo>
                    <a:pt x="2087368" y="987646"/>
                  </a:lnTo>
                  <a:lnTo>
                    <a:pt x="2077167" y="1032984"/>
                  </a:lnTo>
                  <a:lnTo>
                    <a:pt x="2065131" y="1082147"/>
                  </a:lnTo>
                  <a:lnTo>
                    <a:pt x="2050993" y="1133443"/>
                  </a:lnTo>
                  <a:lnTo>
                    <a:pt x="2034481" y="1185181"/>
                  </a:lnTo>
                  <a:lnTo>
                    <a:pt x="2015326" y="1235667"/>
                  </a:lnTo>
                  <a:lnTo>
                    <a:pt x="1993260" y="1283211"/>
                  </a:lnTo>
                  <a:lnTo>
                    <a:pt x="1968012" y="1326119"/>
                  </a:lnTo>
                  <a:lnTo>
                    <a:pt x="1939312" y="1362700"/>
                  </a:lnTo>
                  <a:lnTo>
                    <a:pt x="1906892" y="1391262"/>
                  </a:lnTo>
                  <a:lnTo>
                    <a:pt x="1870482" y="1410113"/>
                  </a:lnTo>
                  <a:lnTo>
                    <a:pt x="1779372" y="1443049"/>
                  </a:lnTo>
                  <a:lnTo>
                    <a:pt x="1719026" y="1472134"/>
                  </a:lnTo>
                  <a:lnTo>
                    <a:pt x="1662467" y="1513662"/>
                  </a:lnTo>
                  <a:lnTo>
                    <a:pt x="1582716" y="1583928"/>
                  </a:lnTo>
                  <a:lnTo>
                    <a:pt x="1588969" y="1757743"/>
                  </a:lnTo>
                  <a:close/>
                </a:path>
                <a:path extrusionOk="0" h="3242309" w="2264409">
                  <a:moveTo>
                    <a:pt x="1092929" y="1677472"/>
                  </a:moveTo>
                  <a:lnTo>
                    <a:pt x="881768" y="1672692"/>
                  </a:lnTo>
                  <a:lnTo>
                    <a:pt x="700484" y="1645870"/>
                  </a:lnTo>
                  <a:lnTo>
                    <a:pt x="647068" y="1628020"/>
                  </a:lnTo>
                  <a:lnTo>
                    <a:pt x="601210" y="1607820"/>
                  </a:lnTo>
                  <a:lnTo>
                    <a:pt x="561265" y="1585230"/>
                  </a:lnTo>
                  <a:lnTo>
                    <a:pt x="525593" y="1560214"/>
                  </a:lnTo>
                  <a:lnTo>
                    <a:pt x="492547" y="1532732"/>
                  </a:lnTo>
                  <a:lnTo>
                    <a:pt x="460487" y="1502747"/>
                  </a:lnTo>
                  <a:lnTo>
                    <a:pt x="392745" y="1435117"/>
                  </a:lnTo>
                  <a:lnTo>
                    <a:pt x="353778" y="1397396"/>
                  </a:lnTo>
                  <a:lnTo>
                    <a:pt x="309222" y="1357021"/>
                  </a:lnTo>
                  <a:lnTo>
                    <a:pt x="266034" y="1320043"/>
                  </a:lnTo>
                  <a:lnTo>
                    <a:pt x="183674" y="1250444"/>
                  </a:lnTo>
                  <a:lnTo>
                    <a:pt x="145759" y="1216945"/>
                  </a:lnTo>
                  <a:lnTo>
                    <a:pt x="110861" y="1183728"/>
                  </a:lnTo>
                  <a:lnTo>
                    <a:pt x="79606" y="1150355"/>
                  </a:lnTo>
                  <a:lnTo>
                    <a:pt x="52624" y="1116385"/>
                  </a:lnTo>
                  <a:lnTo>
                    <a:pt x="30544" y="1081382"/>
                  </a:lnTo>
                  <a:lnTo>
                    <a:pt x="13994" y="1044906"/>
                  </a:lnTo>
                  <a:lnTo>
                    <a:pt x="3603" y="1006518"/>
                  </a:lnTo>
                  <a:lnTo>
                    <a:pt x="0" y="965779"/>
                  </a:lnTo>
                  <a:lnTo>
                    <a:pt x="5394" y="951649"/>
                  </a:lnTo>
                  <a:lnTo>
                    <a:pt x="45428" y="930627"/>
                  </a:lnTo>
                  <a:lnTo>
                    <a:pt x="117505" y="918680"/>
                  </a:lnTo>
                  <a:lnTo>
                    <a:pt x="162955" y="915893"/>
                  </a:lnTo>
                  <a:lnTo>
                    <a:pt x="213290" y="915116"/>
                  </a:lnTo>
                  <a:lnTo>
                    <a:pt x="267468" y="916262"/>
                  </a:lnTo>
                  <a:lnTo>
                    <a:pt x="324447" y="919244"/>
                  </a:lnTo>
                  <a:lnTo>
                    <a:pt x="383184" y="923976"/>
                  </a:lnTo>
                  <a:lnTo>
                    <a:pt x="442639" y="930371"/>
                  </a:lnTo>
                  <a:lnTo>
                    <a:pt x="501768" y="938343"/>
                  </a:lnTo>
                  <a:lnTo>
                    <a:pt x="559632" y="947826"/>
                  </a:lnTo>
                  <a:lnTo>
                    <a:pt x="614882" y="958672"/>
                  </a:lnTo>
                  <a:lnTo>
                    <a:pt x="666783" y="970856"/>
                  </a:lnTo>
                  <a:lnTo>
                    <a:pt x="714191" y="984271"/>
                  </a:lnTo>
                  <a:lnTo>
                    <a:pt x="756063" y="998830"/>
                  </a:lnTo>
                  <a:lnTo>
                    <a:pt x="791358" y="1014447"/>
                  </a:lnTo>
                  <a:lnTo>
                    <a:pt x="948704" y="1093150"/>
                  </a:lnTo>
                  <a:lnTo>
                    <a:pt x="989653" y="1115198"/>
                  </a:lnTo>
                  <a:lnTo>
                    <a:pt x="1026722" y="1137537"/>
                  </a:lnTo>
                  <a:lnTo>
                    <a:pt x="1061034" y="1161599"/>
                  </a:lnTo>
                  <a:lnTo>
                    <a:pt x="1093709" y="1188813"/>
                  </a:lnTo>
                  <a:lnTo>
                    <a:pt x="1125870" y="1220610"/>
                  </a:lnTo>
                  <a:lnTo>
                    <a:pt x="1158639" y="1258420"/>
                  </a:lnTo>
                  <a:lnTo>
                    <a:pt x="1195154" y="1303982"/>
                  </a:lnTo>
                  <a:lnTo>
                    <a:pt x="1229377" y="1347737"/>
                  </a:lnTo>
                  <a:lnTo>
                    <a:pt x="1261204" y="1389655"/>
                  </a:lnTo>
                  <a:lnTo>
                    <a:pt x="1290532" y="1429707"/>
                  </a:lnTo>
                  <a:lnTo>
                    <a:pt x="1317256" y="1467862"/>
                  </a:lnTo>
                  <a:lnTo>
                    <a:pt x="1341273" y="1504092"/>
                  </a:lnTo>
                  <a:lnTo>
                    <a:pt x="1362481" y="1538366"/>
                  </a:lnTo>
                  <a:lnTo>
                    <a:pt x="1407802" y="1620508"/>
                  </a:lnTo>
                  <a:lnTo>
                    <a:pt x="1426605" y="1656615"/>
                  </a:lnTo>
                  <a:lnTo>
                    <a:pt x="1431829" y="1667360"/>
                  </a:lnTo>
                  <a:lnTo>
                    <a:pt x="1341017" y="1667360"/>
                  </a:lnTo>
                  <a:lnTo>
                    <a:pt x="1268001" y="1671823"/>
                  </a:lnTo>
                  <a:lnTo>
                    <a:pt x="1092929" y="1677472"/>
                  </a:lnTo>
                  <a:close/>
                </a:path>
                <a:path extrusionOk="0" h="3242309" w="2264409">
                  <a:moveTo>
                    <a:pt x="1717277" y="3242309"/>
                  </a:moveTo>
                  <a:lnTo>
                    <a:pt x="1596240" y="3242309"/>
                  </a:lnTo>
                  <a:lnTo>
                    <a:pt x="1575774" y="3088850"/>
                  </a:lnTo>
                  <a:lnTo>
                    <a:pt x="1570952" y="2991860"/>
                  </a:lnTo>
                  <a:lnTo>
                    <a:pt x="1567964" y="2914956"/>
                  </a:lnTo>
                  <a:lnTo>
                    <a:pt x="1565568" y="2818025"/>
                  </a:lnTo>
                  <a:lnTo>
                    <a:pt x="1562522" y="2660949"/>
                  </a:lnTo>
                  <a:lnTo>
                    <a:pt x="1430629" y="2604065"/>
                  </a:lnTo>
                  <a:lnTo>
                    <a:pt x="1396387" y="2584322"/>
                  </a:lnTo>
                  <a:lnTo>
                    <a:pt x="1360323" y="2554624"/>
                  </a:lnTo>
                  <a:lnTo>
                    <a:pt x="1326818" y="2517552"/>
                  </a:lnTo>
                  <a:lnTo>
                    <a:pt x="1300255" y="2475687"/>
                  </a:lnTo>
                  <a:lnTo>
                    <a:pt x="1285016" y="2431610"/>
                  </a:lnTo>
                  <a:lnTo>
                    <a:pt x="1285483" y="2387902"/>
                  </a:lnTo>
                  <a:lnTo>
                    <a:pt x="1295783" y="2349170"/>
                  </a:lnTo>
                  <a:lnTo>
                    <a:pt x="1310310" y="2307983"/>
                  </a:lnTo>
                  <a:lnTo>
                    <a:pt x="1329661" y="2267150"/>
                  </a:lnTo>
                  <a:lnTo>
                    <a:pt x="1354433" y="2229479"/>
                  </a:lnTo>
                  <a:lnTo>
                    <a:pt x="1385221" y="2197779"/>
                  </a:lnTo>
                  <a:lnTo>
                    <a:pt x="1422622" y="2174857"/>
                  </a:lnTo>
                  <a:lnTo>
                    <a:pt x="1467230" y="2163522"/>
                  </a:lnTo>
                  <a:lnTo>
                    <a:pt x="1537910" y="2152778"/>
                  </a:lnTo>
                  <a:lnTo>
                    <a:pt x="1522449" y="2109442"/>
                  </a:lnTo>
                  <a:lnTo>
                    <a:pt x="1486162" y="2009933"/>
                  </a:lnTo>
                  <a:lnTo>
                    <a:pt x="1444196" y="1899995"/>
                  </a:lnTo>
                  <a:lnTo>
                    <a:pt x="1411697" y="1825373"/>
                  </a:lnTo>
                  <a:lnTo>
                    <a:pt x="1393553" y="1791618"/>
                  </a:lnTo>
                  <a:lnTo>
                    <a:pt x="1380143" y="1763906"/>
                  </a:lnTo>
                  <a:lnTo>
                    <a:pt x="1364840" y="1727424"/>
                  </a:lnTo>
                  <a:lnTo>
                    <a:pt x="1341017" y="1667360"/>
                  </a:lnTo>
                  <a:lnTo>
                    <a:pt x="1431829" y="1667360"/>
                  </a:lnTo>
                  <a:lnTo>
                    <a:pt x="1446001" y="1696513"/>
                  </a:lnTo>
                  <a:lnTo>
                    <a:pt x="1474803" y="1757743"/>
                  </a:lnTo>
                  <a:lnTo>
                    <a:pt x="1588969" y="1757743"/>
                  </a:lnTo>
                  <a:lnTo>
                    <a:pt x="1602910" y="2145193"/>
                  </a:lnTo>
                  <a:lnTo>
                    <a:pt x="2138407" y="2145193"/>
                  </a:lnTo>
                  <a:lnTo>
                    <a:pt x="2150237" y="2164174"/>
                  </a:lnTo>
                  <a:lnTo>
                    <a:pt x="2166689" y="2199155"/>
                  </a:lnTo>
                  <a:lnTo>
                    <a:pt x="2180590" y="2239460"/>
                  </a:lnTo>
                  <a:lnTo>
                    <a:pt x="2191591" y="2285367"/>
                  </a:lnTo>
                  <a:lnTo>
                    <a:pt x="2199343" y="2337149"/>
                  </a:lnTo>
                  <a:lnTo>
                    <a:pt x="2203498" y="2395082"/>
                  </a:lnTo>
                  <a:lnTo>
                    <a:pt x="2203708" y="2459440"/>
                  </a:lnTo>
                  <a:lnTo>
                    <a:pt x="2199624" y="2530498"/>
                  </a:lnTo>
                  <a:lnTo>
                    <a:pt x="2190898" y="2608532"/>
                  </a:lnTo>
                  <a:lnTo>
                    <a:pt x="2177181" y="2693816"/>
                  </a:lnTo>
                  <a:lnTo>
                    <a:pt x="1629415" y="2693816"/>
                  </a:lnTo>
                  <a:lnTo>
                    <a:pt x="1717277" y="3242309"/>
                  </a:lnTo>
                  <a:close/>
                </a:path>
                <a:path extrusionOk="0" h="3242309" w="2264409">
                  <a:moveTo>
                    <a:pt x="2138407" y="2145193"/>
                  </a:moveTo>
                  <a:lnTo>
                    <a:pt x="1602910" y="2145193"/>
                  </a:lnTo>
                  <a:lnTo>
                    <a:pt x="1615630" y="2143168"/>
                  </a:lnTo>
                  <a:lnTo>
                    <a:pt x="1647400" y="2137055"/>
                  </a:lnTo>
                  <a:lnTo>
                    <a:pt x="1688636" y="2126794"/>
                  </a:lnTo>
                  <a:lnTo>
                    <a:pt x="1729754" y="2112326"/>
                  </a:lnTo>
                  <a:lnTo>
                    <a:pt x="1779179" y="2089060"/>
                  </a:lnTo>
                  <a:lnTo>
                    <a:pt x="1818875" y="2068831"/>
                  </a:lnTo>
                  <a:lnTo>
                    <a:pt x="1854469" y="2052992"/>
                  </a:lnTo>
                  <a:lnTo>
                    <a:pt x="1891588" y="2042894"/>
                  </a:lnTo>
                  <a:lnTo>
                    <a:pt x="1935859" y="2039888"/>
                  </a:lnTo>
                  <a:lnTo>
                    <a:pt x="1992909" y="2045328"/>
                  </a:lnTo>
                  <a:lnTo>
                    <a:pt x="2041904" y="2059531"/>
                  </a:lnTo>
                  <a:lnTo>
                    <a:pt x="2089058" y="2088436"/>
                  </a:lnTo>
                  <a:lnTo>
                    <a:pt x="2131583" y="2134244"/>
                  </a:lnTo>
                  <a:lnTo>
                    <a:pt x="2138407" y="2145193"/>
                  </a:lnTo>
                  <a:close/>
                </a:path>
                <a:path extrusionOk="0" h="3242309" w="2264409">
                  <a:moveTo>
                    <a:pt x="1875541" y="2738880"/>
                  </a:moveTo>
                  <a:lnTo>
                    <a:pt x="1629415" y="2693816"/>
                  </a:lnTo>
                  <a:lnTo>
                    <a:pt x="2177181" y="2693816"/>
                  </a:lnTo>
                  <a:lnTo>
                    <a:pt x="2145105" y="2708837"/>
                  </a:lnTo>
                  <a:lnTo>
                    <a:pt x="2045998" y="2733873"/>
                  </a:lnTo>
                  <a:lnTo>
                    <a:pt x="1875541" y="2738880"/>
                  </a:lnTo>
                  <a:close/>
                </a:path>
              </a:pathLst>
            </a:custGeom>
            <a:solidFill>
              <a:srgbClr val="C79D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1" name="Google Shape;121;p14"/>
          <p:cNvSpPr txBox="1"/>
          <p:nvPr>
            <p:ph idx="1" type="body"/>
          </p:nvPr>
        </p:nvSpPr>
        <p:spPr>
          <a:xfrm>
            <a:off x="1370226" y="3574433"/>
            <a:ext cx="15547547" cy="5426075"/>
          </a:xfrm>
          <a:prstGeom prst="rect">
            <a:avLst/>
          </a:prstGeom>
          <a:noFill/>
          <a:ln>
            <a:noFill/>
          </a:ln>
        </p:spPr>
        <p:txBody>
          <a:bodyPr anchorCtr="0" anchor="t" bIns="0" lIns="0" spcFirstLastPara="1" rIns="0" wrap="square" tIns="1211350">
            <a:spAutoFit/>
          </a:bodyPr>
          <a:lstStyle/>
          <a:p>
            <a:pPr indent="0" lvl="0" marL="12065" marR="5080" rtl="0" algn="ctr">
              <a:lnSpc>
                <a:spcPct val="115799"/>
              </a:lnSpc>
              <a:spcBef>
                <a:spcPts val="0"/>
              </a:spcBef>
              <a:spcAft>
                <a:spcPts val="0"/>
              </a:spcAft>
              <a:buNone/>
            </a:pPr>
            <a:r>
              <a:rPr lang="en-US"/>
              <a:t>If you want to start living in the present moment, you need to let go of how you  think things should be and accept them for what they are. You cannot control  everything that happens around you; sometimes life is going to be different than  how you want it to be. Practicing acceptance will help you let go of the things in  your life that are out of your control.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5"/>
          <p:cNvSpPr txBox="1"/>
          <p:nvPr/>
        </p:nvSpPr>
        <p:spPr>
          <a:xfrm>
            <a:off x="1723411" y="4875537"/>
            <a:ext cx="6459855" cy="1244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0">
                <a:latin typeface="Verdana"/>
                <a:ea typeface="Verdana"/>
                <a:cs typeface="Verdana"/>
                <a:sym typeface="Verdana"/>
              </a:rPr>
              <a:t>CONCLUSION</a:t>
            </a:r>
            <a:endParaRPr sz="8000">
              <a:latin typeface="Verdana"/>
              <a:ea typeface="Verdana"/>
              <a:cs typeface="Verdana"/>
              <a:sym typeface="Verdana"/>
            </a:endParaRPr>
          </a:p>
        </p:txBody>
      </p:sp>
      <p:sp>
        <p:nvSpPr>
          <p:cNvPr id="127" name="Google Shape;127;p15"/>
          <p:cNvSpPr/>
          <p:nvPr/>
        </p:nvSpPr>
        <p:spPr>
          <a:xfrm>
            <a:off x="0" y="895355"/>
            <a:ext cx="2573020" cy="2025014"/>
          </a:xfrm>
          <a:custGeom>
            <a:rect b="b" l="l" r="r" t="t"/>
            <a:pathLst>
              <a:path extrusionOk="0" h="2025014" w="2573020">
                <a:moveTo>
                  <a:pt x="0" y="296453"/>
                </a:moveTo>
                <a:lnTo>
                  <a:pt x="0" y="93973"/>
                </a:lnTo>
                <a:lnTo>
                  <a:pt x="2546919" y="0"/>
                </a:lnTo>
                <a:lnTo>
                  <a:pt x="2546919" y="223767"/>
                </a:lnTo>
                <a:lnTo>
                  <a:pt x="0" y="296453"/>
                </a:lnTo>
                <a:close/>
              </a:path>
              <a:path extrusionOk="0" h="2025014" w="2573020">
                <a:moveTo>
                  <a:pt x="0" y="725309"/>
                </a:moveTo>
                <a:lnTo>
                  <a:pt x="0" y="578065"/>
                </a:lnTo>
                <a:lnTo>
                  <a:pt x="2410502" y="488534"/>
                </a:lnTo>
                <a:lnTo>
                  <a:pt x="2453837" y="493364"/>
                </a:lnTo>
                <a:lnTo>
                  <a:pt x="2486258" y="506190"/>
                </a:lnTo>
                <a:lnTo>
                  <a:pt x="2507032" y="524521"/>
                </a:lnTo>
                <a:lnTo>
                  <a:pt x="2515425" y="545866"/>
                </a:lnTo>
                <a:lnTo>
                  <a:pt x="2510702" y="567732"/>
                </a:lnTo>
                <a:lnTo>
                  <a:pt x="2492130" y="587627"/>
                </a:lnTo>
                <a:lnTo>
                  <a:pt x="2458975" y="603059"/>
                </a:lnTo>
                <a:lnTo>
                  <a:pt x="2410502" y="611537"/>
                </a:lnTo>
                <a:lnTo>
                  <a:pt x="0" y="725309"/>
                </a:lnTo>
                <a:close/>
              </a:path>
              <a:path extrusionOk="0" h="2025014" w="2573020">
                <a:moveTo>
                  <a:pt x="0" y="1156143"/>
                </a:moveTo>
                <a:lnTo>
                  <a:pt x="0" y="1014975"/>
                </a:lnTo>
                <a:lnTo>
                  <a:pt x="569276" y="979512"/>
                </a:lnTo>
                <a:lnTo>
                  <a:pt x="915223" y="951096"/>
                </a:lnTo>
                <a:lnTo>
                  <a:pt x="2473839" y="795693"/>
                </a:lnTo>
                <a:lnTo>
                  <a:pt x="2514903" y="922865"/>
                </a:lnTo>
                <a:lnTo>
                  <a:pt x="2505692" y="925058"/>
                </a:lnTo>
                <a:lnTo>
                  <a:pt x="2404793" y="944560"/>
                </a:lnTo>
                <a:lnTo>
                  <a:pt x="2294965" y="963171"/>
                </a:lnTo>
                <a:lnTo>
                  <a:pt x="2246516" y="969570"/>
                </a:lnTo>
                <a:lnTo>
                  <a:pt x="2144294" y="979003"/>
                </a:lnTo>
                <a:lnTo>
                  <a:pt x="1322815" y="1034400"/>
                </a:lnTo>
                <a:lnTo>
                  <a:pt x="1142961" y="1049489"/>
                </a:lnTo>
                <a:lnTo>
                  <a:pt x="1028381" y="1060707"/>
                </a:lnTo>
                <a:lnTo>
                  <a:pt x="629611" y="1107488"/>
                </a:lnTo>
                <a:lnTo>
                  <a:pt x="350937" y="1132820"/>
                </a:lnTo>
                <a:lnTo>
                  <a:pt x="0" y="1156143"/>
                </a:lnTo>
                <a:close/>
              </a:path>
              <a:path extrusionOk="0" h="2025014" w="2573020">
                <a:moveTo>
                  <a:pt x="605153" y="1670434"/>
                </a:moveTo>
                <a:lnTo>
                  <a:pt x="0" y="1667631"/>
                </a:lnTo>
                <a:lnTo>
                  <a:pt x="0" y="1519867"/>
                </a:lnTo>
                <a:lnTo>
                  <a:pt x="2546919" y="1454485"/>
                </a:lnTo>
                <a:lnTo>
                  <a:pt x="2551726" y="1456255"/>
                </a:lnTo>
                <a:lnTo>
                  <a:pt x="2561883" y="1464475"/>
                </a:lnTo>
                <a:lnTo>
                  <a:pt x="2570996" y="1483509"/>
                </a:lnTo>
                <a:lnTo>
                  <a:pt x="2572671" y="1517724"/>
                </a:lnTo>
                <a:lnTo>
                  <a:pt x="2569137" y="1551558"/>
                </a:lnTo>
                <a:lnTo>
                  <a:pt x="2546919" y="1606675"/>
                </a:lnTo>
                <a:lnTo>
                  <a:pt x="887611" y="1668219"/>
                </a:lnTo>
                <a:lnTo>
                  <a:pt x="605153" y="1670434"/>
                </a:lnTo>
                <a:close/>
              </a:path>
              <a:path extrusionOk="0" h="2025014" w="2573020">
                <a:moveTo>
                  <a:pt x="0" y="2024694"/>
                </a:moveTo>
                <a:lnTo>
                  <a:pt x="0" y="1949735"/>
                </a:lnTo>
                <a:lnTo>
                  <a:pt x="2546223" y="1805424"/>
                </a:lnTo>
                <a:lnTo>
                  <a:pt x="2514903" y="1897850"/>
                </a:lnTo>
                <a:lnTo>
                  <a:pt x="0" y="2024694"/>
                </a:lnTo>
                <a:close/>
              </a:path>
            </a:pathLst>
          </a:custGeom>
          <a:solidFill>
            <a:srgbClr val="E8B3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8" name="Google Shape;128;p15"/>
          <p:cNvSpPr txBox="1"/>
          <p:nvPr/>
        </p:nvSpPr>
        <p:spPr>
          <a:xfrm>
            <a:off x="8988213" y="2682168"/>
            <a:ext cx="7931784" cy="4826000"/>
          </a:xfrm>
          <a:prstGeom prst="rect">
            <a:avLst/>
          </a:prstGeom>
          <a:noFill/>
          <a:ln>
            <a:noFill/>
          </a:ln>
        </p:spPr>
        <p:txBody>
          <a:bodyPr anchorCtr="0" anchor="t" bIns="0" lIns="0" spcFirstLastPara="1" rIns="0" wrap="square" tIns="12700">
            <a:spAutoFit/>
          </a:bodyPr>
          <a:lstStyle/>
          <a:p>
            <a:pPr indent="0" lvl="0" marL="12700" marR="5080" rtl="0" algn="ctr">
              <a:lnSpc>
                <a:spcPct val="115799"/>
              </a:lnSpc>
              <a:spcBef>
                <a:spcPts val="0"/>
              </a:spcBef>
              <a:spcAft>
                <a:spcPts val="0"/>
              </a:spcAft>
              <a:buNone/>
            </a:pPr>
            <a:r>
              <a:rPr lang="en-US" sz="3400">
                <a:latin typeface="Arial"/>
                <a:ea typeface="Arial"/>
                <a:cs typeface="Arial"/>
                <a:sym typeface="Arial"/>
              </a:rPr>
              <a:t>In conclusion, living in the present  moment requires that you take the time  to appreciate where you are, what you're  doing, and who is with you. Instead of  becoming caught up in the past or  worrying about what will happen in the  future, try to savor each moment as it  passes.</a:t>
            </a:r>
            <a:endParaRPr sz="3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