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84" r:id="rId4"/>
    <p:sldId id="285" r:id="rId5"/>
    <p:sldId id="268" r:id="rId6"/>
    <p:sldId id="263" r:id="rId7"/>
    <p:sldId id="264" r:id="rId8"/>
    <p:sldId id="258" r:id="rId9"/>
    <p:sldId id="265" r:id="rId10"/>
    <p:sldId id="266" r:id="rId11"/>
    <p:sldId id="267" r:id="rId12"/>
    <p:sldId id="269" r:id="rId13"/>
    <p:sldId id="292" r:id="rId14"/>
    <p:sldId id="286" r:id="rId15"/>
    <p:sldId id="287" r:id="rId16"/>
    <p:sldId id="274" r:id="rId17"/>
    <p:sldId id="275" r:id="rId18"/>
    <p:sldId id="273" r:id="rId19"/>
    <p:sldId id="276" r:id="rId20"/>
    <p:sldId id="279" r:id="rId21"/>
    <p:sldId id="277" r:id="rId22"/>
    <p:sldId id="278" r:id="rId23"/>
    <p:sldId id="280" r:id="rId24"/>
    <p:sldId id="281" r:id="rId25"/>
    <p:sldId id="282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C60C9-290B-4F4F-BB87-F308A4CF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1645C6-8D2F-496C-9566-CF9257C4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AC2440-E88D-4E14-9A8E-0AB34180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500C03-D371-44EB-8428-BDF37DC0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59729-BA4A-4A62-8D03-B113FBC3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6DD88-4719-4DE2-BA8B-C6C66947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9B5240-FC2A-49C5-B38E-8DA72196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2F4E31-C35A-44A1-A5EA-FDA0C1DA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755A70-D81C-4E78-8319-FA1996B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B2E887-EAC2-4955-9CA0-231F3A77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CDB0652-7848-4FDD-A699-079068D08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9B7E9D-DEC9-46D1-8FEE-5C533368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F816CD-F8C8-4AFF-8516-45150E4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F3F878-CDE5-4115-8F0A-DF65B655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D0E938-E715-4D67-A2BD-52CD1D08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62302-5CCA-4112-A872-68F3B3A7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A8CE2-1AFA-4F7D-8CDE-2FC35DD0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AE7B94-B25A-4A94-BC27-F06FBDCB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A76A1-EEB4-4536-AFAB-26D73833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510105-7B4A-4E56-9011-0760ED34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BC630-5D22-49AC-8FBB-D977936D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4A2A4F-CFF4-4805-A2FE-7E40F015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C97618-155E-4B40-A3B4-4586B81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50BA63-8598-4D0E-A2D4-7888CAD7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97CD63-7444-4894-8894-5B1C3EA0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8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DD9F8-DC52-4D09-921C-8348F333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2AE49-E372-4034-A898-03C587A00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742389-7C0B-48B5-A406-5D06DE88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FD7BEB-E578-4B65-A178-81BA8081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27E182-520B-4D62-B379-53604811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87730E-817A-405C-B74C-9E960D8D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93CB3-5899-4826-861C-A11A159A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5B481-A32B-4726-B291-CFC0727E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1C7129-D916-4B59-A3A4-1DA164EB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B11E1C-6759-41A0-BFAA-BFADB8287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6401225-B6B4-42BF-B50D-0413D3F5B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D4E1E8-B154-4C0F-AFC3-E11AB786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660DC0-944C-4345-9126-D29469A5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7437A0-08CD-4331-8C8C-F744F8D6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7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79FB6-CE42-4C3F-A0B0-994A3B91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D805B18-308F-479B-B126-004D77A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93778A-E735-43DD-80EC-E3B4889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A0065D-2C56-4527-BF76-FAF93FEC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56F296-2758-4BC8-897B-60736C3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12D30CB-88B1-45A9-979A-BD7041CA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5DDF54-3E41-489B-AC11-021E0546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C0E9F-EEAB-4B2D-97D5-1A5782FC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4F6423-7BB7-41E6-A2D9-8FBFC00D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5FF86A-3137-4229-81AD-26250CA8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FC926F-6EF8-4222-BFFD-C772207E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C5A36B-3F09-4930-9666-8C025781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9CDF45-89EF-4D21-9F20-CE3C4C1E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DCD7D-BD36-4AA5-99D9-ACB5F14C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4B58E0-8923-47ED-AE55-E83E38EA8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9F3908-61BC-4EB0-AD40-49DFB5B8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267967-5F63-4068-84B8-810A783C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A7365B-8E4C-4D75-8FF8-A9A4426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B9A37B-E5CB-40EB-9AD7-1696A59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8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DFCF4B-0AD3-499F-B75B-1E60A0D3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C7FD23-240D-4D67-9E2A-17894B6A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13FEC-7161-403D-B139-68E9491F9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8D49-D06D-4C20-8C2C-6757704EF11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F89B5-A128-4356-B765-EBAC7F46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53F67F-CBD7-4F0B-91B1-9C323850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3C4BA-E7AF-4AAE-ABBB-7D63819B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/>
              <a:t>18ECC205J ANALOG AND DIGITAL COMMUNICATION</a:t>
            </a:r>
            <a:br>
              <a:rPr lang="en-US" altLang="en-US" b="1" u="sng" dirty="0"/>
            </a:br>
            <a:r>
              <a:rPr lang="en-US" altLang="en-US" b="1" u="sng" dirty="0"/>
              <a:t>UNIT-1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B4529-6567-4541-AE75-B89F494A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S-6   Linear method-Collector modulator</a:t>
            </a:r>
          </a:p>
          <a:p>
            <a:pPr marL="0" indent="0">
              <a:buNone/>
            </a:pPr>
            <a:r>
              <a:rPr lang="en-US" dirty="0"/>
              <a:t>S-7   Non-linear Modulation-Balanced Modulator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S-8  Linear diode detector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6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818A2-0B03-444B-B243-592D011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circuit efficiency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0236FF2-4A00-41B6-80A0-CF8F0D47C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186" y="1959430"/>
            <a:ext cx="6326741" cy="2202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585258-27FF-418E-8768-F7ECFF03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5264308"/>
            <a:ext cx="6083559" cy="1593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65B32F-F27E-447C-9ED3-8CDF60E1A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930" y="4320074"/>
            <a:ext cx="1571625" cy="9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7C0D1-16AB-4BED-B0E7-AA005CE6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1D6C8E8-7C9E-404D-AD69-FD4E8FCD4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197" y="1260475"/>
            <a:ext cx="3420836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F70564-0A9D-406B-9F2C-0E593FF0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97" y="2248679"/>
            <a:ext cx="7314228" cy="1180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F78884-7E97-43E5-ADF1-9D1168712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98" y="3481387"/>
            <a:ext cx="3588786" cy="86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DEE8B3-D6E2-45F0-B059-4FA723DE0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98" y="4637314"/>
            <a:ext cx="5380264" cy="12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C79D5-8135-43BB-BA5E-44EE3FD7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MODULATOR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27778C-95AD-4ECD-B67A-930350D2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diode can be used as non linear modulator by restricting its operation to non-linear region of its characteristic.</a:t>
            </a:r>
          </a:p>
          <a:p>
            <a:r>
              <a:rPr lang="en-US" dirty="0"/>
              <a:t>The diode modulator does not provide amplification</a:t>
            </a:r>
            <a:r>
              <a:rPr lang="en-US" dirty="0" smtClean="0"/>
              <a:t>, this </a:t>
            </a:r>
            <a:r>
              <a:rPr lang="en-US" dirty="0"/>
              <a:t>limitation can be  overcome by using amplifying device like transistor ,FET or an electron tube in balanced mode.</a:t>
            </a:r>
          </a:p>
          <a:p>
            <a:r>
              <a:rPr lang="en-US" dirty="0"/>
              <a:t>The circuit is similar to AM-SC generation</a:t>
            </a:r>
            <a:r>
              <a:rPr lang="en-US" dirty="0" smtClean="0"/>
              <a:t>, except </a:t>
            </a:r>
            <a:r>
              <a:rPr lang="en-US" dirty="0"/>
              <a:t>that the feeding point of carrier and modulating signals are interchanged.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77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9CB73-2486-417A-A457-31C83133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Modulator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FFB150-131A-46CC-B741-7006E1AF0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4947"/>
            <a:ext cx="10515599" cy="51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0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4D614E-930F-432D-BCC4-02C2DEE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5FD07E7-C2F8-4911-A1BD-8056E3527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038" y="840021"/>
            <a:ext cx="9339942" cy="58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1A6CC-EB65-40B0-9A84-D437DF5F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A51D16D-73D3-4E92-9A16-E3DF738FD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308404"/>
            <a:ext cx="9423919" cy="48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A3FD8-2277-429E-8961-E1871535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balanced modulator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CDE1C4-12DB-4009-80FB-9C4D7C65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non-linear circuits ,the undesired non-linear terms are eliminated by bandpass filter. Hence bandpass filter must be carefully designed.</a:t>
            </a:r>
          </a:p>
          <a:p>
            <a:r>
              <a:rPr lang="en-US" dirty="0"/>
              <a:t>In balanced modulator ,the undesired non-linear terms are automatically eliminated. The output will have only desired terms.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37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1954C-1092-4910-B467-679B0059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Demodulation of AM Wave-Linear diode detector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F2643-0A93-4349-8464-AE8AB694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8697"/>
          </a:xfrm>
        </p:spPr>
        <p:txBody>
          <a:bodyPr/>
          <a:lstStyle/>
          <a:p>
            <a:pPr algn="just"/>
            <a:r>
              <a:rPr lang="en-US" dirty="0"/>
              <a:t>A diode operates in the linear region ,can extract the </a:t>
            </a:r>
            <a:r>
              <a:rPr lang="en-US" dirty="0" smtClean="0"/>
              <a:t>envelope </a:t>
            </a:r>
            <a:r>
              <a:rPr lang="en-US" dirty="0"/>
              <a:t>of an AM wave</a:t>
            </a:r>
            <a:r>
              <a:rPr lang="en-US" dirty="0" smtClean="0"/>
              <a:t>. Such </a:t>
            </a:r>
            <a:r>
              <a:rPr lang="en-US" dirty="0"/>
              <a:t>a detector is called envelope detector.</a:t>
            </a:r>
          </a:p>
          <a:p>
            <a:pPr algn="just"/>
            <a:r>
              <a:rPr lang="en-US" dirty="0"/>
              <a:t>This detector is popular in commercial radio receivers circuits</a:t>
            </a:r>
            <a:r>
              <a:rPr lang="en-US" dirty="0" smtClean="0"/>
              <a:t>, it </a:t>
            </a:r>
            <a:r>
              <a:rPr lang="en-US" dirty="0"/>
              <a:t>is very simple and less expensive.</a:t>
            </a:r>
          </a:p>
          <a:p>
            <a:pPr algn="just"/>
            <a:r>
              <a:rPr lang="en-US" dirty="0" err="1"/>
              <a:t>Tunned</a:t>
            </a:r>
            <a:r>
              <a:rPr lang="en-US" dirty="0"/>
              <a:t> transformer provides perfect </a:t>
            </a:r>
            <a:r>
              <a:rPr lang="en-US" dirty="0" smtClean="0"/>
              <a:t>tuning </a:t>
            </a:r>
            <a:r>
              <a:rPr lang="en-US" dirty="0"/>
              <a:t>at desired carrier frequency.</a:t>
            </a:r>
          </a:p>
          <a:p>
            <a:pPr algn="just"/>
            <a:r>
              <a:rPr lang="en-US" dirty="0"/>
              <a:t>R-C forms the time constant network.</a:t>
            </a:r>
          </a:p>
          <a:p>
            <a:pPr algn="just"/>
            <a:r>
              <a:rPr lang="en-US" dirty="0"/>
              <a:t>When modulated carrier at the input of diode is 1v,the operation takes place in the linear region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06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59912-4F82-4CA5-8982-DFB61D26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diode detector (a)circuit (b)</a:t>
            </a:r>
            <a:r>
              <a:rPr lang="en-US" dirty="0" err="1"/>
              <a:t>Chracteristics</a:t>
            </a:r>
            <a:r>
              <a:rPr lang="en-US" dirty="0"/>
              <a:t> (c)Detected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58D8372-0698-4B94-A3E5-68F336EF0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73" y="1825625"/>
            <a:ext cx="10758196" cy="48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6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81777-C217-42F3-9C58-2E15C75A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925C73-FE4A-4D4A-A07A-1032068E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Assume Capacitor is absent in the </a:t>
            </a:r>
            <a:r>
              <a:rPr lang="en-US" dirty="0" err="1"/>
              <a:t>circuit,then</a:t>
            </a:r>
            <a:r>
              <a:rPr lang="en-US" dirty="0"/>
              <a:t> output will be like half-rectified as shown in fig b.</a:t>
            </a:r>
          </a:p>
          <a:p>
            <a:r>
              <a:rPr lang="en-US" dirty="0"/>
              <a:t>The diode will provide low resistance r</a:t>
            </a:r>
            <a:r>
              <a:rPr lang="en-US" sz="2400" dirty="0"/>
              <a:t>d.</a:t>
            </a:r>
          </a:p>
          <a:p>
            <a:r>
              <a:rPr lang="en-US" sz="2400" dirty="0"/>
              <a:t>The total resistance will be </a:t>
            </a:r>
            <a:r>
              <a:rPr lang="en-US" sz="2400" dirty="0" err="1"/>
              <a:t>rd+R</a:t>
            </a:r>
            <a:r>
              <a:rPr lang="en-US" sz="2400" dirty="0"/>
              <a:t>.</a:t>
            </a:r>
          </a:p>
          <a:p>
            <a:r>
              <a:rPr lang="en-US" sz="2400" dirty="0"/>
              <a:t>For positive half cycle ,the capacitor is charged to peak.</a:t>
            </a:r>
          </a:p>
          <a:p>
            <a:r>
              <a:rPr lang="en-IN" dirty="0"/>
              <a:t>For negative half cycle ,the diode is reverse biased and carrier voltage is disconnected from R-C circuit.</a:t>
            </a:r>
          </a:p>
          <a:p>
            <a:r>
              <a:rPr lang="en-IN" dirty="0"/>
              <a:t> capacitor starts discharging through resistor with time constant.</a:t>
            </a:r>
          </a:p>
          <a:p>
            <a:r>
              <a:rPr lang="en-IN" dirty="0"/>
              <a:t>If time constant is </a:t>
            </a:r>
            <a:r>
              <a:rPr lang="en-IN" dirty="0" err="1"/>
              <a:t>choosen</a:t>
            </a:r>
            <a:r>
              <a:rPr lang="en-IN" dirty="0"/>
              <a:t> </a:t>
            </a:r>
            <a:r>
              <a:rPr lang="en-IN" dirty="0" err="1"/>
              <a:t>properly,the</a:t>
            </a:r>
            <a:r>
              <a:rPr lang="en-IN" dirty="0"/>
              <a:t> voltage across the capacitor </a:t>
            </a:r>
            <a:r>
              <a:rPr lang="en-IN" dirty="0" err="1"/>
              <a:t>doesnot</a:t>
            </a:r>
            <a:r>
              <a:rPr lang="en-IN" dirty="0"/>
              <a:t> falls below</a:t>
            </a:r>
          </a:p>
          <a:p>
            <a:r>
              <a:rPr lang="en-IN" dirty="0"/>
              <a:t>The voltage across the capacitor will be like spiky base band as shown in figure c.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29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9A9FA-704B-4B87-8859-21C4FB53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GENERATION OF AM WAVES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6820D-00C6-4E2C-BAD8-67CBCAB7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method-Collector modulator</a:t>
            </a:r>
          </a:p>
          <a:p>
            <a:r>
              <a:rPr lang="en-US" dirty="0"/>
              <a:t>Non-linear Modulation-Balanced Modulator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95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33EA1-1D30-4E38-893F-776FC34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clipping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6BF07C0-2CFD-4CDC-B557-E6A32180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61" y="1825625"/>
            <a:ext cx="98692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8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165C3-0702-44A8-8FB2-BBB0C2BA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time constant RC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677FAA-6C6A-450B-97FE-3F6AA3EE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RC is too high-cause diagonal clipping</a:t>
            </a:r>
          </a:p>
          <a:p>
            <a:r>
              <a:rPr lang="en-IN" dirty="0"/>
              <a:t>T he optimum value of time constant has to be </a:t>
            </a:r>
            <a:r>
              <a:rPr lang="en-IN" dirty="0" err="1"/>
              <a:t>choosen</a:t>
            </a:r>
            <a:r>
              <a:rPr lang="en-IN" dirty="0"/>
              <a:t> which provides a compromise between the two following two facts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E0FA31-42AA-4D1E-A325-A07C518A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1350"/>
            <a:ext cx="9406811" cy="1082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EE0FC0-6235-497A-8EA2-12D3D821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8" y="4399026"/>
            <a:ext cx="10189027" cy="19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7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6FBB0-1F0C-447D-8DAE-3B5DCDDC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39C44B8-063B-4F1C-9E9C-17241D183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40" y="303297"/>
            <a:ext cx="9890450" cy="60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3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F4AE2-6DB4-436C-B32D-AB7C3864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At t=to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F46F027-671B-4D09-8D16-D0C5A2EAA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7" y="1203649"/>
            <a:ext cx="10123714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37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ED5D8-2159-408A-9497-50B2A9FB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C4E92F6-1A63-4E61-83C9-B95897920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351" y="253418"/>
            <a:ext cx="9479901" cy="62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9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AAC98-5B88-492E-BD98-9B10D5D7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8053B8-F389-49AC-87F7-3BE99EE0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6B9545-2509-4114-BF56-F05F0F05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17" y="194821"/>
            <a:ext cx="10515600" cy="51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5F905-4849-489B-B35C-B8AB452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9D219D-E389-4ADD-877C-DCF4A614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182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16E07-6366-4757-BCF6-A4A17491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7E2D59F-A09C-4454-8768-E4803AD36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19" y="157482"/>
            <a:ext cx="10067730" cy="60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6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A5FED-8590-4A24-B2F8-C56F1877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D8622A7-81B4-48AE-B050-ABB82CA9C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221" y="1690688"/>
            <a:ext cx="7199442" cy="22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C3A99-051B-4360-9D8A-2198D375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5C9012A-66F4-4FCF-B6E5-36737ED4E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351" y="774442"/>
            <a:ext cx="7389845" cy="4176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C03C60-086F-4DAA-9295-F79D5CF8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6" y="4814596"/>
            <a:ext cx="6446578" cy="16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EECA47-E22A-42B1-97D3-8B16BF92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E9D65-9B31-4197-8BFD-FBD3CBBF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operated in the linear region of its transfer characteristics</a:t>
            </a:r>
          </a:p>
          <a:p>
            <a:r>
              <a:rPr lang="en-US" dirty="0"/>
              <a:t>A&gt;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Used in High level modulation</a:t>
            </a:r>
          </a:p>
          <a:p>
            <a:r>
              <a:rPr lang="en-US" dirty="0"/>
              <a:t>Types</a:t>
            </a:r>
          </a:p>
          <a:p>
            <a:pPr marL="0" indent="0">
              <a:buNone/>
            </a:pPr>
            <a:r>
              <a:rPr lang="en-US" dirty="0"/>
              <a:t>Transistor and switching modulator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07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D53D9-E1F2-4494-91A9-6AEC263C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Modulation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280791-FBCF-479F-AF55-9880E943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operated in the non-linear region of its transfer characteristics</a:t>
            </a:r>
          </a:p>
          <a:p>
            <a:r>
              <a:rPr lang="en-US" dirty="0"/>
              <a:t>A&lt;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Used in low level modulation</a:t>
            </a:r>
          </a:p>
          <a:p>
            <a:r>
              <a:rPr lang="en-US" dirty="0"/>
              <a:t>Types</a:t>
            </a:r>
          </a:p>
          <a:p>
            <a:pPr marL="0" indent="0">
              <a:buNone/>
            </a:pPr>
            <a:r>
              <a:rPr lang="en-US" dirty="0"/>
              <a:t>Square law and Balanced Modulator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36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311F8-D7D0-41AA-908D-443DFE0F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Modulator Circuit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9851A3B-86E5-4910-A006-52E140ED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1829594"/>
            <a:ext cx="62769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36748-4047-4DD3-AC2F-C3899173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MODULATOR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2FC70-E510-4D3D-A889-AE77308B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diode modulator does not provide Amplification.</a:t>
            </a:r>
          </a:p>
          <a:p>
            <a:r>
              <a:rPr lang="en-US" dirty="0"/>
              <a:t>Amplifying device like Transistor and FET can provide amplification. It can be used for amplitude modulation by varying their Gain parameter, if Transistor is used then it is called as </a:t>
            </a:r>
            <a:r>
              <a:rPr lang="en-US" dirty="0">
                <a:highlight>
                  <a:srgbClr val="FFFF00"/>
                </a:highlight>
              </a:rPr>
              <a:t>collector modulator</a:t>
            </a:r>
            <a:r>
              <a:rPr lang="en-US" dirty="0"/>
              <a:t>.</a:t>
            </a:r>
          </a:p>
          <a:p>
            <a:r>
              <a:rPr lang="en-US" dirty="0"/>
              <a:t>Transistor ---T1---Class c Amplifier---Carrier signal is </a:t>
            </a:r>
            <a:r>
              <a:rPr lang="en-US" dirty="0" err="1"/>
              <a:t>applied,Vcc</a:t>
            </a:r>
            <a:r>
              <a:rPr lang="en-US" dirty="0"/>
              <a:t> is collector supply used for biasing</a:t>
            </a:r>
          </a:p>
          <a:p>
            <a:r>
              <a:rPr lang="en-US" dirty="0"/>
              <a:t>Transistor---T2--- Class B Amplifier---Message signal is </a:t>
            </a:r>
            <a:r>
              <a:rPr lang="en-US" dirty="0" err="1"/>
              <a:t>applied,after</a:t>
            </a:r>
            <a:r>
              <a:rPr lang="en-US" dirty="0"/>
              <a:t> amplification modulating signal appears across the modulating transformer</a:t>
            </a:r>
          </a:p>
          <a:p>
            <a:r>
              <a:rPr lang="en-US" dirty="0"/>
              <a:t>Capacitor C offer low path to carrier(prevents carrier to flow in modulating transformer)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82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D899C-A32D-4377-9482-C1C74533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2BEE55-CE26-4BCC-B28A-111BB4A8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voltage is replica of input voltage</a:t>
            </a:r>
          </a:p>
          <a:p>
            <a:r>
              <a:rPr lang="en-US" dirty="0"/>
              <a:t>The amplitude of output voltage is equal to </a:t>
            </a:r>
            <a:r>
              <a:rPr lang="en-US" dirty="0" err="1"/>
              <a:t>Vcc</a:t>
            </a:r>
            <a:r>
              <a:rPr lang="en-US" dirty="0"/>
              <a:t> ,When there is no message signal(fig a)</a:t>
            </a:r>
          </a:p>
          <a:p>
            <a:r>
              <a:rPr lang="en-US" dirty="0"/>
              <a:t>When Message signal is </a:t>
            </a:r>
            <a:r>
              <a:rPr lang="en-US" dirty="0" err="1"/>
              <a:t>applied,the</a:t>
            </a:r>
            <a:r>
              <a:rPr lang="en-US" dirty="0"/>
              <a:t> net effect is slow variation in output(fig b) </a:t>
            </a:r>
          </a:p>
          <a:p>
            <a:r>
              <a:rPr lang="en-IN" dirty="0"/>
              <a:t>The slow varying supply voltage </a:t>
            </a:r>
            <a:r>
              <a:rPr lang="en-IN" dirty="0" err="1"/>
              <a:t>Vc</a:t>
            </a:r>
            <a:r>
              <a:rPr lang="en-IN" dirty="0"/>
              <a:t> is given by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B996B0-3165-4079-8214-C34E0103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2" y="4767943"/>
            <a:ext cx="5468128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2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80A1D0-0037-49D5-93C4-CF64E6D8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7" y="261256"/>
            <a:ext cx="10431625" cy="64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8A40B-051A-4AFA-BB17-D4312A35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A02D684-50C1-428A-A8AF-D905BC3B5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97" y="1690689"/>
            <a:ext cx="9231679" cy="2704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275E05-0F4E-414A-9F20-E39FDDDE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6" y="4807209"/>
            <a:ext cx="9647020" cy="3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603</Words>
  <Application>Microsoft Office PowerPoint</Application>
  <PresentationFormat>Widescreen</PresentationFormat>
  <Paragraphs>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18ECC205J ANALOG AND DIGITAL COMMUNICATION UNIT-1 </vt:lpstr>
      <vt:lpstr> GENERATION OF AM WAVES</vt:lpstr>
      <vt:lpstr>Linear modulation</vt:lpstr>
      <vt:lpstr>Non linear Modulation</vt:lpstr>
      <vt:lpstr>Collector Modulator Circuit</vt:lpstr>
      <vt:lpstr>COLLECTOR MODULATOR</vt:lpstr>
      <vt:lpstr>Principle of operation</vt:lpstr>
      <vt:lpstr>PowerPoint Presentation</vt:lpstr>
      <vt:lpstr>.</vt:lpstr>
      <vt:lpstr>Collector circuit efficiency</vt:lpstr>
      <vt:lpstr>.</vt:lpstr>
      <vt:lpstr>BALANCED MODULATOR</vt:lpstr>
      <vt:lpstr>Balanced Modulator</vt:lpstr>
      <vt:lpstr>.</vt:lpstr>
      <vt:lpstr>.</vt:lpstr>
      <vt:lpstr>Advantages of balanced modulator</vt:lpstr>
      <vt:lpstr>Demodulation of AM Wave-Linear diode detector</vt:lpstr>
      <vt:lpstr>Linear diode detector (a)circuit (b)Chracteristics (c)Detected output</vt:lpstr>
      <vt:lpstr>operation</vt:lpstr>
      <vt:lpstr>Diagonal clipping</vt:lpstr>
      <vt:lpstr>Choosing time constant RC</vt:lpstr>
      <vt:lpstr>.</vt:lpstr>
      <vt:lpstr>At t=to</vt:lpstr>
      <vt:lpstr>.</vt:lpstr>
      <vt:lpstr>.</vt:lpstr>
      <vt:lpstr>Numericals</vt:lpstr>
      <vt:lpstr>.</vt:lpstr>
      <vt:lpstr>.</vt:lpstr>
      <vt:lpstr>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girihanshi1@gmail.com</dc:creator>
  <cp:lastModifiedBy>Admin</cp:lastModifiedBy>
  <cp:revision>64</cp:revision>
  <dcterms:created xsi:type="dcterms:W3CDTF">2020-08-01T16:23:03Z</dcterms:created>
  <dcterms:modified xsi:type="dcterms:W3CDTF">2022-08-02T05:40:24Z</dcterms:modified>
</cp:coreProperties>
</file>