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3.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4.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5.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theme/theme6.xml" ContentType="application/vnd.openxmlformats-officedocument.theme+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7.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theme/theme8.xml" ContentType="application/vnd.openxmlformats-officedocument.theme+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theme/theme9.xml" ContentType="application/vnd.openxmlformats-officedocument.theme+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theme/theme10.xml" ContentType="application/vnd.openxmlformats-officedocument.theme+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90" r:id="rId2"/>
    <p:sldMasterId id="2147483720" r:id="rId3"/>
    <p:sldMasterId id="2147483750" r:id="rId4"/>
    <p:sldMasterId id="2147483780" r:id="rId5"/>
    <p:sldMasterId id="2147483810" r:id="rId6"/>
    <p:sldMasterId id="2147483840" r:id="rId7"/>
    <p:sldMasterId id="2147483870" r:id="rId8"/>
    <p:sldMasterId id="2147483900" r:id="rId9"/>
    <p:sldMasterId id="2147483930" r:id="rId10"/>
    <p:sldMasterId id="2147483954" r:id="rId11"/>
  </p:sldMasterIdLst>
  <p:notesMasterIdLst>
    <p:notesMasterId r:id="rId69"/>
  </p:notesMasterIdLst>
  <p:handoutMasterIdLst>
    <p:handoutMasterId r:id="rId70"/>
  </p:handoutMasterIdLst>
  <p:sldIdLst>
    <p:sldId id="401" r:id="rId12"/>
    <p:sldId id="682" r:id="rId13"/>
    <p:sldId id="713" r:id="rId14"/>
    <p:sldId id="714" r:id="rId15"/>
    <p:sldId id="554" r:id="rId16"/>
    <p:sldId id="677" r:id="rId17"/>
    <p:sldId id="558" r:id="rId18"/>
    <p:sldId id="686" r:id="rId19"/>
    <p:sldId id="678" r:id="rId20"/>
    <p:sldId id="680" r:id="rId21"/>
    <p:sldId id="644" r:id="rId22"/>
    <p:sldId id="643" r:id="rId23"/>
    <p:sldId id="640" r:id="rId24"/>
    <p:sldId id="647" r:id="rId25"/>
    <p:sldId id="642" r:id="rId26"/>
    <p:sldId id="645" r:id="rId27"/>
    <p:sldId id="646" r:id="rId28"/>
    <p:sldId id="715" r:id="rId29"/>
    <p:sldId id="633" r:id="rId30"/>
    <p:sldId id="634" r:id="rId31"/>
    <p:sldId id="687" r:id="rId32"/>
    <p:sldId id="648" r:id="rId33"/>
    <p:sldId id="688" r:id="rId34"/>
    <p:sldId id="635" r:id="rId35"/>
    <p:sldId id="689" r:id="rId36"/>
    <p:sldId id="649" r:id="rId37"/>
    <p:sldId id="670" r:id="rId38"/>
    <p:sldId id="560" r:id="rId39"/>
    <p:sldId id="671" r:id="rId40"/>
    <p:sldId id="672" r:id="rId41"/>
    <p:sldId id="673" r:id="rId42"/>
    <p:sldId id="561" r:id="rId43"/>
    <p:sldId id="674" r:id="rId44"/>
    <p:sldId id="675" r:id="rId45"/>
    <p:sldId id="676" r:id="rId46"/>
    <p:sldId id="563" r:id="rId47"/>
    <p:sldId id="564" r:id="rId48"/>
    <p:sldId id="565" r:id="rId49"/>
    <p:sldId id="650" r:id="rId50"/>
    <p:sldId id="653" r:id="rId51"/>
    <p:sldId id="718" r:id="rId52"/>
    <p:sldId id="719" r:id="rId53"/>
    <p:sldId id="720" r:id="rId54"/>
    <p:sldId id="679" r:id="rId55"/>
    <p:sldId id="691" r:id="rId56"/>
    <p:sldId id="716" r:id="rId57"/>
    <p:sldId id="717" r:id="rId58"/>
    <p:sldId id="722" r:id="rId59"/>
    <p:sldId id="723" r:id="rId60"/>
    <p:sldId id="724" r:id="rId61"/>
    <p:sldId id="725" r:id="rId62"/>
    <p:sldId id="654" r:id="rId63"/>
    <p:sldId id="655" r:id="rId64"/>
    <p:sldId id="656" r:id="rId65"/>
    <p:sldId id="657" r:id="rId66"/>
    <p:sldId id="721" r:id="rId67"/>
    <p:sldId id="726" r:id="rId68"/>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74" autoAdjust="0"/>
    <p:restoredTop sz="94660"/>
  </p:normalViewPr>
  <p:slideViewPr>
    <p:cSldViewPr snapToGrid="0">
      <p:cViewPr varScale="1">
        <p:scale>
          <a:sx n="71" d="100"/>
          <a:sy n="71" d="100"/>
        </p:scale>
        <p:origin x="570" y="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898"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slide" Target="slides/slide57.xml"/><Relationship Id="rId7" Type="http://schemas.openxmlformats.org/officeDocument/2006/relationships/slideMaster" Target="slideMasters/slideMaster7.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slide" Target="slides/slide55.xml"/><Relationship Id="rId7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slide" Target="slides/slide50.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slide" Target="slides/slide54.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40.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slide" Target="slides/slide56.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4022725" y="0"/>
            <a:ext cx="3078163" cy="512763"/>
          </a:xfrm>
          <a:prstGeom prst="rect">
            <a:avLst/>
          </a:prstGeom>
        </p:spPr>
        <p:txBody>
          <a:bodyPr vert="horz" lIns="91440" tIns="45720" rIns="91440" bIns="45720" rtlCol="0"/>
          <a:lstStyle>
            <a:lvl1pPr algn="r">
              <a:defRPr sz="1200"/>
            </a:lvl1pPr>
          </a:lstStyle>
          <a:p>
            <a:fld id="{48F78E1A-514F-49D9-A72C-7C09B77B3D02}" type="datetime1">
              <a:rPr lang="en-IN" smtClean="0"/>
              <a:t>12-07-2021</a:t>
            </a:fld>
            <a:endParaRPr lang="en-IN"/>
          </a:p>
        </p:txBody>
      </p:sp>
      <p:sp>
        <p:nvSpPr>
          <p:cNvPr id="4" name="Footer Placeholder 3"/>
          <p:cNvSpPr>
            <a:spLocks noGrp="1"/>
          </p:cNvSpPr>
          <p:nvPr>
            <p:ph type="ftr" sz="quarter" idx="2"/>
          </p:nvPr>
        </p:nvSpPr>
        <p:spPr>
          <a:xfrm>
            <a:off x="0" y="9721850"/>
            <a:ext cx="3078163" cy="512763"/>
          </a:xfrm>
          <a:prstGeom prst="rect">
            <a:avLst/>
          </a:prstGeom>
        </p:spPr>
        <p:txBody>
          <a:bodyPr vert="horz" lIns="91440" tIns="45720" rIns="91440" bIns="45720" rtlCol="0" anchor="b"/>
          <a:lstStyle>
            <a:lvl1pPr algn="l">
              <a:defRPr sz="1200"/>
            </a:lvl1pPr>
          </a:lstStyle>
          <a:p>
            <a:r>
              <a:rPr lang="en-IN" smtClean="0"/>
              <a:t>Dr.T.Deepa</a:t>
            </a:r>
            <a:endParaRPr lang="en-IN"/>
          </a:p>
        </p:txBody>
      </p:sp>
      <p:sp>
        <p:nvSpPr>
          <p:cNvPr id="5" name="Slide Number Placeholder 4"/>
          <p:cNvSpPr>
            <a:spLocks noGrp="1"/>
          </p:cNvSpPr>
          <p:nvPr>
            <p:ph type="sldNum" sz="quarter" idx="3"/>
          </p:nvPr>
        </p:nvSpPr>
        <p:spPr>
          <a:xfrm>
            <a:off x="4022725" y="9721850"/>
            <a:ext cx="3078163" cy="512763"/>
          </a:xfrm>
          <a:prstGeom prst="rect">
            <a:avLst/>
          </a:prstGeom>
        </p:spPr>
        <p:txBody>
          <a:bodyPr vert="horz" lIns="91440" tIns="45720" rIns="91440" bIns="45720" rtlCol="0" anchor="b"/>
          <a:lstStyle>
            <a:lvl1pPr algn="r">
              <a:defRPr sz="1200"/>
            </a:lvl1pPr>
          </a:lstStyle>
          <a:p>
            <a:fld id="{D34FD944-99C1-4548-821D-761ECC2F3AB7}" type="slidenum">
              <a:rPr lang="en-IN" smtClean="0"/>
              <a:t>‹#›</a:t>
            </a:fld>
            <a:endParaRPr lang="en-IN"/>
          </a:p>
        </p:txBody>
      </p:sp>
    </p:spTree>
    <p:extLst>
      <p:ext uri="{BB962C8B-B14F-4D97-AF65-F5344CB8AC3E}">
        <p14:creationId xmlns:p14="http://schemas.microsoft.com/office/powerpoint/2010/main" val="3701120285"/>
      </p:ext>
    </p:extLst>
  </p:cSld>
  <p:clrMap bg1="lt1" tx1="dk1" bg2="lt2" tx2="dk2" accent1="accent1" accent2="accent2" accent3="accent3" accent4="accent4" accent5="accent5" accent6="accent6" hlink="hlink" folHlink="folHlink"/>
  <p:hf/>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2:47.236"/>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201 332 1162,'-43'11'-5,"4"-4"-74,3 0 8,8-1 56,6-5-20,5 4 142,17-5-50,0 0-14,-17 0 70,17 0-186,0 0 177,0 0-120,0 4-36,0-4 164,26 6-139,4-2 80,7 2 60,8-1 19,8-2-17,8-3 10,9 0-86,5 0-78,4-8 15,4-4 40,1-1 86,5-5-45,3 1 0,-2-1 18,0 0-141,1-3 29,-1 0-41,-1 0 13,-4 2 49,-1 1 24,-6-4 77,-2 4-74,-2 0-38,-7 0 14,-7 2-33,-5 2 38,-8 0 37,-7 1-35,-3 0 12,-5 2-69,-9 4 30,-6 1-79,-1 1-25,-16-1-90,0 5 19,0-5-58,0 1-11</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2:37.795"/>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-9654-7178 79,'0'-2'13,"-16"-1"-10,16 0 2,0 0 5,0 3-5,0 0 7,0 0-6,0-8-4,0 2-9,-14 2 12,14 3 4,0-5-4,0 1 6,0-2-4,-12 0 12,12 0 5,0 2 0,0-2 82,0 0-78,-11 3 42,11-1-25,0 0-38,0 2 149,0 2-82,0-6 41,-16 0-54,16 1-90,0 0 43,0-4-4,0 0-89,0 2 75,0-4 36,0 3-3,0-1 2,0 1 23,19-2-120,-2-1 21,-5 4 87,6-2-93,0 2 172,1-2-25,4 2-25,2-5-53,2 5-92,1 2 47,0 1 18,-2 5 23,2 0-21,-3 11-31,0 0 12,-2 6 21,-1 5 77,-5 8-57,-1 4 48,0 2-104,-16 7-22,17 4 63,-17 9-5,0 5 56,0-2-37,0 6-16,0 4 15,-17 3 73,-1 3-27,0 1-9,-6 0-132,-1-3-24,1 5 49,-3-6 2,-2-4 102,-3-4-18,3-7-50,1-4 25,4-8-67,3-9 2,0-4 70,4-9 12,17-4 28,0-3 84,-14-10-115,14-4 3,0-2 27,0-7-27,0-6 54,0-10-42,0-7-76,20-5 13,2-8 79,2-6-20,2-9 50,4-4-100,1-6-13,0 3-9,0-3-38,0-3 73,2 2-40,-2-2 89,-1 1-47,2 1 47,-2 1-7,3 2-82,1 4 52,-1 1-74,-2 5 46,-3 3 35,0 7 84,0 2 51,-3 9-101,-5 4 94,-1 7-209,-4 4 50,-4 3 80,-11 3-106,0 4 104,11 3-58,-11 2-11,0 5-3,0-3-2,0 3 8,0 0-13,0 11 122,0 4-18,0 6-3,-17 4-65,1 4-77,1 8 81,-2 3-75,-4 6 155,0 0-120,-1 1-78,-2 4 108,4-2-83,-5 5 56,5-2 152,1 2-154,-1-1 69,3 2-4,0 7-138,1-4 116,1 6 93,15-2-114,-14-2 6,14-2 34,0-2-181,0-6 167,0-1 2,0-7-73,0-6 24,17-2-43,3-6 28,0-5 11,5-2 23,3-3 67,0-7-155,8-3 1,1-8-83,2 0-71,3-8 105,2-6-76,4-4-55</inkml:trace>
  <inkml:trace contextRef="#ctx0" brushRef="#br0" timeOffset="9416.28">-8066-7725 859,'0'-15'37,"0"-3"60,0 3-4,-20 4 19,4-2 2,16 8-6,-17-2 29,17 4-54,0 3-7,0 0-162,-15 0 61,15 0 29,0 3-79,0 4 124,0 5-77,0 4 99,0 4-24,0-1-23,0 12 120,0 3-195,0 6 61,0 7 60,0-1-128,0 6 125,0 2 12,0 6-79,0 1 27,0 0-49,0 2 33,0 1 38,0 2-17,0 4 15,0 0-1,0 3-13,0 0-42,0-1 26,0 5-25,17 0 8,-2 0 14,1-2-55,1-3 33,2-8-21,2 0-37,3-8 53,-1-5-59,5-7-44,2-3 47,4-9-53,-1-7-8,4-3-87,2-8 57,-2-8-38,4-6-8,-1-7-8</inkml:trace>
  <inkml:trace contextRef="#ctx0" brushRef="#br0" timeOffset="9420.2802">-7259-7655 1506,'0'-23'-101,"0"2"271,0 3-116,-17 6 3,3 12 94,14 0-279,-14 0 108,14 0-2,0 7 32,0 4 40,0 3-48,-14 0 73,14 6-1,0 9-33,-15 4 33,15 14-30,0 11 39,-14 8-21,14 9 23,0 3-73,0 1 155,0 6-157,0-4-26,0 1 113,0-6-311,0-8 226,0 3 20,14-6-99,4-1 95,0-6 26,3-1-31,3-4-8,3-9-2,3 3-102,2-11 235,4-4-76,1-7-118,5-6-16,4-5-196,-4-6 95,4-8 70,1 0-75,0-11-26,1-7-35,-1-7 4,-2-1-123</inkml:trace>
  <inkml:trace contextRef="#ctx0" brushRef="#br0" timeOffset="9423.283">-7219-6854 1117,'-28'18'16,"6"0"-38,7-9-5,15 0 1,0-5-34,0-4 70,0 0 11,0 0-16,0-4 25,22-3 3,6 0-37,7-4 54,9-1-36,4-1-131,11 1 33,2-6-145,3-1 8,-2 1 40</inkml:trace>
  <inkml:trace contextRef="#ctx0" brushRef="#br0" timeOffset="9428.2855">-6833-7728 1286,'0'-26'13,"-25"3"27,11 2 162,14-2-40,-17 3 14,17 3-90,0 2-154,0 5 70,0 3 1,0 1 72,0 2 3,0 3-47,0 1 26,0 0-52,24 0-71,5 8 8,5 4 11,7 3 39,4 3 52,7 12 5,0 7-90,5 9 75,-3 11-60,-4 9 74,-3 6-54,-4 9-71,-4 6 79,-3 8-20,-8-2 45,-3 1 34,-8 3-167,-1 1 57,-4 0 76,-12-1-56,0-3 127,0 1-84,0-3-26,0 0 63,-20-7-51,1-1-14,-3-5-46,-1-4 13,-2-7 55,0-5 11,2-5 27,-1-6-49,4-6-149,0-10 28,3-6-79,17-6 64,-16-9 135,16-4-417</inkml:trace>
  <inkml:trace contextRef="#ctx0" brushRef="#br0" timeOffset="27549.3665">-9129-748 535,'-15'0'5,"1"0"84,14 0-98,-14 0 104,14-6 23,-18-1-117,18 2 134,-17-1-78,17 3-46,-16 0 20,16 1-81,0-3 0,-14 3 101,14-3-120,0 4 71,0-1-54,0-2-31,0 1 135,0 0-51,0 1 92,0-4-99,0-2 35,0 1 25,0-3-119,0-1 111,16-4-104,-4 4 18,-1-4 47,5 1-45,1 0 45,-2 2 8,2-4 70,4 3-69,0-1-1,3 5-25,-2-1-62,1 4 58,-1 1 19,-2 5 67,0 0-22,0 0-37,-1 9-10,-2 5-58,0 2-1,1 4 95,-4 5-69,1 2 8,-2 9 43,-1 3-29,-12 3 67,0 4-50,13 3-34,-13 3-18,0 3-4,0 0 31,0 0 12,0 0 42,-21 2-23,4-2-4,2 0 42,-3-3-44,0 0 79,1-3-58,-8-1-82,1-1 45,1-2-85,1-3 68,-1-3 42,-1-2-16,4-5 45,0-2 35,4-7-42,4-4-74,12-5-34,-16-4-24,16-4 82,0-6-26,0 0 103,0-7-14,0-3-54,0-7 4,0-3-85,24-4 17,-1-5 69,4-7-7,-4-2 60,3-1 52,1-5-69,-1-3 23,-2 2-43,1-5-88,-4 1 11,1-2 47,3 1-11,-1-5-40,-1 4 16,0-3 47,-1-1-57,1 0 80,-1 4 15,-2 3-55,-4 4 91,-2 6-2,-14 1-42,12 11 30,-12 1-45,0 9 40,0 6-55,0 3 47,0 3 80,0 1-169,0 3 64,0 0-72,0 8-81,0 1 129,0-1-11,0 3 44,0 6 26,0 7-66,-17 5 46,5 4-66,12 6 0,-17 3 20,17 2 17,-16 2-2,2 4 31,14-4-43,-14 1-25,14 1 50,-11 0-40,11-3 134,0 3-10,0-2-71,0-2-34,0 0-76,0-1-60,0-4 84,0-4-15,0 1-49,0-4 27,17-4 8,1-4-50,-1-2 50,1-7 65,4-2-55,3-5-57</inkml:trace>
  <inkml:trace contextRef="#ctx0" brushRef="#br0" timeOffset="27848.5662">-8105-961 1139,'0'-24'-66,"0"3"76,0 1-17,0 6 104,0 1 42,0 5-61,0 2 27,0 1-64,0 5-10,0 0-112,0 0 54,0 11-62,0-2 29,0 7 109,-19 3 1,4 4-61,15 7 139,-16 8-101,4 4-29,12 8 39,-20 6-117,4 4 28,16 3 92,0 4 57,0 0-81,-17 6 70,17-3-169,0 5 62,0-3 48,0 1-45,0 1 24,0-7-47,0 0 29,19-1 5,1-7 32,-1-1-74,1-4-28,3-6 23,2-4 11,6-5-21,-1-4-8,2-5-65,4-6 1,3-7-81,3-5 0</inkml:trace>
  <inkml:trace contextRef="#ctx0" brushRef="#br0" timeOffset="28357.9055">-7588-717 1102,'0'-17'-5,"-19"3"36,4 4 1,-1 3 63,16-1-3,-15 1 33,2 2-19,13 5-115,-14 0 3,14 0-54,0 7 12,0 6 55,0 4 12,0 6-26,0 6 14,0 7 52,22 4-57,-2 12-6,1 4 17,0 3-76,4 3 47,0 1 31,3-5-30,-1 3 80,-2-3-60,-2-6 4,-1-2-79,-2-6-47,-4-3 44,-1-4 32,-15-5 29,13-2 24,-13-5 30,12-4-68,-12-9 80,0-1-56,0-11-22,0 0 44,0 0-50,0-12 34,-23-5-30,2-2 54,0-8 13,-1-4 26,2-3-9,2-6-84,1 1 32,2-5-10,15 0 56,-13 1-10,13 0-1,0 1-44,0-2 31,0 5 2,0 2 93,0 2-103,17 1-40,1 1 25,-1 2-99,4 1 118,0 2-41,4 3-7,1 4 43,1 0 6,1 3 38,-2 7 28,1 1-68,-3 10-23,0 0 60,-2 0-57,-5 9-35,3 2 40,-1 6-42,1 4 16,0 2 54,-3 4-62,4 6 21,-7 3 24,3 1 22,0 7 18,-3 0-90,0 4 79,0 2-66,0 2-15,-2-1 78,4-1-138,-4 0 3,4-2 27,-16 0-15,0-3-4,16-1-50,-16-3 2,0-4-17,0-5-75,0-5 23,0-3 2,0-5-38</inkml:trace>
  <inkml:trace contextRef="#ctx0" brushRef="#br0" timeOffset="28751.1675">-6917-778 1074,'0'-34'-26,"0"2"-29,0 1 92,-17-2 49,0 5 44,17-2 87,-25 2-51,6 5-46,19 2 15,-12 3-45,12 6-23,0-2-100,0 6 25,0 1 32,0 3 25,0 0 30,0 1-71,0 0-13,0 2-42,0 1 82,17 0 11,2 0-8,4 7 29,5 1-23,2 3-4,2 3-18,1 4-18,5 1-21,-1 6 15,5 5 2,2 6-23,1 3 20,6 6 12,5 5-2,-1 5-10,-2 3 35,1 7-32,-1 4-19,-5 2 63,-3 3-73,-3 4 33,-4-1-20,-2 1-59,-8 0 100,-2-4-40,-2 3 70,-4-1-67,-5-4-7,-1-1 38,-14-3-72,0-3 112,0 2-93,0-6-34,0-2 108,0-1-43,-25-3 63,-3-1-10,2-5-80,3-2 15,-2-4-78,1-6 81,-1-4-24,2-5 12,1-7-14,2-6-59,4 0-23,-2-7 20,5-2-39,13-6-45,-15 0-53,15 0-32,0 0-65</inkml:trace>
  <inkml:trace contextRef="#ctx0" brushRef="#br0" timeOffset="29687.7924">-4486-37 510,'0'4'71,"0"-4"5,-19 0 34,19 0-38,0 0-104,0 0 11,0 0-26,0 0 127,0 0-31,0 0 47,0 0-73,0 0-58,0 0 49,0 0-41,0 0 107,0 0-36,0 0 74,0 0 10,0 0-45,0 0 15,0 0-42,0 0-12,0 0 26,0 0 31,0 0-71,22 0-15,8 0 24,7-5-29,4-2 24,5-3-16,4-1-20,6 0-17,5-2 75,3 0-29,-5-1-11,3 0 12,4-3-92,-1 0 30,-1-1 55,-3 0-45,-2 2 1,-2 0 62,-2 4-62,-2-2 44,-8-2 30,-1 3-24,-7 3-22,-1-2-32,-4 1 0,-2 0-23,-5-3 60,-5 7 30,-3 3-2,-17 0 20,0 0-74,0-1 8,0 4-23,0 1-4,0 0 51,0 0-27,0 0 22,0 0 5,0 7 40,0-7-17,0 4-25,0-4 1,0 0-44,0 0-3,0 0 44,0 0-18,0-5-19,0 5 44,0-9-33,0 4-5,0 5 14,0 0-28,0 0 47,0 8-50,0-1 45,0-7 21,0 7-2,0-3 33,0-4-47,0 0-56,0 0 59,0 0-48,0 0 3,0 0 23,0 0 50,0 0-50,0 0-31,0 0 64,0 0-156,0 0 126,0 0 28,0 0-47,0 0 45,0 0-18,0 0-44,0 0 20,0 0-24,0 0-15,0 0 10,0 0-35,0 0-46,0 0 69,0 0-164,0 0 91,0 0-50,0 0-125,-14 0 105</inkml:trace>
  <inkml:trace contextRef="#ctx0" brushRef="#br0" timeOffset="30143.0947">-3774-748 865,'-13'-3'25,"13"-1"52,-15-2 50,15 1-18,0-4-36,0 4-85,-14 1 26,14 3 58,0 0-18,0 1 50,0 0-17,0 0-42,0 7 27,0-1 9,18 1-39,1 0-35,1 4 83,2-1-50,3 6-56,0-4 42,1 5-69,9 3 98,-3 0-33,1-1 3,0 3-15,1-1-92,-3 2 104,3 0 14,2-3-8,-3 1 28,4-6-10,4 5-66,-2-1 43,1-3-14,1 2-53,-1-1 112,-4-1-80,-5-2-3,-3-1 36,-5-4-51,-4-1 38,-2-2 25,-17-6-68,16 0-3,-16 0 50,0 0-61,0 0 29,0 0 34,0 5-39,0-2 22,0 1-60,0 0 52,0 3-3,0 1 18,-16 3 69,-1 5-54,-2 7-32,-4 0 15,-3 10-35,2 6-65,-4 2-10,-1 5-26,-2 2 21,1-3-12,3 0 99,3-1-91,0-2-45,2 1-171</inkml:trace>
  <inkml:trace contextRef="#ctx0" brushRef="#br0" timeOffset="46849.2328">-584-947 215,'0'-8'27,"-12"-3"41,12 3 45,0-3-51,-16 0-34,16-3 48,0 2-32,-18-1 47,18 2 64,0 0-190,-18 1 23,18-2 32,0 4-38,0 0 96,-14-1 27,14 1-33,0 2-18,0 1 74,0 0-144,0 1 47,0 1 88,0 1-224,0 2 77,0 0 75,0-2-91,0 2 123,0 0-69,0 0 20,0 0-22,0 5 36,18 4-10,-1-2-54,0 4-8,0 1-42,0-1 45,-1 5 23,-1-2 59,2 4-75,-3 1 85,0 0-5,-14 2-155,14 3 186,-14 0-64,0 1-101,16-2 79,-16 3-36,0-2-23,0 1 13,0 1 62,0 0-59,0-1-39,0 0 82,0 1-67,0 0 44,0-2 139,0-3-111,-20-1 3,20-3-5,-19-1-37,19-2-33,-14-5 107,14-3-84,0 1 55,0-4-10,0-3 25,0 0-29,0 0-25,0 0 125,0-7-189,0 1 103,0-1-71,0-4-4,0-2 105,0-4-76,0-4 13,0-2-49,16-2-31,-1-3 77,-15-2 27,17 0 48,0 1-1,1-2 18,-18 1-132,18 0 80,-2 1-45,-16 0 25,15 3 15,1-1-21,-16 0 45,19 3-170,-1 1 135,-1 1-81,-17 3 22,21 3 185,-7 3-159,-14 2 91,0 4 13,0-1-144,0 5 109,0 3-74,0 0-52,0 0 143,0 0 14,0 0-4,0 3 12,0 5-120,0-3-1,0 4-61,0-1 68,0 5 45,0-1 39,-24 6 52,24-2-21,-20 3-11,3 1-75,17-1 20,0 2-92,0 1 16,0 0 29,0 0 22,0 0-61,0 3 123,0 1-24,0-2-99,0 2 127,0 1-70,0 1 21,0-3 49,0 0 30,0-2-85,0-2-41,0 0 41,20-2 7,-3-4-48,1-1 2,0-2-82,2-7 38,1 1-10,4-3 17,0-3-2,3-10 24,0-1 7,3 0-49,1-3-82</inkml:trace>
  <inkml:trace contextRef="#ctx0" brushRef="#br0" timeOffset="47165.4432">251-1348 923,'0'-14'-17,"0"2"-41,0-2 41,0 2 8,0 1 4,0 2 77,0 0-38,0 6 44,0 3 54,0 0-181,0 0 47,0 0-102,0 0 12,0 0 133,0 12-33,0 1 89,0 1-80,0 4-5,0 3 24,0 2-63,0 3 80,0 2 61,0 0-74,0-3-34,-12 5-38,12-2 4,0 1 28,0 1 26,0 2 3,0 0-39,0 1-77,0 3 101,0-3-69,0 0 90,0 1 2,0-2-37,12-3 53,-12 0-134,19-6 125,-2 0-99,3 0-25,-3-4 73,3-1-117,2-4 134,0 1-12,1-7-56,2-4 17,-1-1-179,1-3-5</inkml:trace>
  <inkml:trace contextRef="#ctx0" brushRef="#br0" timeOffset="47717.8119">682-1316 779,'0'-5'30,"0"2"76,0-3-96,0 5 3,0 1 60,0 0-101,0 0 34,0 0 56,0 0-94,0 5 96,0 2 51,0 0-103,0 0-51,0 7-77,0 1-1,0 4 219,0 3-38,0 2-37,24 1 79,-9 1-254,1 2 80,1 3 63,-3-4 32,3 2-34,0 1 24,0-2 5,-17-2-96,17-1 83,-3-2-5,-14 0-30,18-2 145,-18-6-117,0-3 120,15-4-103,-15 2-134,0-3 151,0-4-30,0-3 57,0 0-8,0 0 71,0-6-153,0 0 67,0-3 59,0-5-108,0 2-13,0-5 24,0-2-55,0 0 35,0-5 70,0 2 43,0-1-11,0-2-74,-17 0 28,17 3-96,0 0 48,-19 3 15,19-2-1,-14 3 13,14 0-17,0 3 24,0-1 8,-15 1-22,15 2 0,0 0 42,0 4-50,0-2 133,0 3-79,0 0-69,0-1 65,0 1-52,0 1-21,20-2-4,-3 0 17,0 2-102,4 0 96,-1 0 61,3 2-107,0 3 60,1 1 18,-2 1-44,3 0 9,-2 0 30,2 10-26,-2-2 13,2 5 59,-2 3-105,1-2 3,-4 3 35,0 3-35,2-1 75,-3 1-26,-4 3 37,2-2-63,-1 0 12,-3 3-4,-13-2-21,17 3 109,-17-4-106,0 2 40,14-2 2,-14-2-90,0 3 115,0-7-69,0 2-141,0-5 48,0 2-108,0-5 20,0-5 121,0 1-5,0-1 13,0-4-83</inkml:trace>
  <inkml:trace contextRef="#ctx0" brushRef="#br0" timeOffset="48039.0249">1234-1678 963,'-16'-13'85,"16"-2"29,-17 6 88,17-1 36,-16 1-125,16-3-37,0 3-71,0 5 0,0 1 33,0 2 6,0-4-49,0 5 5,0 0-31,0 0 33,0 0-6,0 0-30,19 0 49,0 0-25,4 11 67,2 1-7,3 2-73,-2 1 30,2-1-62,0 1 1,-1 2 113,1 4-40,-2 2 25,1 0 5,-1 3-39,2 2-4,-3 2 8,-1 6-20,-4-1-34,0 2 56,-3 2-22,-1-1 72,-16 3 13,12-2-175,-12 4 90,0 1-35,0 0 19,0-3 114,0 3-101,-18-1-64,1-1-73,-4-2-15,-1 1 41,1-3-90,-3-3 0,1-1-101</inkml:trace>
  <inkml:trace contextRef="#ctx0" brushRef="#br0" timeOffset="34855.2362">-3 1272 52,'0'0'26,"0"0"-16,0 0-7,0 0 20,0 0-31,0 0 17,0 0 1,0 0-19,0 4-2,0-4-3,0 0 7,0 3-3,0-3 10,0 0 7,0 0 5,0 0-6,0 0 1,0 0-16,0 4-1,0 2 26,0-5-14,0-1-2,0 3 6,0-3-29,0 0 15,0 0 24,0 3-11,0-2 7,0 3 23,0-2-32,9-1 4,-9 4 10,0-4-33,0 2 31,0-1-5,0-1-11,0 0 100,0-1-78,0 0 28,0 0 86,0 0-116,0 0 123,0 0-86,0 0-90,0 0 94,0 0-26,0 0 0,0-4 45,0 4-129,0 0-36,0-9 82,0 6 10,0-8 53,0 3 11,0-2-8,0-1-53,0-3-4,0-1 18,0-4 30,0 1-11,0-5-129,14 2 78,-14-1-49,0-3-36,0-1 91,13 0-59,-13-3 100,0 1-38,0-2 142,12-2-61,-12-1-98,0-1 32,0 1-19,13 1-97,-13 0 61,0 2 111,14-6-115,-14 3 85,14 0-13,-14 3-95,12-2 76,-12 0 8,16-2 28,-5 6-63,-11-1 60,17 2 44,-3 2-64,0-2 5,-2 1-150,4 3 45,-4-2-16,4 2 168,0 3-31,-4 0 8,4-2 24,-2 7-142,0-2 47,-3 5-14,-11-1 22,17 1 96,-3 4 41,-14 0-107,15 2 10,-15-1-91,13-3-20,-13 5 56,15-2-10,-2 0 71,-13 4 24,15-5 24,-1 5-91,0-4-22,-1 5-38,-1-3-21,4-2 182,-1 3-82,3 0-8,-1 0 35,1-2-43,3 2-24,2-2 27,2 2 36,1 2-102,2 0 191,2 0-59,0-1 4,1-1 1,0 3-158,-2-1 68,1 2-38,0 0 73,-2 0-5,1 0-31,-1 0 68,2 6-59,3-2 75,-2 0-46,0 1-33,2 1-25,-1-3 6,2 5 92,4-4-40,-1 3 8,4 1 8,-1-1 25,4 0-97,1 4 25,2 1 4,-2 1-39,2 1 113,1 0-9,-1 3 11,-1 0-58,-1-2 29,1 4 32,-3 1-90,-2-2 43,1 3-24,-2 2-156,-2-4 153,-3 6 30,0-2-33,0 2 154,0 0-189,-1 1 23,2-3 30,0 3-25,-1-3 105,0 0-115,0 2 3,0 1 52,-1-5 34,0 3 34,-1 4-46,1 0 25,-4 1-128,-1-2 61,1 4-20,1 0-129,-1 6 164,-2-3-27,-2 0 44,1 1 93,-1-3-145,1 2 40,-1-1-31,-1-1-7,0-1-32,1 0 42,-4-4-12,2 2-32,-3-4 129,1 0-62,-2 1 95,-1-5-76,-2 1-69,2 1 27,0-2-67,-4 2 4,2-2 117,0 2-52,1 2 30,-3-3 73,2 1-166,-1-3 77,1-1 14,0 0-5,-1 2 21,1-3-34,0-2-6,3 1-12,-3 0 42,0 4-51,1-4-97,-3 0 82,5 0 46,1-1 1,-3 3 70,1-1-87,-2 2 17,3 0-22,4-2 7,1 0-7,-2 1-45,2-2 66,1-1-73,1 3 38,-1-5 38,1 2 12,-1 1-26,-1-2 73,-1 4-87,-3-3-22,1 0 82,-2-6-43,-1 4 12,-5-6-43,0-1-3,-14 0 6,16-7 10,-1 0-2,-15 0 24,19 0-29,-5 0 62,2 0-31,-4 0-25,4 0-15,1-7-51,1 0 108,1-1 13,1-2-16,2 2-3,0-3-67,1-2-57,1 4 99,-1-1-37,-1-4 25,-2 0 55,3-1-91,-4-1 12,1-3 62,-3-2-21,1-4 38,-4 2 27,0 2-111,-14-4 58,20 1-31,-6-1 58,0-1-30,0-1 51,1-1-88,-15 0 7,22-3 63,-3 1-87,1-3 114,-1 0-45,0 0-20,-2 0 72,3 0-81,0 1 62,-3-4-31,2 5-47,-3 0 97,-1 1-18,-1 0-5,-14-2-31,16 3-61,-16-3-67,0 3 41,17-1 141,-17 2-42,15 0 64,-15 1-29,0 1-143,19 1 100,-5-1-75,2-1 50,-16-5 36,17 0-100,-2-1 31,-1 0 8,2-4-9,-2 1 55,-14-1-85,17 0 71,-1 2-10,-4 2 41,-12 4 139,16 2-130,-16 1 19,12 5-87,-12 3-43,0 0 8,14 4 218,-14-4-171,0 6-8,0-1 81,0 0-132,0 4 342,0-3-230,0 1-41,0 0-171,0 2-91,0 0 242,17 1-53,-17 1 107,0 0-25,0 0-99,14 0 112,-14-1-87,0 5 36,0-2 107,0 1-119,0 0 35,0-1-20,0 4-8,0 0 50,0 1-36,0 0 46,0 0-84,0 0-2,0 0 4,0 0-31,0 0 132,0 0-122,0 0 29,0 0-6,0-5-140,0 5 146,0 0-13,0-4-50,0 3 42,0-3-56,21 1 11,-21 0-49,0 2-104,0-4 40,0 4-132,0 1 35</inkml:trace>
  <inkml:trace contextRef="#ctx0" brushRef="#br0" timeOffset="38568.7123">351 101 97,'12'0'-11,"-12"0"9,9 5-11,-9 1 2,0-6 22,11 4-11,-11 0 15,0 0-11,0-1 2,0-1 1,0-2-5,0 1 53,0 0-52,10 1 12,-10-2 10,0 0 15,0 0-17,0 0-26,0 0 21,0 0-72,0 0 59,0 0 79,0 0-100,-13 0 10,13 0 30,0 4-77,0-4 57,0 0 81,0 0-103,0 0 10,0 0 69,0 0-147,0 0 103,0 0-27,0 0-39,0 0 67,0 0 27,0 0-38,0 0-25,0 0 41,0 0-80,0 0 53,0 0 20,0 0-20,0 0 5,0 0 17,0 0-31,0 0 2,0 6 48,0-4-48,0-2 88,0 5-92,0-1 54,0-1 28,0 1-67,0-1 78,0 3-93,0-2-23,0 0 70,0 0-26,0 0-55,0-1 124,0 0-180,0 2 61,0-4 141,0 1-153,0 0 188,0 2-93,0 1-35,0-2 105,0 3-73,17 3 63,-17 1-49,16 1-17,-16 3-113,14-1 72,-14 2-13,17 4 54,-17 1 13,16 3-33,-4-4-33,-12 4-45,16 4 148,-4-2-2,-12 6 51,17-6-118,-4 7-76,-13-4-35,14 1 77,-14-1 90,14 2-53,-14-4 11,0 3-99,12-3 56,-12-3 10,0 5 40,17-2 47,-17-1-52,0 0 39,14-3-38,-14 2-13,14-3 11,-14 4-80,0-6 118,14 1-36,-14-2-79,0-3 137,0 3-127,0-2 13,13-2 78,-13-3-57,0-1 12,0 1-6,0-3 24,12 2 4,-12-2-109,0 3 68,0 0 3,14 0-52,-14-1 129,0 2-44,0-1-84,0-1 52,0 1-6,14-3-4,-14 1 15,0-2 47,0 1-43,13-1-27,-13 2 112,0-2-162,0-2 89,14 0-34,-14-1 15,0 0 107,0 0-145,0-1 92,0 2-106,0-2 46,0 3 63,0 0-89,0 0 14,0 1 25,0-3-31,0 3 41,0-2 15,0 4-50,0-1-3,0 1 16,0-2-7,0 3-2,0-3 77,0 0-86,0-1 128,0-4-126,0 2 17,0-3 59,0 0-146,0 0 79,0-1 21,0 0-18,0 0 18,0 0 4,0 6-62,0 0 62,0 0-101,0 1 12,0-2 18,0 2-61,0 0 83,0 4 15,0-4-52,0 0 24,0-3-42,0-1 57,0 1-42,0-4-28</inkml:trace>
  <inkml:trace contextRef="#ctx0" brushRef="#br0" timeOffset="39394.2625">1045-30 233,'0'-3'36,"0"-1"52,0 3-34,14-1 60,-14 2-42,0 0-45,0 0 24,0 0-33,0 0 11,0 7-80,0-7 109,0 0-33,0 0-25,0 0 97,0 0-44,0 0-33,0 0 90,0 7-157,0-3 55,0-1 18,0 1-28,0 1 234,0 4-211,0-1 91,0 3 0,0 1-125,14 1 125,-14 2-30,0 0-32,0-1-6,13 0 80,-13 5-90,0-2-23,0 4 51,15 2-85,-15 0 37,14 2 41,-1 1-3,-13 2-61,14 2-21,1 3 15,-15 0-35,16 0 91,-1 1 24,-1 3-31,-3-2 22,-11 4 83,0-2-62,21 3-77,-4-4 13,-5 4-143,-12-3 124,16-1 36,-16 0 14,15-3 16,-4-7-75,-11 3 8,13-1-12,-13-1-40,12-2 151,-12 1-76,13-4-6,-13 2 28,10-5-81,-10 3 56,0-3-35,0-4 3,13 2-75,-13-2 54,0-1 1,0 1 24,0-5-1,0-1 38,0-2 5,0 0 40,0-2 40,12-3-101,-12 3-15,0-4-39,0 0 33,0 1 46,0 0-6,0 0 4,0 1-58,0 1-6,0 2 13,0 4-6,0-2 24,0-1-53,0 4 88,0 1-101,0-3 3,0 2 58,0-2-58,0-2 9,0-4-10,0 3-23,0-3-12,0-1 76,0-2-41,0 0 0,0 0-108,0 0-32,0-9-18,0 2-123</inkml:trace>
  <inkml:trace contextRef="#ctx0" brushRef="#br0" timeOffset="40083.7253">1771 267 201,'0'0'18,"0"0"63,0 0 4,0 0 69,0 0 8,0 0-78,0 0 25,0 0-31,0 0-127,0 0 43,0 0-4,0 0-47,0 0 101,0 0 8,0 0-27,0 0 62,0-3 2,0 1-80,0-2 89,0 1-93,0-2 8,0-1 45,0 2-128,0 0 120,0 1 70,0 0-79,0-1 13,0 3-69,0-2-42,0 3 92,0 0 25,0 0-53,0 0-9,0 0-29,0 0 97,0 0-58,0 7-4,0-2 29,0 4 8,0 3 10,0-1-56,0 3-63,0 3-35,0 3 145,15 1-21,-15 2 73,13 2 14,-13 0-167,12 3 132,-12 3-66,14 3-71,-14 1 179,17 4-164,-4-2 90,-13 2-9,17-2-59,-17-1 56,14 2-2,-14-2-50,14-4-45,-14-1 55,0-1-41,14-2 41,-14-3 51,0-5-23,0-3 32,14-4 16,-14-2-60,0-4 2,0-2-53,0-5 22,0 0 47,0 0 13,0 0-5,0 0-17,0 0-47,0 0-8,0-7-43,0-1-2,0 0-41,0-2-74,0-1 138,0-3-180,0-1 63,0 3-35</inkml:trace>
  <inkml:trace contextRef="#ctx0" brushRef="#br0" timeOffset="41759.8394">3414 747 458,'0'0'77,"0"0"-8,0 0-13,0 0 95,0 0-146,0 0 47,0 0-37,0 0-81,0 0 93,0 0-77,0 0 106,0 0-27,0 0 3,0 0 111,0 0-138,0 7 84,0 3-6,0-2-42,0 5 20,0 1 0,0 0-31,0 4 3,0 0 56,0-3-36,0 3 66,0 2-95,0 0 2,0 0 7,0 1-110,0 3 109,0-3 36,0 3-81,0 3 13,0-1-2,0-3 20,0 5-28,0 2 71,17-1-101,-17 3-2,0 1 73,15-4-13,-15 4 73,0-1-26,0-2-34,16-4 8,-16 0-48,0-2 3,0 0 63,0 0-82,14-4 31,-14 0-3,0-4-54,0 1 76,0-1-42,17-3 43,-17-2-26,0-1-12,0 1-59,0-3 55,14 1 2,-14 2 8,0-1 125,0-1-111,0 2 23,14 1-81,-14 3 27,0-4 18,0 0 7,0 2 78,14-1-46,-14 0-28,0-2-17,0-4 22,0 2-127,16-1 127,-16-7 3,0 0-25,0 0 75,0 0-82,0 0 22,0 0-39,0 0 41,0 6-12,0 1-22,0-1 66,0-6-10,0 2-37,0 3 64,0-4-98,0-1 66,0 1 6,0 4-69,0-1 110,0 3-143,0-2 64,0 2 27,0 0-62,0 0 19,0 4 71,18-3-29,-18 2-28,0-3 98,0 1-189,14-1-1,-14 2 81,0 0 25,0 2 72,0-3 23,0-2-87,13 1 1,-13 2-47,0-1 74,0-4 11,0-1-115,0 1 39,0-4-31,0 0-38,0 0 65,0 0-41,0 0-48,0 0 39,0 0-115,0 0-65,0-5-40,0-2-78</inkml:trace>
  <inkml:trace contextRef="#ctx0" brushRef="#br0" timeOffset="42490.3264">4119 699 279,'0'0'65,"0"0"-75,0 8 57,0-8 15,0 0-133,0 0 126,0 0-88,0 11 80,0-11-7,0 5 39,0-1 80,0 2-209,0 0 174,0-2-115,0-3-75,0 2 86,0 1-46,0-4 85,0 0-12,0 0 127,0 0-127,0 4-34,0 3 116,0 0-103,0 0 113,0 0-35,0 4-62,0 0 31,0 3-21,0-1-17,0 4-20,0-5 31,16 8-1,-16-1 14,12 3-23,-12 0 0,14 0-65,-14 2 43,14 0 47,-14 0-82,0 2 2,16 0-2,-16-1 3,15 2 4,-15 1 98,14 0-35,-14-3-97,14 1 64,-14 1-13,0-2 16,13 0 124,-13-1-103,0 1 4,14-1-32,-14-1-51,0 1 42,0-2 24,0 0-24,0-1 0,0-3 42,0-1-99,0 0 108,0 0-2,0-6-103,0 1 100,0-1-78,0 0 5,0 0 33,0 1-12,0-3-15,0 2 30,0-4 40,0 1-107,0-4 55,0-2-5,0 0 38,0-2 31,0 0-51,0 0-29,0 0-33,0 0 21,0 0-37,0 0 92,0 0 0,0 0-12,0 0 30,0 0-35,0 0-87,0 0 26,0 0 49,0 0-63,0 0 22,0 0-7,0 0-51,0 0-52,0-5 32,0-2-122,0-3 48,0 2 7,0-3-111,0-1 60</inkml:trace>
  <inkml:trace contextRef="#ctx0" brushRef="#br0" timeOffset="43129.7529">4488 695 373,'23'0'-3,"-23"0"-5,0 0 10,18 8 13,-18-1 70,0-7-48,0 0 74,0 0 17,0 0-75,0 0 51,0 0-72,0 0-5,0 0-10,0 0-7,0 0 67,0 0-44,0 0 72,0 6 28,0-6-83,0 0 24,0 5-57,0-5 19,0 7-36,18 1 34,-18 0-54,17-2 75,-17 1 8,0 3-8,17 2 8,-17 4-60,18-2 30,-18 6-63,14 3 60,-14 2-36,18-2-41,-18 3 77,19 0-70,-19 2 42,20 0 30,-20-4 2,17 1 2,-17-4-29,0 4 0,0-2-35,16-2 21,-16-2-49,0-1 31,0-4 18,0 1 14,0-4 81,0-1-46,0-2-63,0-2 8,0-1-60,0-3 73,0 0-44,0-2 26,0 0-5,0 0-197,0-6 111,0 1-139,0-1-59,0-2 40</inkml:trace>
  <inkml:trace contextRef="#ctx0" brushRef="#br0" timeOffset="44263.5095">5875 51 956,'0'0'23,"0"0"-43,0 0 9,0 0 87,0 0-59,0 4 117,0 2-13,0-6-67,0 3-18,0-3 27,0 2-2,0-2-11,0 0 20,0 0-124,0 2 73,0-1 63,0 3-19,0-1 55,0 5-23,0-5-98,0 6 88,0 0-46,0-1-76,0 2 15,19 0 6,0 1 35,1 1 29,-1-3 14,1 3-36,3-3-38,2 4-5,2-1-11,2-3-12,1 3 49,0-1-1,1 2-39,0 0 34,0-1-85,-1-1 52,-1 1 52,-2-1-50,-2-2 69,-4-4-8,-2-1-58,-3 2 69,-16-2-24,14 0-62,-14-2 132,0-1-96,0 3-16,0-2 69,0-1-84,0-1 3,0 0 60,0 0-26,0 0-42,0 0 86,0 0-66,0 0-14,0 0 52,0 0-35,0 0 33,0 6-20,0-1 26,0 6 22,-21-3-45,3 6 40,1 0-8,-5 4-52,0 2 38,-1 6-10,-1-3-63,1 3 33,1 3 36,-1 0 9,-1 0-5,3 1 28,-3 2-52,2-6 47,1 4-128,-1 1-84,-2 0 3,1 0-135,1 0 23,2 0 36,3-1-47</inkml:trace>
  <inkml:trace contextRef="#ctx0" brushRef="#br0" timeOffset="45008.0053">6617 1488 1384,'-19'7'30,"2"2"45,17-4-26,0 0 38,-16-3-54,16 0-14,0 2 44,0-1-75,0 1 65,0-4-68,0 0 23,0 0 53,19 0-46,4 0 77,5 0-60,7-6-32,5-3 33,5 0 1,4 1 13,4-3 28,-2 4-78,5-4 0,-2 3 0,-2-3-40,-1 1 113,2 0-58,-1 2 23,-4-3 10,-1 4-48,-5-1-114,-2 2 71,-1 1 20,-8-2-23,-4 0 74,-4-1-152,-4 5 7,-5-4-61,-14 0 34,15 3-47,-15 0 60,0 0-57,0 0-33,0-3-9</inkml:trace>
  <inkml:trace contextRef="#ctx0" brushRef="#br0" timeOffset="44689.7928">6721 860 2091,'13'0'-3,"-13"-6"-30,0 6 38,0 0-22,0-8 94,0 0-16,0 1-29,0 7 71,0 0-136,0 0 54,0 0 13,0 0-63,0 7 64,0 1-17,0 2-52,0-2 13,0 6 12,0 3 36,0 3 14,0 1 55,0 2-31,0 2-107,0 4 77,0-3 97,0 6-136,0 0 125,0 1-103,0 1-36,0 5-42,0-1 50,0-2 20,0 3 68,0-2 18,0 2-147,0 2-5,0-1-156,0-3 168,0 4 74,0-6 3,0 2-9,0 0-18,0-3-42,18-4 43,-4-4-87,0-1 54,2 1-32,-2-3-3,1-3 74,-1-8-66,4 1 19,2-4-52,0-4-11,2-5 18,-2 0 0,5 0 27,1-9-46,2 0-22,-1-1-8,-1-7 14,1 5-120,-2-3 59,1-3-87,-2 0-57</inkml:trace>
  <inkml:trace contextRef="#ctx0" brushRef="#br0" timeOffset="54094.0618">-3799 4890 1059,'0'-8'-125,"-16"0"81,16-1-27,0 1 73,0-2 71,-15 2 13,15 1-2,0-1-75,0 1 32,0 3-122,0-4 60,0 1 14,0 0 7,0 0 26,23 0-16,-3 2-31,4-1 13,0 1 18,1 2-27,2 3 22,-2 0 4,0 8-28,3 1 22,-6 0-23,1 9 23,-4-3-5,-1 3 26,-2 7 2,1 0-73,-3 0 76,-14 3 18,16 0-60,-16 5 64,14 3-40,-14 1-92,0-1 149,0 0-82,0 1 0,0 0 0,0-1 32,0-3-7,0-1-33,0-2 38,-14 2-51,14-6 66,-21-4 16,7-1-1,0-5-94,14-2 6,-17-3 31,3-3-14,14-2 74,-17-3-26,17-3-23,-12 0-19,12-5-19,0-2 25,0-2-5,0-5 36,0-8-23,0-2 49,0-6-42,0 0-11,0-3-43,0-7 12,0 2 30,17-3 22,-2 4 44,1 1-40,-2 2-35,1-2 15,1 1-12,0 3-6,1 0 38,1 4-20,-1-1 11,-1 3 10,0 3 6,-16 3 0,17 6 38,-17 1-12,12 3-28,-12 5 20,0 2-37,0 3 12,0 0 43,0 0-85,0 0 50,0 0-65,0 5 33,0 4 73,0-1 16,0 2 85,0 2-58,-15 4-67,15 4 2,-17 2-172,4 4 29,13-1 103,-16 5-79,16 1 157,-12 4-28,12 0 38,0 2-44,0 6-12,-12 1-8,12 2 7,0 2-34,0-1-10,0 2 15,0-2-2,0-3-38,0-4-10,0-3 80,0-5-169,0 0 105,18-6-24,-1-4-119,1-4 82,-3-4-55,4-2-9,1-5 18,2-7 54,3 0-64,-2-11-26</inkml:trace>
  <inkml:trace contextRef="#ctx0" brushRef="#br0" timeOffset="54414.2775">-2947 4726 1031,'0'-26'-43,"15"4"133,-15 1 25,0 0-24,0 3 134,0 2-169,0 2 26,0 6 22,0 1-77,0 6 19,0 1-77,0 0 13,0 0 18,0 4-7,0 1 37,0 4-4,0 2-1,0 4-47,0 5 40,0 4 11,-15 5-79,15 3 93,-18 3-13,18 4-9,-17-1 54,17 1-45,-17 2-2,17 0-71,0 0 70,0 0-32,0 2-7,0 5 17,0-5-43,0 5 27,0-1-5,0-1 110,0-2-75,0 0 24,14-3-156,2-6 36,2 2 65,1-7-52,1-4 136,1-2-108,-1-3-47,5-2 6,1-5 22,2-4 25,0-3-26,0 0-37,-1-7-53,1 0-47,0-7 2,-2-5-83,-1-2 28</inkml:trace>
  <inkml:trace contextRef="#ctx0" brushRef="#br0" timeOffset="54797.5333">-2667 4645 1038,'0'-14'26,"0"-1"53,0 3 64,0 1 9,0 4-9,0-3-25,0 6-81,0-3 5,0 7-2,0 0-65,0 0-39,0 0 224,0 7-155,0-2 1,0 5 64,0 4-195,0 1 32,0 5 100,0 6 18,0 1-45,0-1 105,0 7-45,12 3-14,-12 1 1,0 3-43,13 0 8,-13 0 16,0 3-37,15 1 93,-15-5-34,14 2-34,-3-1 73,-11-1-82,16-1-36,-4-4 49,1-2-17,-1 0-91,2-2 177,0-2-98,-1-7-39,-2-1 114,3-6-165,1 0 145,1-7-71,1-3 35,2-4-2,1 0-78,6-11 36,1-7-120,2 0-26,2-1-33,1-7 11,0-1 46,-4 2-24</inkml:trace>
  <inkml:trace contextRef="#ctx0" brushRef="#br0" timeOffset="54995.6629">-2554 5093 1102,'-20'9'41,"0"0"-92,20-4 55,-14 0-133,14-5 106,0 0 55,0 0-63,0 0 156,0-5-129,0 0-32,0-4 24,26 0-41,4-1-23,6-1 58,3-3-57,4-2 80,3-2-52,-3 3-20,-2 1-89,-1-1-72</inkml:trace>
  <inkml:trace contextRef="#ctx0" brushRef="#br0" timeOffset="55305.8728">-2303 4646 859,'-17'-12'48,"17"-1"22,-17 1 90,17 1 16,-16 0 35,16 0-10,0 1-126,0 3 3,0 2-89,0 4-14,0-1 58,0-2-45,0 1-60,21-1 137,2 0-65,7 4 185,2-3-129,4 3-24,3 0 5,-2 7-105,2 5 174,-1 1-144,-6 6 3,1 1 59,-5 7-55,-1 2-7,-4 3 47,-1 5-269,-4 4 298,-4 5 18,-14 3-77,0 3 245,0 4-236,0 4 18,0 0 95,0 3-147,0 2 52,0-2 6,0 1-139,0-3 119,-14-2-56,14-3 36,-18-5-78,2-4 90,1-6-33,-1-2-2,16-6 72,-17-4-183,1-4-38,1-3-74,15-3 80,-17-4-89</inkml:trace>
  <inkml:trace contextRef="#ctx0" brushRef="#br0" timeOffset="53084.3894">221 4820 709,'-15'0'35,"15"0"22,-16 0 11,16 0 100,-17 0-6,17 0-96,0-4 84,0 1-196,0 3-14,0-3 66,0 3 43,0 0 58,0 0 68,0 0-44,17 0-48,3 0-76,2 6-59,5-1 114,-2 1-115,3-1 81,0 0-22,3 0-17,-2 6 1,3-7 113,-4 4-111,1-1 82,1 3-74,-1-2-85,1 1 112,1 1-22,-3-1 50,0 3-31,2-1 35,-2 0-104,0-1 59,0 3-12,-5-3 10,2 0 2,-2-3-22,-4 0 103,-3 0-124,-2 1 26,-14-3-26,20-1-84,-4 0 246,-16 1-228,14-1 38,-14 1 81,15 0-146,-15-1 274,16 3-136,-16-2-7,0 0 13,14-1-90,-14 1 88,0 2-32,0 5 7,0-1 28,0 3 15,0 2 35,0 5-48,0 4-25,-27 1 72,2 3-105,0 3-25,-1 3 35,-4 2-77,-4 4 80,-3-2 34,1 3 51,-1-2-51,-2 1-134,3 0-101,0-4-55,0 1-67,3-4 2</inkml:trace>
  <inkml:trace contextRef="#ctx0" brushRef="#br0" timeOffset="71391.5944">2742 5017 738,'0'0'12,"0"0"85,0 0-126,0 0 52,0 0 13,0 0-111,0 0 217,0 6-71,0-1-18,0-2 75,27 1-162,-4-2 133,4 0-40,1 1 52,3-2-11,0-1-65,2 0 3,3 0-68,-2 0 144,2 1-136,3-1 80,-2 0-136,2 0 30,1-4 90,1 0-49,-2-3 66,1 1-88,-1-1-14,0-1 62,2-1-14,-2-2 22,1 0 6,-3 0-112,1-1 149,-4 1-86,-1-1 8,-5 4 16,-3-2 2,-5 1-16,-3 4 16,-17 1-10,16-1-82,-16 5-84,0-1-32,0-2 18,0 2 12,0 1 41,0 0-69</inkml:trace>
  <inkml:trace contextRef="#ctx0" brushRef="#br0" timeOffset="71040.36">3203 5058 821,'14'-16'14,"4"2"8,-18-4-30,15 6 30,-15-2 61,0 1-14,0 1 41,0 5-15,0-2-20,0 3 141,19 2-136,-19 2 23,0 0-22,0 0-147,0 1 117,15 1 5,-15 0-76,0 0 12,0 0 59,0 0-97,0 5 44,0 1 7,0 0 31,0-1 66,0 6 13,0 0-47,19 0-21,-19 6-44,17 1 35,-17 5-55,0 3 77,17 2-56,-1 1-2,-16 4 128,0-3-136,17 6 101,-17-1-118,16-1-44,-16 1 54,0 3-2,15-2 69,-15 1-7,0-2-27,16-1-20,-16-2-9,0-2 28,0-2 24,0-1-47,0 1 11,0-5 13,0-4-305,0 6 236,0-4-43,0-3 7,0-6 217,0 2-165,0-7 42,0 2-114,0-2 63,0-2-52,0-5-58,0 0 32,0-6-145,0 0-21,0-3 34,0-1 4,0-1 30</inkml:trace>
  <inkml:trace contextRef="#ctx0" brushRef="#br0" timeOffset="52639.0928">-1221 5204 570,'0'0'57,"0"-1"-52,0-3 58,-17 4-6,17 0-71,0 0 55,-15 0 7,15 0 12,0 0-144,0 0 89,0 0-65,0 0 50,0 0 89,0 5-150,0-5 115,0 4-95,0-4 64,0 3 72,0-1-131,0-1 89,0 0 11,0 4 20,0-3 45,0 3 43,0 0 12,0-1-5,17 3 13,8 0-164,1-1-72,8-3 32,7 0-39,7-3 49,7 0 121,5 0-160,7-6 74,8-2-26,1 1-36,5-3 134,5 1-78,1 1 19,-1-2 32,-2 2-160,0-3 35,-6 3-28,-3-2 5,-7 2 115,-5-2-51,-7 2 74,-7 1-58,-7-5 94,-3 5-26,-4-3-78,-1 3 112,-6-1-155,0 2 40,-2 1 52,-2-2-153,-2 0 94,-1 2-53,0 1 226,-4 1-22,1 0-128,1-1 63,-3 2-230,1 2 55,2 0 100,-4 0 4,2 0 30,0 0 33,-3 0-63,-14 0 3,18 0-34,-18 0-36,17 0 121,-17 0 20,0 0-56,17 0-11,-17 0-25,0 0-72,17 0 11,-17 0 93,0 0-63,0 0 108,0 0 28,0 0-123,0 0 38,0 0 28,0 0-66,0 0 41,0 0-146,0 0 36,0 0-6,0 0 52,0 0 7,0 0-38,0 0 87,0 0-80,0 0 93,0 0-39,0 0-117,0 0 24,0 0 1,0 0 40,0 0 32,0-4 27,0 1-51</inkml:trace>
  <inkml:trace contextRef="#ctx0" brushRef="#br0" timeOffset="70633.0892">2289 5374 616,'0'0'42,"-20"-7"65,20 2-100,-19-4 11,19 4 35,0-2-37,-17-3 169,17 6-57,0-2-161,0 2 2,0 1 46,0 1-22,0 1 97,0 1-61,0 0-95,0 0 70,0 0-27,0 6 50,0-6 29,0 0 21,0 0-17,0 0-23,0 0-54,0 7-68,0-7-6,0 13 34,0 1 68,0 5-26,0 4-9,16 2 86,-16 8-124,20-4 103,-3 7 77,-17-2-138,0 0 16,0 0 32,19-2-91,-19 2 30,0-5 162,17 1-201,-17-5 70,0 0-13,0-4-137,0-4 138,0-3-2,0-4 0,0-2 49,0-1-36,0-4-23,0-2 58,0-1 26,0 0-31,0-5 34,0-5-63,0 0-16,0-4 1,0-3-23,-17-3-2,17-3-63,-16-3 134,16-6 50,0 2-79,0-2 120,0-1-75,0 0-61,0 1 24,0 4-48,0-2-43,0 2 42,0 1 105,0 5-115,21-4 55,-4 4-20,1-3 10,1 3 31,0 4 78,4 2-55,-3 3-36,-1-2-2,1 5-54,-1 2 72,0 8-24,1 0 57,-6 0-65,1 0-35,3 3 70,0 4-17,-2 5-2,-1 6 169,1 0-98,-4 8-11,6 3 0,-3 4-129,-15 4 25,16 1-36,-2 2 152,-14-3-137,15 0 16,-15 0 197,13-1-277,-13-7 184,14 0-60,-14-2-210,0 1 232,0-7-132,0 2-6,0-4 42,0-4-93,0-2 21,0 1 4,11-6 93,-11-8-123,0 0-13</inkml:trace>
  <inkml:trace contextRef="#ctx0" brushRef="#br0" timeOffset="56774.8507">5715 4245 360,'0'6'30,"0"-1"12,0-2-4,0-3 72,0 0-43,0 0-76,0 0 72,0 0-88,0 0-27,0 0 144,0 9-78,0-3-66,-22-3 41,22 2 17,0 4 4,-20-4 90,20 2-30,0-3-100,0-1 52,0 1-90,0-2 125,0 0-68,0-1 25,0 0 79,0 0-54,0 1-8,-19 0-59,19 1 13,0 2-16,0 2 182,0 1 35,0-1-3,0 2-28,19-1-117,0 1-24,-1-5 37,3-4 16,4 0-17,3 0-16,3 0 21,1 0 7,6 5-5,1 0 33,4 1-98,4-2 4,3 0 2,3-4-61,1 0 34,7 0 9,1-4 26,4 0 0,1-2 29,1 5-101,-1-3 40,0-1 66,0 3-34,-1 2 63,-3-2 17,3 0-86,-5-1 44,-4 3 15,-2-4-78,-6 4 40,0-3-44,-6 1-21,-4-1 40,-8 1-51,1-3 58,0 2 37,-4 0-16,-1 2 42,-5-6-58,-1 1 2,1 2-43,-2 4 35,1-1 35,-21-3-97,20 4 118,-5-2-73,-15 2-13,14 0 79,-14 0-54,0 0 6,14 0-18,-14 0 37,0 0-29,16 0 44,-16 0 29,0 0 15,0 0-126,0 0-24,0-5-8,0 5-76,0 0 84,0 0-47,0 0-23,0 0 20,0 0-6,0 0 70,0 7-165,0-7 49,0 12-26,-28-2-155</inkml:trace>
  <inkml:trace contextRef="#ctx0" brushRef="#br0" timeOffset="57193.1289">7057 4121 840,'-17'-1'41,"17"-5"79,-17 5-8,17-5 149,-17 3-62,17 1-92,0 0 11,0-1-128,0 3 20,0 0 27,0 0-7,0 0-96,0 0 99,0 0-56,0 0-17,0 0 111,0 0-53,0 0 70,0 0 23,16 5-32,-2-1-21,4-1 3,-1 2-34,4 1 19,-1-1-36,0 2-26,2-1 38,0 2-68,3-2 67,-2 0-25,2 2 23,-2-1 13,2 0-45,0 2-15,2-4-6,-2 2 25,-2-1-6,0 0 39,4 0-2,-4 1-47,-1-3 19,-2 0-22,-4 2-16,-1-4 53,-15 3-45,16-1 54,-16-3-41,0 3-15,0-4 100,0 2-121,0-2 62,0 1 29,0 3-134,0-4 134,0 5-3,0-1-37,0 1 62,0 2-12,0 5-104,0 4 101,-24 4-33,4 1-68,-2 4 168,1 2-127,-3 1 18,-1 2-15,0 1-98,1-2 65,-3 1-127,2-2 116,5 0-42,0-1-94,1 1 118,0-2-118,2-5 29,17 1-71,-22-3-28</inkml:trace>
  <inkml:trace contextRef="#ctx0" brushRef="#br0" timeOffset="57899.599">7581 3567 1427,'0'-7'0,"0"5"37,0-3 18,0 0 2,0 1 22,0 1-31,0 0-26,0 0-2,0-1-54,0 3 17,18-4-21,1 3 62,1-3 25,5 4-2,0 0-5,2 1-60,-3 0 22,0 0-8,-1 0-23,-1 8 27,-3-1-40,-2 1 28,1-1 56,-2 3 31,-2 1-59,-14 0-1,19 1-26,-4 2-43,-15 2 84,16 1-63,-16 3 8,15 1 25,-15 0 8,0 4-23,0 0 65,0 1-115,0 4 48,0 1 42,0 0-40,-24 1 60,0 1-31,1-2-22,-1-1 12,-2-4 0,3 0-54,2-4-37,3-3 60,4-6 8,14-5 11,-17-2 130,17 1-84,0-7-56,0 0 63,-14 0-106,14-7 155,0 1-16,0-1-81,0-1 29,0-7-193,0 1 120,0-5-2,0-2 37,20-6 58,-2-3-54,4-3 53,0-1-40,5 1-5,1-3 24,0 3-8,4-1 19,-2 1-9,1 4-29,2-3 16,-2 6 11,-2-1-13,-1 1 12,-1 3 12,-1 4-13,-1 1 14,-3-1 2,-3 5-38,-2 3 55,-3 0-38,-14 1 38,17 2 58,-17 1-59,14 5 14,-14 1-45,0 1-36,0 0-42,0 0 53,0 0 8,0 0-38,0 0 39,0 3-35,0 2 3,0 1 53,0 2-3,0-1-10,0 3-27,0 7-44,-20-1 20,1 7 48,1-2-12,0 4 37,1 3 32,3 0-76,14 1 38,-18-3-31,18 4-28,-16-2-49,16 1 62,-16 3 9,16-6-28,0 3 85,0-3-60,0 1-3,0-3-30,0 1 7,0-4-6,0 1-40,0-2 51,0 0-58,25-2 61,-1-2-84,-3-6-52,4 1 92,5-4-219,6-7 32,1 0-6,10-7-56</inkml:trace>
  <inkml:trace contextRef="#ctx0" brushRef="#br0" timeOffset="58234.8223">9192 3216 1673,'0'-20'41,"0"9"13,0-1 23,0 1 25,0-3-36,-17 3 18,17 5 30,0 1-85,-15 3 26,15 1-80,0 1-29,0 0 54,0 0 0,0 0 60,-19 11-57,3 5 9,16 2-48,-21 8 0,0 2 42,1 4-12,0 5 97,-2 4-94,0 0 40,2 3 14,0-4-64,-2 1 13,2 0-29,1-1 16,3 3-14,16-3 63,-20-1-19,3-2-21,17 0 36,0 0-58,0 1 91,-16-3-7,16-2-81,0-1 75,0 0-117,0-4 61,25-1-8,-3-2-49,2-6 97,0 2-136,6-2 18,-2-3 79,8-3-151,1-6 31,-1-6 91,5-1-186,4 0-22,3-10-11,3-1-95,-2-2 69</inkml:trace>
  <inkml:trace contextRef="#ctx0" brushRef="#br0" timeOffset="58748.1652">9740 3384 1893,'0'-11'-31,"-23"-2"-10,6 5 65,17-2 9,0 3 29,-16 4 13,16-2-67,0 3-46,0 2 18,0 0 60,0 0-57,0 9 34,0-2 10,0 4-120,0 4 77,0 3 13,0 3-10,0 7 138,0 3-140,0 1 34,0 5 11,16-4-97,-16 4 94,0 2 21,0-4-71,0 0 32,0-1-26,0 1-17,0-3 40,0-2-16,0 0 28,0-3-83,0-2 54,0-2-18,0-4-13,0-5 52,0 0-4,0-5-48,0-3 16,0-2 1,0-4 4,-25 0-8,25-12 76,-19 0-36,19-4-14,-20-5 64,20-4-5,-15-5-16,15-2-40,0-5 16,0 0-60,0 2 53,0 0 18,0 1-22,0 3 39,0 3-2,0 1 21,21 3 18,0 3-27,-3 1 1,1 1-24,1 5 52,0 0-55,4 2 31,-1 2-36,2-2-79,0 4 39,3 2-69,-6-1 174,4 2-84,2-1 18,-3 6 4,3 0-105,-4 0 72,1 7-15,1 2 41,0-1-38,-2 5 113,-4 2-78,-1 5-45,-2-1 27,0 4-124,-17 5 101,16-2 59,-2 5-59,-14 2 50,14-1 22,-14 2-94,0-1 6,0-1-1,17-2-76,-17-4 69,0 3-32,0-4-34,0-3-9,0 1-118,0-2 35,-21-3-50,21-2-80,-21-2 37</inkml:trace>
  <inkml:trace contextRef="#ctx0" brushRef="#br0" timeOffset="59134.4227">10139 3065 1124,'-20'-19'100,"20"-6"7,0 6 33,-16 1 5,16 4-67,0-1 2,0 5-4,0 5 30,0 5-114,0 0 18,0 0-28,0 0-54,0 0 114,0 0-16,22 0 10,1 5 43,4 1-125,2 1 32,7 1-3,-1 5 74,2-1 52,5 0 7,0 5-38,-2-2-87,1 4 69,1-2-31,-3 2 210,-2 6-150,2 0-64,-3 1-46,-2 3-205,2 0 264,-6 5-48,-2-1 47,-2 3 41,-4-3-220,0 4 189,-4 0-44,-3 2 32,-15 0 91,18 2-137,-18-1 65,0 3-54,0-1 18,0-1-15,0 1-42,0 2 10,0 1 40,0-1-1,-26 0 1,-1 4-25,-1-4-91,-1 2-8,-6-1 40,1-2-38,-3-6 22,1 2-8,-3-7-168,2-1 66,-1-2-27,2-8-39,1-2-61</inkml:trace>
  <inkml:trace contextRef="#ctx0" brushRef="#br0" timeOffset="74243.4947">5385 7101 1261,'0'-25'-58,"0"-3"22,-16 4 83,16-2 103,0 1 19,0 0-7,0 0-14,0 3-187,0 0 65,0 1-21,19-1-72,1 2 115,8 0-25,0 1 45,4-1-26,0 3 17,6 3-40,-3 4-19,4 3-9,-3 1-43,-2 0 63,2 6 27,-3 0-18,0 0-34,-2 13 22,-3 1-19,-2 3 16,-2 8 15,-4 1-26,-5 4-24,1 8 10,-16-1 56,0 1-38,0 4 10,0 1 11,0-1-74,0-3 75,0 1-40,0-5 42,-26-1-19,1-1-87,-5-7-9,0 1-14,-1-6-9,-3-3 76,0-4-106,0-6-60,1-1 46,-1-7-87,-1 0 12</inkml:trace>
  <inkml:trace contextRef="#ctx0" brushRef="#br0" timeOffset="73924.2824">5443 6815 1588,'0'-13'-46,"-19"2"111,19-2 22,0 3 28,-13-3 120,13 3-110,0-1-14,0 3-57,0 4-90,0 4-1,0 0-30,0 0 27,0 8 46,0 2 17,0 2 16,0 6 12,0 3 16,0 4-19,0 5 58,11 7-23,0 1-36,-11 4-12,11 9-11,-11 1 7,0 3 4,13 5 5,-13 2-4,0 4-14,9 0-3,-9 10-1,0 0-63,9 1 63,-9 0-40,0 1-6,0-4 42,0-4-71,0-6 10,0-8 27,0-6-46,0-7-15,0-5-4,0-6-30,0-5-50,0-9-7,0 0 49,0-8-104,16-2-48,-16-8 59,0 0-142,14-7 16</inkml:trace>
  <inkml:trace contextRef="#ctx0" brushRef="#br0" timeOffset="74909.939">6184 7316 779,'14'11'6,"-14"-3"-13,0-1 7,12-4 82,-12 1-2,0-4 11,0 0 119,13 0-145,-13 0 15,14 0 42,0 0-186,-2-5 84,4-2 42,-1 1-71,4-2 52,3 0-52,0-6-27,-1 0 54,1-5-9,2-1-47,-4-4 10,0-1 1,-1-7 1,-5-3 69,0-3-63,-14-6 60,0-3-51,0-4 18,0-8 94,0-3-220,0-3 181,0-5-25,0-5-72,0 2 177,-24 3-140,6 0 32,2 2-46,1 5-14,15 5-1,-22 3 40,5 7 30,0 2-19,17 6 74,-19 3-96,3 5 58,16 7 9,-17 0-88,17 9 62,-15 2-32,15 3-27,0 4 40,0 6-30,-16-2 15,16 3-6,0 0 53,0 0-45,0 10-61,0-3 77,0 5-32,0 2 13,0 8 63,0 5-34,0 4-37,0 1 32,0 10-26,0 4 198,0 3-194,0 2 15,0 6 29,0 2-220,0 6 175,0-2-15,0 5-22,0 2 57,0-1-42,0-2 16,20-3 9,-6-1-33,0-5 80,-3-1-41,2-5-24,-2-5-1,-1-4-21,-10 1 47,18-6-16,-4 0-31,1-7-2,1-2-22,-2-5 89,1-8-77,1 2 34,-1-9 0,3 0-80,-1-5 46,-2-4 15,2 0-24,2-4 3,1-5 27,1-2-6,-1-5 22,0 4 22,2-4-19,-3 0 3,-4-3 2,2 1-27,-1 4 7,-4-4-44,2 7-15,-14-3-15,17 0 60,-4 2-12,-13 0-18,12 2 92,-12 0-82,0-1-38,16 3 42,-16-1-132,0 0 11,0 4 44,12-5-24,-12 4 104,0 4 29,0-1-131,0 1 30</inkml:trace>
  <inkml:trace contextRef="#ctx0" brushRef="#br0" timeOffset="76690.1265">6944 7054 660,'0'0'9,"0"0"40,0 0 2,0 0-23,0 0-4,0 0 27,0 0-73,0 0 35,0 0-2,0 0-45,0 0 80,0-6 31,0 5-14,0-4-111,0-2 59,0 0-61,0-1-6,15 2 91,-15-4-68,17 2 95,-3-4-69,-14 1 67,18-2-3,-1 1-128,-2-6 123,-1 0-48,2-1-2,-16-2 34,19 0-38,-5 0 19,-14 1 20,15-1 16,-15 2 16,0 3-108,0 2 22,0 3 62,0 0 4,0 2 53,0 1-33,0 3-53,0-1 56,0 4-40,0 0-6,0 2-8,0 0-53,0 0 30,0 0 8,0 0 1,0 0-59,-15 0 71,15 0-29,-14 0 10,14 0 52,-19 0-68,3 0 61,2 7-40,0 1 10,0 0 4,0 5-37,-3-1 55,0 6-47,1 3 11,1 0 35,1 4-45,-2 2 37,4-1 43,12 6-72,-14-4 82,14 3-58,0-2-30,0 3 36,0-2-63,0-2 53,0 1 5,0-1 5,0 0 63,0-5-95,17 1-31,-3 0 42,1-4-72,1-5 118,1 1-36,2-4-15,1-3 22,2-2-120,1-1 93,2-5-16,2 2-28,1-3 103,0 0-70,1 0-37,1-10 21,1-1-15,3-4-3,1 0 3,-4-3-19,0-2-1,3-1 32,-6-4 93,5-4-30,-4-2 33,1-1-85,-2-3-22,0-2 80,-3-3-61,0 0 111,-5 0 4,-1-1-135,-1 5 72,-3 3 34,-15 5-61,14 3 111,-14 9-33,0 2-74,0 0-31,0 5 88,0-1-9,0 4 27,0 2 40,0 0-103,0-4-26,0 5 42,0 0 21,0 3-8,0 0 12,0 0-32,-14 0-51,14 0-4,0 7 83,0-3-132,0-1 45,0 1 51,0-2-64,0 0 91,0 0 69,0-2-166,0 3 37,0 1 5,0-1-52,0-1 132,0 5-73,0 4 43,0-3-55,0 5-10,0-1 40,0 4 20,0 0-20,0 2 19,0 0 7,0-1-117,0-1 111,0 3-60,0-1 12,0-4 34,0 2-30,12-2 27,0 0-18,2-2-13,-3 2 4,3 0-3,0-3 24,-1 0 13,-2 4-50,-11-2 1,14-2-76,-14 5 111,14-4-14,-14 2 42,0 0 44,0 1-68,0-3 28,0 4-40,0-4 132,0 2-196,0-3 49,0 1-13,0 1-97,0-5 134,0-4-24,0 5 15,0-5 2,0 1 25,0-4-38,0-1 50,0 1-78,0 2 27,0-1 33,0-2-30,0 0 94,0 0-41,0 0-44,0 0-37,0 0-16,0 0-19,12-6 54,1 0 59,-1 0-61,5-2 50,2 0-72,6-4-103,3-2 12,3-2-57,2-2-72,-1 0-53,1-2-70</inkml:trace>
  <inkml:trace contextRef="#ctx0" brushRef="#br0" timeOffset="72178.1177">3088 6759 1038,'17'-7'-84,"-3"-4"25,-14-1 38,0-1-11,14 0 92,-14 0-8,16-1 10,-16-2-22,12 0-6,-12-1 77,19 0-58,-19-2 88,16 5 11,-16-4-123,0 4-19,0 0 22,0-2-13,0 1-45,0 2 78,0-1-113,0 0 136,-21 1-17,1 2 21,1 1-42,2 1-84,0 4 24,0 5-133,-2 0 186,1 0-96,1 5 135,1 6 19,-4 1-168,-4 6 55,4 3-87,0 1 144,1 7 59,2 0-93,0 1 139,17 3-194,-13 3 18,13-3 109,0 0-185,0-1 211,0 0-132,0-2 7,19 0 31,0-2-128,-4-2 51,6 0 25,-1-1 58,0-3 3,2 0 64,0-4-44,1 0-45,-1 0 42,6 0-67,-2 0 42,-4-3-24,5 3 1,-2 2 42,0 1-15,-2 0 20,-6 1-47,-1 0 105,-16 1-92,15-2 7,-15 1 69,0 2-124,0-2 81,0-2 95,0-2-134,-23 4 22,-1-5-25,-4 2-78,3-2 111,-9-1 74,3-4-8,0-3-65,1-2-43,-1-2-64,0-5 23,-2 0 49,1-5-10,1-4 13,-1-5 43,-2-4-182,3-6 47,3-6-23,1-1-42,4-6 67,6 0-7,17-3-102,-12 0-39</inkml:trace>
  <inkml:trace contextRef="#ctx0" brushRef="#br0" timeOffset="72764.5092">3829 7163 828,'0'0'-5,"0"-5"-70,14 0-8,-14 0 97,0 1-59,0-2 86,14-1 70,-14 0-83,13 0 66,-13 0-56,0-2-69,0-1 6,0-2 25,0-2 82,0-1 11,0 0-16,0-2 80,0-2-80,0 1 59,-24 3-30,6-2-159,2 3 56,1 2-8,15 0-43,-17 2 84,4 2 51,13 8-136,-19 0 71,4 0-22,15 0 13,-20 11 18,2-4-25,1 4-18,2 2-57,-4 1 139,0 4-63,1 3 22,2 5-3,1 2-134,15 0 173,0 2-136,-16 1 129,16 1 19,0-2-156,0 1 168,0-3-257,0 0 136,0 1-25,0-3 19,19-4-10,-1-1-77,1 0 86,0-6-72,-1 0 108,3-7-24,-4-4 10,-3-4 47,3 0 18,-3-8-31,3-2-25,0-6-3,-3-6-61,3 1 37,-1-1 51,-1-5-27,-15-4 64,16-1-23,-16-2-35,16-1 63,-16 5 37,0-4 20,0 5 88,0 1-133,0 4-63,0 4 69,0 5-84,0 4 79,0 4 11,0 3-39,0 0-30,0 4 39,0-3-74,0 3 1,0 0 34,0 0-67,0 0 113,0 0-53,0 7 2,0 3-13,0 3-50,0 3-7,0 2 46,0 5 23,0-1-17,0 5 44,17 1-11,-3-3-4,0 2-11,-2-3-19,1-2-62,2 0-6,1-4-5,1-3 28,0 0 12,2-4-124,-1-1-36,-2-2 39,3-6-136,-1-2 166</inkml:trace>
  <inkml:trace contextRef="#ctx0" brushRef="#br0" timeOffset="73448.9666">4282 6836 1488,'-18'-6'92,"1"6"-74,3 0 41,14-8-9,-19 3-116,3-2 200,16 0-147,0 3 16,-12 1 24,12-2-118,0 2 84,0 3-5,0 0-29,0 13 105,0 3 3,0 2-8,20-4-57,-4 4-76,-4 1 84,-12 0-98,17 4 122,-6-2-52,-11 3-52,17-1 89,-17 8-19,13-4 20,-13-5-32,12 3-7,-12-1 17,0-1-27,0 0 55,0-6-21,0 1-62,0-4 21,0 0-23,0-4 18,0-2 47,0-2 54,0-2-57,0 0 86,0-4-89,0 0-45,0-8 68,0 0-25,0-6 2,-14 0 47,14-5-59,0-3-34,-14 1 55,14-2-23,0-3 44,0 1-14,0 0 87,0 0-33,0 3-70,0-1-12,0 5-69,0 0 6,17 0 73,1 2 18,-4-1-11,3 1 1,1 0-1,-1 4 11,2-2-16,1 3-35,1 5 40,-4-1-17,6 7 17,-3 0 47,2 0-80,-2 13 40,4-4 9,-2 5-47,-4 0 45,-2 4-17,-2 4-16,-14 3 38,14 4 27,-14 1-87,0-1 73,0 1-42,0 1-53,0-5 116,0 0-129,17-4 76,-17-1-10,0-5-37,0-4 58,0-3-18,0-2 35,0-2-24,0-4-4,-17-1-29,17 0 60,-16-7 21,16-6-29,-17 2-26,17-8-25,-19 1 9,5-4 33,14-3 17,0-4-26,0-1-8,0 0 8,0-1 13,0 1-5,0 1 32,0 3-13,0 1-15,21 2 3,-7 2-29,3 1 2,0 0 32,-3 5-3,-14 1 5,22 0-30,0 0 10,-1 7-40,1 3-31,-2 3 79,5 1-50,-1 0 16,1 0 22,-5 12-22,2 4 39,-2 5-25,0-1 41,-3 4-55,-4 6 9,-13 0 2,15 0-38,-15 3-44,0-1-10,0-3-2,0-1 18,0-1-76,0-2-80,0-3 69,0-2-177</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3:18.530"/>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 0 283,'0'0'18,"0"0"-13,0 0 21,0 0 104,0 0-42,0 0-19,0 0 31,0 0-99,0 0 4,0 7 79,0-7-67,0 0-68,0 0 49,0 0-29,0 0 57,0 0-58,0 0 76,0 0-2,0 0-67,0 0 34,0 0-101,0 0 112,0 10-19,0 2 80,0-8-2,0 7-109,0-4 1,0 0-70,0 0 99,0 4-50,0-3 71,0-1-91,0 3-110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2:56.366"/>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112 23 936,'0'-6'26,"0"0"-54,0 2 80,0 0-13,0-2 44,0 2 119,0 1-95,0 3 18,0 0-61,0 0-48,0 0 34,0 0 11,0 0-21,0 0-13,0 0-3,0 0-14,0 0-18,0 0-32,0 0 50,0 6-20,0 1 10,0 1 56,-17 6-125,17 4 100,-14 5 0,14 5-18,-17 8 56,4 4-95,13 8 18,-18 3 30,18-3-41,-18 5 69,18-1-31,0 3 6,-12-1 27,12 0-91,0-2 51,0-1-86,0 0 74,0-2 30,0-3-25,0-2 44,0 0-82,0-1 25,19-3-11,-7-2 33,-12 1 8,19-6-12,-5-1 2,0-2-34,0-5 22,-2-4-30,4-4 70,-2-3-114,3-4 26,0-2 10,3-5-60,5-3 91,3 0-76,-3-7 2,5-1 12,-1-4-16,4 1 10,0-6 6,-2 2-95,-3-3-25,0 1-71</inkml:trace>
  <inkml:trace contextRef="#ctx0" brushRef="#br0" timeOffset="256.1712">-199 702 1342,'-28'12'15,"4"1"10,9 0 2,15-2-16,0-7 22,0-1-37,0-1 15,0-1 30,0 0-16,0-1 44,0 0-27,23 0 8,7-4-21,8 1-24,11-2-8,5-5-11,9 0-30,3 0 37,6-3 39,1-1-11,2-1 21,0-2-62,-4 0-62,-4-1-39,-3 4 7,-6-4-36,-4 6-1,-4-2-24,-6 1-88,-7 1 31</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3:27.811"/>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47 0 963,'0'7'-38,"0"-7"94,0 7-83,-20-7-47,20 0 128,0 0-192,-16 11 211,16 1-39,0 4-79,0 0 168,0 3-138,0 6 38,0 0 93,0 4-148,0 1-1,0 1 143,0-1-116,0 4 136,22-1-34,-5 5-12,-17 0 58,19 1-140,-19 0 102,18 3-114,-18 2-81,14 0 110,-14 3-47,0 0 54,0 4 129,16 3-145,-16 1-18,0 3 75,0 0-177,15 4 110,-15 0 7,0 0-83,16-4 93,-16 0 15,16-2-4,-16-5-102,0-3 69,0-5-12,0-3-50,0 0 49,17-3-113,-17-4 58,0-1 34,0-2-89,0-4 20,0 2 4,0-3 4,0-2 3,0-3-10,0-1-95,0-4 7</inkml:trace>
  <inkml:trace contextRef="#ctx0" brushRef="#br0" timeOffset="1685.1229">-202-132 481,'0'-18'5,"0"0"66,0 1-66,12-2 85,-12 4 8,0 0-144,20-2 84,-6 3-21,3-2-46,1 6 138,3-2 9,3-2-146,2 4 49,2 0-4,5 1 23,0 4 24,2-1-29,3 1 57,2 0-45,4 1 6,1 4 17,5-1-166,1-2 76,4 3 22,-2-3-18,6 2 58,-1-1-30,2 1 140,4 1-107,2-1 26,4-1-30,3 2-164,2 0 219,1 0-73,3 0-73,7-7 86,1 2-128,7-2 7,1-1 124,3-3-41,-2 2 61,5 0-35,-1-2-60,0 3 91,-2-2 4,-2-1 3,-2 3-34,-4-1-89,4-2-39,-3-1 64,1 1 54,0 3 16,-2-3 47,1-1-84,-2 1-1,-1-1-8,-2-3-34,-2 1 80,-6 1-41,-2-4 59,-3 3-21,-3-1-21,-1 0 21,-4 5 2,-2-2-28,-4 1-7,-3-1-66,0 4 19,-6-1 7,-2-1 68,-1 2 40,-2 1-54,-5-3 5,1 1-75,-2 1-2,1 0 27,2-1 68,-3 2 0,0-1-7,-5-1 1,2 2 18,-1-2-78,-4 4 127,-3-1-109,-5-1-100,-1 3 144,-5 3-111,-17-1 198,14 1-102,-14-1 0,0 2 42,0 0-191,0 0 261,0 0-116,0 0-30,0 0 18,0 6 14,0-2-47,0 2 45,0-6 20,0 4-100,0 3 129,0 0-17,0 1 23,0 3-21,0 1-10,0 2-17,0 0-22,0 5 18,0-1-13,0 0 15,0 5 21,0-2-48,0 1 8,0 3 46,0 1-24,0-1 85,0 3-26,0 2-44,0 0-25,0-1-39,0 5 149,0 0-162,16 0-5,-16-1 57,0 3-97,14 1 159,-14-1-5,0 5-8,14 0-56,-14 1 17,14 1-39,-14 5 118,0-1-23,17 4-73,-5 4 74,-12 0-201,14-5 93,-14 1 62,0 1-3,16-4 60,-16-2-88,15-3-35,-15-1 3,0-2-17,16-1 42,-16 1 42,0-2-15,12 1-26,-12-2 19,0 0-30,0 2-7,0-3 62,0 1-24,0-2-14,0 3-20,0 2 13,0-1 14,0-5-1,0 2 47,0-6-113,0 2 117,0-2-46,0-7-7,0-4 14,0-3-90,-15 0 108,15-2-4,0-3 263,0-2-280,-17-5 152,17 3-191,-17-3-234,17 0 251,-18 0-134,4-2 223,0 1-90,2 1 12,-2 2-89,1-4-17,-1 6 110,14-5 17,-17-3 11,2 0 25,15 0-90,-17 0 33,4 0 7,-1 0-48,14 0 62,-17 0-46,1 7 244,16-7-234,-26 0-50,0 8 73,-3-2-268,-2-2 218,-1 2 90,-6 1-52,-2 0 22,-5-4 24,-2 4-2,-1-3-52,-2 0 8,-2 0 22,-4 2-76,3-2 54,-4 2 0,-2 3 3,-2-2 19,2 4-4,-4-3-11,3 3-53,-3-2 27,3-1-2,-1 0-11,2 2 71,0-1-64,-4 0-27,3 2 65,-3 2 34,-5 1 10,-2 0-21,0 3-36,-2-1-40,-3-2 26,1 0 91,0 2-135,1-4-7,6-1 76,2-1-110,1 3 141,5-5 32,4 2-113,2-2 60,2 3-21,3-3-22,-1 2 8,4 2 47,2-3 50,-1 3-102,0-1 26,2 1-50,2 1-11,-4-3 61,4 1 11,-1 2 29,1-2 3,1 2-23,2-1-57,2 0 49,4-3-85,3 3 62,0-2 88,3-3-95,-1 1 15,2-1-19,-1 1-22,4-4 12,-3 0 58,1 2-55,0-5 29,1 3 159,0-2-181,5-2 12,1 0-49,-1 0-90,2 0 99,15 0 61,-16 0 46,16 0-82,0 0-28,-16 0 57,16 0-51,0 0 6,0 0 315,0 0-267,-18 0-21,18 0 52,-14 0-269,14 0 181,0 0 43,-14 0 40,14 0 10,0 0 9,0 0-21,0 0-4,0 0-72,0-6 61,0 5-76,0 1-20,0 0 128,0-6-150,0 3 124,0 3-58,0 0-40,0 0 59,0 0-18,0 0 4,-17 0 80,17 0-24,0 0 29,-19 0-57,6-4-59,13 0 81,-17 3-77,2-4 243,15 1-229,-24-1-42,4-1 126,20-3-239,-26 2 199,4-1 52,2-3-170,2 0 47,1 1 24,0-2-38,2-1 30,-2 2 44,-1 1-2,3-3 169,15 5-150,-24-2 14,3 0-10,4 0-176,1 1 137,-1-2-7,0 4-9,3-3-83,14 2 132,-19 1-58,3 0-49,2-5 110,-1 5-101,-1 2 59,2-1 11,-3-1-31,-3 0 34,0 2-35,3 0 45,-5 3-64,-2-2 8,1 2-18,0-3-23,6 3-83,-2-1 25,0 1 12,-1 2-67,1-1 29,19-1-72</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4:00.203"/>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13781 6014 865,'-29'16'3,"4"-1"42,6-4-55,19-4-2,0-7 10,-15 0 1,15 0 96,0 0 70,0 7 37,0 0 38,0-2-103,24 1-63,0 1-123,5 0-13,4-3 72,4 3 2,2-4 102,5 1-59,3-1-31,-1-3-71,1 0 16,-2 0 21,0 0 4,-1 0 73,-2-5-19,-5 0-13,-1-1 27,-5 5-50,-1-3-12,-4 1-36,-2 0 14,-4 0 27,0 2 37,-6-2 14,3 0-62,-4 1 23,-13 2-20,16-2 20,-16 2-9,10-1-19,-10-1-34,0 0-27,0 2 31,0 0-45,0 0-16,0-3 7,0 3 103,0 0-126,0 0-12,0 0-51,0-2-152,0 2 62</inkml:trace>
  <inkml:trace contextRef="#ctx0" brushRef="#br0" timeOffset="-351.2344">13976 5636 1270,'0'4'-32,"-17"-1"11,17-3-12,-16 0 20,16 0 45,0 0-24,0 0 137,0 0-12,0 0-57,0 0 100,0 0-269,0 0 25,0 0 129,16 0-141,1 0 112,3 0 10,2 0-181,4 0 88,2 0-19,1 0-93,2 0 83,3 0-67,-3 0-11,2-7 107,-2 4-133,-2 0-17</inkml:trace>
  <inkml:trace contextRef="#ctx0" brushRef="#br0" timeOffset="10322.8828">15050 4452 169,'0'0'23,"0"0"20,0 0-2,0 0-7,0 0-2,0 5 10,0-5-15,0 0 37,0 0-54,0 0-57,0 0 37,0 0-25,0 0 93,0 0-30,0 0-7,0 0 6,0 6-86,0 1 122,0-2-22,0 2-46,0 5 36,0 3-24,0 2 52,0 4 10,0 1-51,0 0 20,0 5-81,0 1 135,0 1-57,0 3-83,0 1 47,0-1-60,0 3 161,0 4-38,0-3 36,0-1-98,0 2-67,-17-3 65,17 2-14,0 0 42,0-6 15,0-1 46,0 0-71,0-3 32,0-2-29,0-1-72,0-3 53,0 1 71,0-3-65,0-1 26,0 0 43,0-4-66,0-2 63,0 0-70,0 0-31,0-8 25,0 1-73,0-4 51,0 0 32,0 0-109,0 0 109,0 0 9,-17 0 6,17-5-10,0 3-12,0 2 10,0 0-146,0 0 12,0-9-12,0 6-97,0-4 58</inkml:trace>
  <inkml:trace contextRef="#ctx0" brushRef="#br0" timeOffset="11391.5964">15732 4707 687,'0'0'-11,"0"0"29,0 0-74,0 0 66,0 0-25,0 0 60,0 0-38,0 0 27,0 0-2,0 4-46,0-4 113,0 0-90,0 8 13,0-6 13,0 1-35,0 0-93,0-2 94,0 4-50,0 0 58,0 1 74,0-2-63,0 3 29,-15 1 0,15 4-23,-14 1 51,14-3-37,-16 5 24,16 0 0,0-1-62,-15 6 157,15-1-59,-19-1 82,5 5-32,14 0-166,-19-2 26,19 4 21,-18 0-66,2 1 45,16 0-22,-16 3-90,4-3 165,12 3-84,-17-1 52,3 2 4,1 2 142,13 2-187,-18 4 32,4-3 43,-2 2-236,5 2 308,11 4-131,-17 1-58,2-2 135,1 2-108,1-1 55,-1 4 68,2 0-141,-4-3 96,2 0-18,-2-4-4,6 3 53,-1-4-105,-2 1 6,1-4 2,12 1 7,-17 1 43,4-2-43,13-3-18,-15 3 14,2-1-26,13-1 69,-15-2 13,15-1-37,-13 1 1,1-3-10,12 2 0,-17-3 66,4 4-49,-1-2-4,2 0-13,-1 0-13,13-2 41,-17-3-15,3 0-13,0-4-26,14 1 26,-16-2 30,16-2 3,-14-2 6,14-4-52,-14 4-10,14-6 46,0-2-79,0-2 43,0-2 56,0 0-24,0-4 21,0 0 18,0 4-96,0-3-28,0-1 69,0 0-36,0 0 33,0 0 23,0 0-36,0 0-17,0 0 84,0 0-1,0 0-29,0 0 20,0 0-112,0 0 51,0 0-47,0 0 49,0-5 8,0 5-70,0-7 73,0 2-24,0 5 41,0 0-39,0 0 24,0 0 82,0 0-156,0-7 0,0 7-97,0-4-129,0-2 67,0-2-56,0-3 22,0 1-41</inkml:trace>
  <inkml:trace contextRef="#ctx0" brushRef="#br0" timeOffset="2309.5402">15866 5677 709,'0'0'12,"0"0"-20,0 0-41,0 0 91,0-4-8,0 4-5,0 0 73,-17 0-160,17 0 90,0 0 17,0 0-87,0 0 119,0 0-49,0 0-63,0 0 132,0 0-118,0 0-22,0 0 62,0 0-60,0 0 132,0 0-55,0 5 76,0-5 111,0 5-146,0 0 53,20-1 1,1 2-153,-1-2 61,2 0 3,10 0-90,0-2 57,2 3-23,5-5 99,-2 0-107,5 0-18,3 0 26,1 0-126,-3 0 153,4 0 78,-4 0-88,-1 0 11,-3 0 73,2-5-195,-5-1 122,-7 2 3,-2 0-63,-5-2 76,-1 2 0,-3 0-42,-1 0-14,-17 0 36,12-1-17,-12 0 37,14 2-31,-14 0 7,0 1 12,0 0-80,0 2 53,0 0 51,0 0-120,11 0 142,-11 0-178,0 0-110,0 0 63,0 0-83,0 0 131,0 0-46,0 0 15,0 4-95</inkml:trace>
  <inkml:trace contextRef="#ctx0" brushRef="#br0" timeOffset="1120.7477">16564 4759 773,'17'-12'-63,"-17"-6"76,0 3 55,0 1-51,0-1 78,0 1 12,0 0-95,0-1 95,-15 5-27,15 0-137,0 2 65,0-1 90,-21 4-87,21-2 207,0 4-83,-14 0-148,14 2 120,0-1-163,0 2 47,-14 0 120,14 0 0,0 0-132,0 7 51,-23 3-102,0 3-37,-4 1 169,-1 3-35,-5 2 39,-2 2-17,2 5-34,3 3-11,4 1-39,-2 0 69,4 4-8,6 1 60,18 0-42,0 6-44,0 2-29,-19 6 25,19 0 52,0 7 10,0 0 31,0 3-63,0 3-36,0 2 72,0 0-51,0-2-12,0 0-27,14-1 2,-14-2 44,0-1-7,0 0 33,0-2-2,0-2-52,0-2 62,0-2-31,0-3-10,0 0 33,-14-3-97,14-4 49,-16 3-16,16-5-24,-17-1 58,17 0 3,-15-2-2,2-2 12,13-4 1,0 0-52,-15 0 4,15-2-18,-17-3-30,17-2 19,-11-4-91,11-2 50,0-3-13,-14-5 22,14 1 104,0-5-52,0 1-113,0-5-75,0 0-17,0 0-89,0-7 123</inkml:trace>
  <inkml:trace contextRef="#ctx0" brushRef="#br0" timeOffset="3354.2367">16947 5874 903,'11'-5'-8,"-11"-2"15,20-2-62,-3 0 9,-4-2 91,1 3 2,-3 2 21,-11 1 60,20-2-150,-4 1 8,-4-1 47,-12 6-45,14-5 66,-14 1 140,0 2-82,14-1-39,-14 2 49,0 0-191,0-1 97,0 3 2,0-4-47,0 4 6,0-1 32,0 1 0,0 0 32,0-2-22,0 2 29,0 0 30,0-5-98,-19 3 114,7-2-188,12 3 69,-19 1 79,4 0-114,1 0 152,-2 7-69,0 1-152,-1 3 37,3-2-55,-3 0 29,3 2 117,-1 0 86,15 5 4,-19-1-3,19 2-126,-14 1-47,14 3 20,0 0 5,0-1 121,0 1-86,0 0-47,0-1 62,0-3-5,0 2-47,0-4 85,0-1-35,14 0-72,-14 0 91,14-5 88,0 4-72,0-5 64,-2 0-2,1 0-118,2-1-82,-1-1 25,2-1 26,1 0-13,2 0 98,0 1 19,1-1 41,-2 2 9,3 0-100,-3-2-20,-2 5-99,3-3 38,-4 0 157,-1 3-73,-3-1 23,-11-2-33,14 2-33,-14 0 30,14-1 24,-14 2-1,11 0-76,-11 0 87,0 3-17,0-2 23,0 1 37,0 0-40,0 1 20,0 1-26,0-3-16,0 4 6,-14-3-50,0 2 47,0-3 31,-6 3-37,3-1 41,-5 1-32,2-1-24,-7-3 26,1 1-18,-2-1-1,-4-1-5,4-1 30,-1-4-3,-2-4-4,0 0 18,1 0-66,2 0 22,-2 0-10,7-8-13,-3-1-51,5 0-4,-1-2-115,2 0-50,5-1-5,2-2 55</inkml:trace>
  <inkml:trace contextRef="#ctx0" brushRef="#br0" timeOffset="-1625.082">12394 5072 1461,'0'0'11,"0"-7"34,0 2 10,0 3 49,0-5-90,0 2 15,0 3-46,0 1-29,0 1 82,0 0-19,0 10 0,0 2-46,0 6 0,0 4-51,0 3 70,0 8 46,0 3-23,0 7 27,0 4-25,0 1 73,0 1-13,0 1-23,0-1-52,0 2-83,0-1 15,0 0 91,0 2 15,0-2-51,0-1 108,0-3-52,0 2-69,0-5 60,-19-3-92,19-3-43,-15-3 91,15-3-13,0-2-7,-16-6-34,16-2-99,0-5 20,0-2-8,0-4 0,0-2 76,0-5-147,0-3 0</inkml:trace>
  <inkml:trace contextRef="#ctx0" brushRef="#br0" timeOffset="-1271.8476">11815 5163 1223,'-18'0'-63,"18"-7"98,-15 3-84,15 0-6,0-1 136,0-1-84,0 4 23,0 2 65,0 0-30,0 0-26,0 0 124,22 0-92,4 7-47,7-3 41,3 0-25,6 2 20,1 1-28,6 0-2,0-1-30,3 1 12,-1 1 24,-3-1-24,5-1-42,-4 0 52,2-2-55,-3 0 47,-3-4 84,1 0-143,-3-5 144,2-2-99,-1 0-57,-3 0 82,-1-2-111,-3 0 101,1 1 49,-4 1-59,0-2 10,-6 3-5,-3-1-95,-3 4-3,-3-2-26,-5 3-77,-14-3 111,15 4-3,-15-2 20,0 3-134,0 0-13</inkml:trace>
  <inkml:trace contextRef="#ctx0" brushRef="#br0" timeOffset="-1026.6831">13394 4653 1673,'0'-18'14,"0"3"63,0-1 4,0 2-6,14-4-2,-14 5-103,0 6 132,0 2-57,0 4 13,0 1-6,0 0-52,0 6-7,0 2-43,0 4 48,0 3-91,0 6-32,0 2 91,17 3 4,-17 2-80,0 2 96,0 3-210,0 3-63,0-4 125,0-1-21,0 3-56</inkml:trace>
  <inkml:trace contextRef="#ctx0" brushRef="#br0" timeOffset="-762.5078">11894 4671 1010,'0'0'-58,"-19"0"80,19 0-94,0 0 92,-15 0 15,15 0-31,0 0-17,0 0-94,0 0 152,0 7-53,0 0 52,0 0 48,17 1-201,-2 3 34,-1 2 126,2 1-56,-2 0 49,2 2 7,-16 0-140,18 0 5,-18 1-135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4:15.049"/>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187 111 840,'0'0'20,"0"0"-1,0 0 9,0 0-1,0 0-12,0 0-16,0 0 19,0 0-17,0 0-4,0 0 32,0 0-110,0 0 20,0 0 7,15-3 11,-15 1 119,0-1 40,13-3-66,-13 3 17,0 1-139,0-3-12,0 4 83,14 1-38,-14-1 128,0 1-97,0 0-5,0 0 5,0 0-40,0 0 129,0 0-78,0 0-13,0 0-14,0 0-11,0 0 28,0 0 89,0 0-69,0 0-48,0 0 45,0 0-88,0 0 119,0 0-34,0-7-12,0 7 74,0 0-63,0 0-11,0 0-3,0 0-46,0 0 56,0 0 59,0 0-3,0 0-86,0 0-20,0 0 41,0 0-44,0 0 47,0 0-7,0 0-50,0 0 131,0 0-56,0 0 1,0 0-11,0 0-70,0 0 67,0 0 57,0 0-58,0 0-5,0 0 93,0 0-157,0 0 71,0 0 62,0 0-158,0 0 78,0-5 100,0 5-147,0 0 54,0 0 27,0 0-25,0 0 78,0 0-57,0 0 69,0 0-151,0 0-5,0 0 75,0 0-64,0 0 123,0 0 2,0 0-42,0-7-33,0 3-48,0 1 3,0 0 102,0 0 15,0-2-35,0-1-17,0 2-27,0 0 24,0-2-43,0-1 45,0 3-47,0-1-26,-16 2 77,16-2 12,0 5 18,0-3 40,-12 2-69,12 1 16,0 0-3,-14 0-96,14 0 58,0 0-54,-14 0 0,14 0 87,0 4 33,-16 3-49,16-1-17,-17 1-7,17 1-42,-15 2 53,-1 0 23,16 0-9,-17 2 5,17 1 1,-16 3-1,16-2-18,-14-2 63,14 4-48,-14 0-16,14-1 8,0 2-3,-14-5 6,14 2-5,0-2-4,0-1-44,0 3 41,0-7 82,0 4-65,0-6-22,0 1 98,0 1-161,0-1 91,0-2 7,0 0-16,0-1 27,0 0-31,14-1-2,0 2-74,0 1 58,-14-2 13,17-2 14,1 2-4,-1 1-1,0-2 14,0-1-25,3 3 17,-1-1-8,1 3 42,2-2 5,0 2-63,0 2 7,1 2-46,-1 0 9,-1 4 46,0-3-1,-4 3 57,-2-1-50,-2 3-3,-13-6 7,14 1-91,-14 5 79,0-2 73,0-2-72,0 1 32,0 1-24,0-2-59,0 6 76,0-2-17,-14-2-7,14-2 16,-17 1-9,3-3 24,0 4 30,-2-1-49,1-3-9,-1-1 40,0 1-85,-1 1 74,-3-4-27,0 0-62,-2-2 64,0-1-49,-1-4 33,0 0-10,-1 0 4,1 0 39,3-5-82,-1-4-29,0 5 4,0-2-15,3-4-81,2 3 11</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4:46.530"/>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36 158 495,'-11'-4'64,"11"0"-27,0 0 53,-12-1-70,12 3-20,0-5 63,-12 0-103,12 3 80,0-3 20,0 3-91,0-3 46,0 0 47,0 0-138,0 2 73,0-2 8,0-2 7,0 0 16,12 1-22,2-2 53,0 3-139,2 3 136,-1-2-56,2-3-44,-1 6 66,1-2-58,2 1 40,-2 2-25,3 2 25,0 0-30,4 0 43,-1 14 10,0 1-16,2 3 78,0 6 5,-3 4-81,1 0-2,-6 9-32,2 6-63,-3 5 148,-5 4-64,-11 5-43,0 5 54,0 3-66,0 4 64,0-3 33,0 0 6,-22-4 4,2-4-50,-1 1-36,1-2 60,0-3-77,1-5 105,0-4-48,1-1-18,1-3-10,1-11-21,4-4 99,-1-5-112,13-1 66,-14-6 29,14-2-72,0-5 61,0-7 25,0 0-29,0 0-9,0 0-10,0 0-20,0-10 23,0-4-6,0-10-28,19-6 84,-4-5-116,4-9 62,0-9 40,-4 3-45,2-2 21,2-2-37,-2 0-5,0-2-39,2 1 6,1-3 105,1-3 31,-1-1-9,-1 0 36,2 3-143,3 5 13,-4 3-25,0 5 27,0 2 30,-2 7-50,0-1 90,1 6-39,-2 3-9,-3 1 10,2 5 4,-16 7 36,12 2 87,-12 1-23,0 13 11,0 0-43,0 0-97,0 0-6,0 0-107,0 0 31,0 0 98,0 0 41,0 7 6,0 3-29,0 2 63,0 9-120,0 4 26,0 5 61,0 2-180,0 5 124,-17 0 7,5 3 53,12 3 49,0 1-95,-16-3-16,0 1-65,4 3 4,-1 2 52,1 1 27,12 3 105,-19-2-133,5-3 34,14 4 30,-15-4-145,15 0 113,0-3-42,0-3 12,0-2 49,-11 0 11,11-1 34,0-4-145,0 0 61,0-4-20,22-4 0,-4 0 99,3 1-57,2-7-7,0-1 16,1-4-52,-1-2-48,0-4-12,2-5-67,3-3-74,-3 0 74,2-5-39,-1-6-41</inkml:trace>
  <inkml:trace contextRef="#ctx0" brushRef="#br0" timeOffset="740.4961">2011-281 1110,'0'-2'-45,"0"-3"121,0 5-3,0 0-31,0 0 106,0 0-137,0 0 36,0 0 46,0 0 18,0 0-84,0 0-34,0 5 16,0 0-84,0 8 85,-16 4 43,4 6-20,12 10 71,-24 7-66,7 9-4,-1 11-37,-1 5-65,5 6 66,-3 7-21,4 3 77,-1 0-41,0 6 47,14 0-6,-15 1-92,15 0 52,0-1-31,0-3-28,0 1 47,0 0-2,0-5-7,0-3 14,0-10-22,20-2-11,-4-8-20,2-1-17,6-9 0,1-7-31,3-4-36,3-11-82,6-3-36,-1-7 89,4-7-79,6-8 16</inkml:trace>
  <inkml:trace contextRef="#ctx0" brushRef="#br0" timeOffset="1273.8495">2752 683 1791,'-33'21'-38,"5"-2"31,5-6 2,3-2 17,7-11 12,13 0 7,0 0-68,0 0-10,0-6 0,0 2 0,17 0 80,10 0-19,10-2 3,12-2-31,11-4 66,9 2 11,12-4-150,1 2-135,9-6-46,0 3 3,0-1 3,1 0 42</inkml:trace>
  <inkml:trace contextRef="#ctx0" brushRef="#br0" timeOffset="1048.7001">2715 7 2183,'0'-29'-124,"14"15"-15,-14 0-16,0 5 73,0 4 128,0 3-1,0 2 67,0 0-161,0 0 36,0 0-22,0 7 0,0 2 65,0 2-23,0 3 67,0 7-45,0 9 30,-13 7-35,13 6-77,0 8 49,0 1 43,0 6-42,-11 3 57,11 1-29,0-2-53,0 3 56,0 0 8,0-2-39,0-1 17,0-2-3,14 3-19,-1-6 17,-13 0-18,14-4-10,-2-7 1,-1 0 7,3-5 3,0-2-28,3-4 9,2-4-5,3-7-1,1 1 10,4-3-58,4-9-33,3-11 71,3 0-135,5-4 46,4-7-49,2-6-84,3-6 113,2-6-130</inkml:trace>
  <inkml:trace contextRef="#ctx0" brushRef="#br0" timeOffset="1604.0706">3615-356 1811,'-14'-11'-25,"0"3"20,14-3-15,-21 4 43,7-1 38,14-2-6,0 5 22,-14 0 1,14 3-62,0 0-30,0 2 28,0 0-89,0 0 19,0 6 80,0 1-21,0 4 30,16 4 41,7 7-72,7 2 16,4 7-1,5 5 3,5 11-5,4 4-27,-1 5 49,-2 9-13,-3 3 24,-3 6-54,0 5 55,-7 2-31,-2 7-12,-7 3 62,-2-3-142,-9 6 58,-12 0 7,0-1-9,0-3 48,0 2-14,0-5-77,-25-4 37,5-7 33,-3-1-71,2-7 28,1-5-68,0-5-49,0-4 28,2-8-32,3-3-70,1-9-74,14-8-21</inkml:trace>
  <inkml:trace contextRef="#ctx0" brushRef="#br0" timeOffset="1837.2243">6025 314 1616,'0'14'84,"0"-5"-2,0 0-1,0-1 11,0-8-92,0 0 14,0 0-14,0 0-4,0 0-20,0 0-28,0 0 26,19 0-11,-2 0-25,5 0 0,3-5-76,6-4-110,9 1 81,7-3-14,8-1-42</inkml:trace>
  <inkml:trace contextRef="#ctx0" brushRef="#br0" timeOffset="2349.5663">6136 952 1683,'-34'46'-29,"4"-5"14,-1-8 20,9-8 5,6-5 4,16-12-57,0-2 55,0-2 3,0-2 21,0-2 57,0 0-60,0 0-11,16-6 17,7-1-7,9 0-11,10-1 25,7-3-33,7 0 9,10-1 4,1-4-60,-2 0 76,1 2-56,-4 0 12,-4 3 21,-7-1-60,-3 3 45,-4 2-12,-2 0 44,-6 1-22,-4 2-22,-7 0 8,-5 1-25,-2 1-6,-4 1 53,-14 1-4,0 0 24,0 0 6,0 0 16,0 0-44,0 0 1,0 0 55,0 6-83,0-5 60,0 3-41,0-4-49,0 0 115,0 0-99,0 0 2,0 3 47,0-2-56,0-1 11,0 0 36,0 0-47,0 0-39,0 0 101,0 0-44,0 0 29,0 0 14,0 0-36,0 0 3,0 0 60,0 0-47,0 0-6,0 0-14,0 0-31,0 0-18,0 0 69,0 0 43,0 0-44,0 0 62,0 0-83,0 0 5,0 0 8,0 0 15,0 0 14,0 0 6,0 0-25,0 0-1,0 0-9,0 0-55,0 0 95,0 0-64,0 0 13,0 0 21,0 0-68,0 0 101,0 0-67,0 0-19,0 0-26,0-5-55,0 1 8,0 1 31,0 0 21,0 3-71,0 0 129,0 0-243,0 0-9,0 0-70</inkml:trace>
  <inkml:trace contextRef="#ctx0" brushRef="#br0" timeOffset="3996.6663">7944 22 453,'0'0'43,"0"0"32,0 0-2,0 0 5,0 0-109,-11 0 32,11 0-35,0 0 46,0 0 16,0 0-23,0 0-31,0 0-62,0 0 49,0 0 20,0 0-1,0 0 87,0 0 27,0 0-75,0 0 66,0 0-38,0 4-86,0-2 73,0-2 26,0 0-115,0 0 64,0 0-22,0 0-10,0 0 29,-19 0 94,19 0-149,-12 0 57,12 0 76,-14 0-161,14 0 121,-14 0-73,14 0 66,-13 0 45,13 0-55,0 0 47,-12 0-85,-1 0 27,13 0 68,0 0-10,-11 0-14,11 0-27,0 0-16,-14 0 119,14 0-98,0 0 45,0 0 23,0 0-208,-14 0 131,14 0 5,0 0-20,0-4 96,0 4-29,0 0 53,0 0-18,0 0-27,0 0-14,0-5-66,0 5 12,0-6-17,0 1 66,0 4-48,0-1-9,0-2 135,0 0-228,0-3 16,0 0 77,0-1-150,21-3 187,-1-3 33,5 2-128,1-1 45,4 2-22,1 3-39,3-1 99,0 5-100,4 1-14,1 3 20,-3 0-29,1 5 135,-1 6-30,-2 1-37,0 2-71,-4 4-9,-5 1 94,-3 5-64,-5 5 78,-17 5-51,0-1-43,0 6 151,0 5-38,0 3-27,-21 5 0,-3-1-81,-8 1 75,-2-3-22,-2-1 35,-4-1 11,-2-3-32,3-4-27,0-3 4,3-7 16,0-3 1,7-5 153,2-3-28,4-2 7,3-5 2,2-5-88,6 0-2,12-3 37,0-1-52,0-3 19,0 0 12,0 0-93,0 0 78,0-3 23,0-1 68,0-3-39,11-5-74,6-1-108,5-1 16,6-3 47,6-1 56,2-2 75,4-3-92,1 6 20,3 1-1,-1 6-38,-1 0 16,-4 10-36,-3 0-10,1 0-18,0 13 42,-3-1 44,-2 6-37,-2 1 216,-1 4-254,-4 6 31,-2 6 97,-2 0-252,-5 6 221,-15 1 3,0 3-107,0 0 142,-20 1-75,-5 2-62,-6-1 64,-6 3-40,-8 2 81,-5-3-34,-3 0-35,-5-5-44,-3 0 10,-2-4 102,-3-7-55,-1-4 43,-1-11-46,-1-2-56,4-8 80,-1-2-112,6-6-31,1 0 5,6-10-25,4-6-120,6 1-53,7-7 20,6-10-57</inkml:trace>
  <inkml:trace contextRef="#ctx0" brushRef="#br0" timeOffset="4728.1533">9655-140 1791,'0'-18'-45,"0"1"93,0 0-28,0 3 51,0 0 114,0 0-131,0 4 62,-22 3-47,22 3-40,-17 1 24,17 3-66,0 0-21,0 0 24,0 5-41,-12 2 75,12 6 0,-17 4-24,-1 7 7,3 6-32,-5 8 40,-2 0-34,-2 9 44,1 4-34,1 5-16,0 2-21,5 1 99,0-1-50,2 2 19,4-2 0,11 3-53,0-1 33,0-7 36,0 2-10,0-3-81,0 1 16,0-7-124,28 0 8,0-5 50,1-5 74,6-3-22,-1-7 8,5-1-78,1-9-108,4-4 96,4-8-13,2-4-48,3-9 2,1-3-17,-1-8 36,5-7 82,-5-6 43,-2-2 13,-4-4 58,-3-7-34,-7-2 21,-4-5 83,-2-2 12,-5 0 77,-4 4-11,-5 2-69,0-1-1,-17 8 43,19 2 23,-6 9-1,-13 5-4,12 3-67,-12 3 99,0 5-44,0 8-88,0 2 1,0 1-107,0-2 53,0 6-7,0 0 69,0 8-77,0-1-49,0 0 88,0 1-66,0 10 77,0 5 30,0 7-139,-12 4 86,12 3 12,0 5-27,0 3 75,0 2 121,0 2-193,0 0 14,0-2-3,0 2-210,23-1 145,-1-2 36,3-3-86,4-5 72,1 0 38,2-4-28,4-4 148,5-3-196,2-5 55,6-3 27,-1-7-89,-1-3 77,2-9-83,3 0 39,-1-9 3,1-9 49,-3-2 41,-3-4-67,0-7-43,3 0 40,-6-3-36,-2-4 3,-4-4 113,-6-1-71,-6-1 49,-2-3-52,-7-4 3,-16 1 80,0-2-41,0 1 83,0 4-98,-20-1-27,-4 0 124,-2 6-99,-5 0 88,-5 3-66,-4 2-79,-1-2 96,-4 5-40,0 2 17,-4 7-25,0-1-62,-3 3 14,1 9 80,1 3-98,0 4 56,0 7 74,-3 0-160,0 11 45,-3 3-48,3 8-61,2 4 2,-2 3 10,2 7 2,2-2-147,6-2 13,4-3 48,3 5-150</inkml:trace>
  <inkml:trace contextRef="#ctx0" brushRef="#br0" timeOffset="5201.4672">12291-211 1692,'44'-18'-38,"-10"0"21,-7 0 49,-10 1 29,-17-3 47,0-2 1,0 4 15,0 1-34,0 2 50,0 2-54,0 4-69,-20-2 8,20 3-18,-18 4-14,18 1-5,-21 3 14,2 0-98,2 6 52,1 2 2,-4 5-6,-5 2 69,-6 2-33,0 6 21,1 2-18,2 3 18,-5 2 27,-1 1-69,5 2-37,4-2-9,4 1 25,4-1 52,3 0 20,14 1-23,0-3 10,0 0-35,0-3 46,0 3-10,27-3-68,7-1 59,2-2-40,3 2 59,6-4 46,0-3-56,2 0 5,1-6-25,2-1 31,-6-3 41,4-1-27,0-7-45,-1 0-20,-2 9-16,-3-4 69,-5 5-16,-2 2 16,-6-2 18,-5 5-43,-6 0 80,-5 7-102,-13-3 5,0 6 37,0 0-25,0 3 71,0 2-31,-24 2 28,-1 3-6,-3-1-17,-3 0 47,-5-1-118,-1-4 97,-2 0-60,-3-4-34,-3-2 71,1-2-84,-2-4 72,0-2-12,-2-1-51,0-5-9,0-9-8,-1 0-21,0-4-44,-1-5-31,3-7 5,3 0-101,1-5-67,5-4 23</inkml:trace>
  <inkml:trace contextRef="#ctx0" brushRef="#br0" timeOffset="5722.815">13543-335 1811,'0'-17'20,"14"2"32,-14 0 43,0 4 62,0 3 39,0 4-32,0-2-31,0 5-22,0-2-86,0 3-18,0 0 7,0 0-82,0 7 83,0 0-46,0 0-1,0 1 71,0 7-68,0 2 78,0 6 8,0 6-54,0 6 52,0 7-7,0 9-22,17 11 50,-4 5-84,-13 5 46,17 3-10,-1 1-52,-1 5 74,-2-3-100,-13 1-26,15-6 6,-2 0-11,-13-4-36,15-1-5,-15-6-30,17-7-57,-17-3-50,13-5 57,-13-7-2,12-8-69,-12-7 84,0-5-158,13-5 33</inkml:trace>
  <inkml:trace contextRef="#ctx0" brushRef="#br0" timeOffset="6155.1036">14365-105 1616,'32'-29'0,"-6"5"30,-6 4 28,-1 5 87,-19 2 10,0 1 3,0 5 3,0 6 22,0 1-134,0 0-85,0 0-34,0 4-66,0 2 121,-16 4 45,16 4 23,-17 6-53,5 7-3,-4 8 54,1 9-35,-2 7-25,1 2-30,-1 9-5,17 2 67,-17-1-17,17 5 247,0-3-259,-14 2-38,14-5 18,0 1-193,0-5 264,0-1-58,0-1 32,0-6-29,20-6-68,2-4 51,1-7 3,1-1 14,-3-6-22,3-7 50,2-3-24,7-7 39,0-4 31,-1-5-61,7-13 15,0-5-49,5-7 4,2-5-18,1-6 15,-2-6 36,0-4-38,-2-4 34,-5 1 28,3-8-62,-7 2 88,-7-4-50,-6-3-3,-5 4 64,-16-3-97,0 0 97,0 2-64,0 7 32,-17 0 74,-2 3-96,-4 5 61,-8 0-2,0 3-55,-5 2 7,-6 4-68,-2 5-32,-4 0 66,-8 5-30,3 6 4,3 2-50,0 5-12,0 7 4,5 5-30,2 0-21,1 9-90,1-1-59,4 6-13,1 4-16,3 5-8</inkml:trace>
  <inkml:trace contextRef="#ctx0" brushRef="#br0" timeOffset="6758.5057">16222-352 1342,'0'-8'21,"0"1"52,0 0-7,0 1 60,0 0 5,0 3-18,0-1-19,-19 2 15,19 2-32,0 0-54,-16 0 66,16 0-55,0 0-41,0 4 32,0 0-52,-20 4-16,6 3 51,-3 0-10,-2 6 14,1 6-24,-4-1 12,-2 11 18,-4-1-15,4 6 21,-4 7-36,-1 3 3,3 1 3,1 6 34,2-1 21,2 5-65,4 1 70,17 3-82,-15-4 24,15-1 29,0 0-75,0 0 44,0-4-82,0-9 58,0 0-5,18-7-9,3 2 59,1-6-84,4-9 86,4 0 14,1-7-56,5-3 48,2-5-17,5-10-69,5 0 77,3-13-33,2-3-51,3-5 106,2-8-56,1-4 37,0-4 2,-1-2-55,-5-6 56,-2-5-1,-1-6-5,-6-1 29,-6-5 6,-3 0 27,-6 4 0,-2-5 26,-7 1-12,-4 3-40,-16-1 14,14 5-20,-14 2-37,0 4 204,0-4-179,0 4 13,-28 2 177,-2 7-407,-6-2 215,-1 6-30,-5 1-144,-5 3 165,-4 5-51,-1 5 5,4 2 14,-2 8-28,-1 0-14,-2 8-20,5 4-46,-1 5-51,4 8-24,3 1-5,-5 6-207,8 1 108,2 6-104</inkml:trace>
  <inkml:trace contextRef="#ctx0" brushRef="#br0" timeOffset="7886.2568">17785-375 1569,'-67'7'21,"2"-3"-7,4 0 7,6 0 12,10-4 28,8 0 37,7 0 39,12 0-22,18 0-6,0 0-100,0 0-93,0 0 50,0 0-28,21 0 21,15-7 74,8-1-27,15 0-26,11-2 1,10-2 25,8-5-23,6 2 17,4-7 32,6 1-75,-4 2-38,-4-1-21,4 0-33,-5-2-32,-2 3-17,-2 1-100,-9 2-1,-2 2-12</inkml:trace>
  <inkml:trace contextRef="#ctx0" brushRef="#br0" timeOffset="7654.103">18196-356 2001,'0'-3'14,"0"-1"5,0 0 9,0 4 38,0-6-5,0 2 26,0 2 6,0 1-84,0 1 23,0 0-64,-17 9 4,17 2 22,-19 7 119,19 7-129,-26 4 1,1 6 21,0 5-100,2 5 125,-2 3 23,0 4-54,1-2-73,4 1 6,0 0 21,0 4 25,3-4 48,-4 4 64,3-4-66,1 0-9,-1-4-32,4-3-34,0-8 32,14-3-15,-15-9 18,15-6-12,0-5 3,0-6 60,0-7-36,0 0 33,0 0-66,0-11-17,0-6 44,0-11-69,19-7 38,-1-8 20,2-9-27,5-10 88,3-7-21,7-1 16,-1-2 33,0 6 141,-1 0-156,0 9 23,-2 5-3,-5 9-150,-2 8 183,-9 7 35,1 7-20,-4 4-23,-12 5 45,0 5 77,0 6-208,0 1-45,0 0-5,0 0-158,0 4 188,0 0-13,0 2-18,0 2 226,0 8-186,0 2 6,0 10 38,0 2-258,-14 9 238,14 4-41,0 6-48,0 1 93,0 2-45,0 1 76,0-4-37,0 1-43,16 2-68,4-5 2,3-4-12,2 1-126,6-4 150,2-3-78,3-4 14,1-6 60,2-7-117,-5-5-47,2-4-76,5-11-14,-5 0 40,-4-10-83</inkml:trace>
  <inkml:trace contextRef="#ctx0" brushRef="#br0" timeOffset="8483.6557">19853-137 2267,'-42'14'64,"6"-2"-36,10-3 49,9 1-45,17-10-87,0 0 20,0 0 7,0 0 3,0 0 50,28 0-3,6-5-45,14-2 33,13 0-38,12-1 22,13-2-52,7 0 111,7 1-99,-2-5-31,-2 2 27,-7 1-128,-6 1 108,-12 0-5,-13 0-70,-8 1-22,-11 1-35,-13 2-16,-7 2 43,-19 0-76,0 0-22</inkml:trace>
  <inkml:trace contextRef="#ctx0" brushRef="#br0" timeOffset="8206.4707">19828-979 2102,'0'-8'11,"0"0"18,0 8 10,0 0 23,0-7 30,0 0 36,0 7 7,0 0-12,0 0-52,0 0-74,0 0 24,0 0-53,0 11 50,0 0-57,0 4 39,0 3 39,0 8-24,0 10 39,0 5-9,0 7 23,20 7-34,-20 7 59,16 5-97,-16-1 85,17 3-54,-17-1-34,0 1 39,0 0-149,12 0 101,-12-1 24,0 0-40,0 1 88,0-2-8,0-4-36,14-2-32,-14-3-39,15-1-47,-15-5-69,14-4 132,0-4-57,0-6-20,3-2 81,3-2-82,5-8-24,1-9 18,5-1-24,5-6-39,6-6 15,3-4-124,2 0 78,1-11-127</inkml:trace>
  <inkml:trace contextRef="#ctx0" brushRef="#br0" timeOffset="12351.2349">18942 2352 1947,'0'0'-6,"0"-5"-18,0 0-12,0 3 20,0 0 6,0-1 26,0 2 12,0 0-62,0 1 45,0 0-6,-14 0-44,14 5 86,0 0-84,0 6 32,0 3 36,-14 4-4,14 10 31,-14 4-47,14 8 2,-17 8-53,17 3 29,-17 3 24,3 4-31,14 2 53,0-2-16,-14-3-35,14 1 54,0-1-54,0-6-36,0 0 25,0-4 12,17-6 7,0-3 16,2-2-19,-2-5-26,0-8 19,2-2-5,-1-6-24,3-6-2,0-7-42,3 0 65,2-13 11,1-5 11,-1-4 18,2-6-46,0-6 25,-3-8-9,0-4-22,-5-8 51,-1-5 26,-2-2 12,-1-2 26,-4 0-26,-12 3 30,16 6 24,-16 5 31,12 8 3,-12 10-37,0 6-49,0 4-6,0 12-19,0-2-21,0 8 35,0 3-29,0 0-13,0 0-42,0 8 13,0 3-9,0 0 25,0 3 35,0 5-31,0 4-4,0 4 7,0 9 9,0 5 7,16 3 18,-16 1-12,17 3 23,0-3-30,0 2 8,0 0-56,0-3 0,2 0 10,3-1 10,3-3 48,0-3-60,1 0 31,2-5 160,0-7-164,0 0-9,8-6 24,-3-7-214,-2-4 169,0-8 31,0 0 21,5-11-2,-3-7-79,-2-5 117,-3-7-123,1-6 102,-5-5-3,1-5-34,-7-3 51,-2-5-54,-16-4 50,14 1-59,-14-2 58,0-2-61,0 0 38,0 1-35,0 1 6,0 5-2,-20 2-1,4 8 57,16 2-127,-17 8 8,17 2-46,-20 4-148,20 4 12,-16 6-17,16 4-158</inkml:trace>
  <inkml:trace contextRef="#ctx0" brushRef="#br0" timeOffset="12568.3797">20800 2755 2207,'0'21'-20,"0"-5"46,0-2 22,0-3 7,0-6 48,0-5-28,0 0 18,0 0 89,0 0-128,0 0 15,0 0-134,25-4-65,3-3 71,6 1-39,5-3-14,6-2-38,5 0-86,3 3 23,-3-2 38,-2 0-91,-4-2 82,-4 0-51,-3 6-22</inkml:trace>
  <inkml:trace contextRef="#ctx0" brushRef="#br0" timeOffset="12915.6126">20885 3076 773,'-35'30'49,"5"-5"64,4-4 23,4-3 69,1 0-56,4-8-59,17-2 6,0-1-61,0-2-21,0 2 50,0-3 16,0 0 28,0 0 78,17 2-121,5 1 21,6-2-44,7 2-17,5-7 53,8 3-59,5-3 7,0 0-3,3-7-23,0 0 26,-3 2-17,0-2 167,-1 0-96,-7-3-80,-2 6-52,-4-2-105,-4 0 137,-4 0 3,-6 2 80,-7 1-56,-4 2-34,-14-2 50,0 3 24,0-1-47,0-2 28,0 3 59,0 0-83,0 0 7,0 0 10,0 0-46,0 0-11,0 0 30,0 0 23,0 0-48,0 0 45,0 0 24,0 0-59,0 0 198,0 0-202,0 0-8,0 0-52,0 0-156,0 0 179,0 0-91,0 0 48,0 0 8,0 0-131,0 0-95,0 0 55,0 0-226</inkml:trace>
  <inkml:trace contextRef="#ctx0" brushRef="#br0" timeOffset="14722.8155">22114 2446 1342,'0'0'86,"0"0"-2,0 0-35,0-9 10,0 2-61,0 1-19,0 2 56,0-2-1,0 1-73,0 3 56,0 2-59,0 0-9,0 0 37,19 9-70,-2-9 39,-2 15-58,-1-4 82,5 0-72,-2-8 13,-1 5 56,-2 4-112,-14 1 105,12-2-3,-12-5 13,0 4 32,0 3-12,0-4-25,0 5 65,0-4 7,0-2 7,0 4-29,0-3-77,0-1 72,-14-2-41,-3-3 67,17-3 20,-20 0-29,3-7 87,17-3-41,-13 1 66,-1-2-71,14 2-52,-14-5 77,14 6-100,0-3 69,0-3-29,0 2-60,0-1 67,0 1-112,0-2 58,0 6 53,0-2-25,0 1 56,21 2-12,-3 0-78,1-3 13,6 1 1,-2 7 30,2-4 5,3 1 1,5 5-27,0 0-7,-1 11-8,4 3-45,-3 5 21,1 6-4,2 5 37,-2 10-11,-4 3 85,2 3-105,-5 7 20,-12 2-4,1 5-75,-16-4 81,0 5-50,0-6 30,0 0 18,-30 0 8,-1-1-11,-1-7 58,-4 1-56,-8-4-9,1-4 43,-3-2-73,1-4 51,0-7-6,1-3-31,4-7 24,-4-7 43,9-2-12,0-3 22,4-5-5,3-6-63,5-4 40,-2-2-4,8-6 16,0 0 37,17-2-49,-14-4 50,14 3-88,0 0 34,0 0 39,0-2-29,0 2 60,23 0-6,-4 3-55,1 0 239,3 3-255,2 0-51,2 1 116,2 7-291,1 0 268,4 5-22,0 2-126,1 0 109,-3 5-33,-1 6 13,-1 3 58,4 2-44,-1 3-10,-3 1-14,-1 2-16,-4 0-80,0 4-18,-2-2-34,-1 2-38,-3-1-13,-2-2 5,-17 0-83,22-2 64,-5-3-71</inkml:trace>
  <inkml:trace contextRef="#ctx0" brushRef="#br0" timeOffset="15396.2637">23027 2578 1132,'-36'-1'-13,"0"-1"61,2-2 51,2-1 48,8 1 5,0-3-17,6 4-94,18-1-8,0 3-9,0-2-28,0 3 41,0 0-34,0 0 15,18 0-10,6 0-34,10 0-30,6 0 39,9 0-47,7-8 88,6-2-74,2-1-43,6 0-143,0-3-38,0 2 124,-5-2-6,-1 3 12,-5-1-43</inkml:trace>
  <inkml:trace contextRef="#ctx0" brushRef="#br0" timeOffset="15190.1267">23198 2723 1991,'15'-18'-4,"-2"8"10,-13 0 44,0 3-33,0 0 60,0-3-13,0 6-52,0 3 18,0-1-80,0 2-14,0 0 6,0 7 33,0 7-6,0 3 64,-13 4-1,13 8-50,-15 6 55,-2 6-29,-2 6-2,2 0 21,0 1-54,-2 1-1,2-1 40,1-4-29,1-3 13,-2 2-29,6-9-17,-3 2 84,3-8-51,11-2 39,-16-4-11,16-7-58,-12-5 91,12-6-4,0 0 17,0-4 10,0 0-50,0-8 113,0-8-178,0-4-9,0-5 51,0-8-152,20-10 178,2-4 9,0-1-26,4-7 26,-1 0 12,5 3-20,-1 1 33,-2 5 17,1 2 148,-5 7-119,-3 2-41,-3 9 5,-3 3-173,0 8 150,-14 5 67,10 2-74,-10 5 190,0 3-224,0 0-85,0 0-3,0 0-161,0 0 216,0 8 22,0 3 104,0 3-134,0 4 62,0 4-17,0 11-36,0 2 109,0 3-84,15 3 21,-2 3-18,-13-3-7,17 1 1,-1 1-86,-2-3 8,0-1-74,0-2 27,3-2 37,0-4-54,2-2 44,1-4-54,3-4 23,-1-5-77,-3-4 5,-2-5 69,-17-7-63,18 0-21</inkml:trace>
  <inkml:trace contextRef="#ctx0" brushRef="#br0" timeOffset="16749.1661">23881 3255 2160,'0'-4'-14,"0"3"-15,0-3 19,0 1 72,0-3-122,22-4 52,5 1 148,9-3-307,9-1 195,6-1-25,13 2-180,4 1 250,6-3-62,2 3-2,6 4-1,-5 2-92,2-2-16,-4 1-13,-3 1-60,-9 3 53,-7 2-5,-4 0-17,-9 0 41,-8 0-26,-10-5-40,-8 5-26,-17 0-20</inkml:trace>
  <inkml:trace contextRef="#ctx0" brushRef="#br0" timeOffset="16518.0121">24445 2693 816,'28'-32'78,"-3"2"-64,-5-2 56,-3-1 17,-4-3 60,-13-4 74,14 3-69,-14 1 39,0-1-132,12 4-31,-12 1 79,0 2-42,0-2-17,0 6 89,0-1-50,0 3-28,0 4 1,0 3-60,0-1 23,0 5 22,0 5-6,-12-3 21,12 4-29,0 3-31,-14 0-31,3 1 11,-3 3 14,6 0 19,-4 13-3,-5-1 17,-5 7-34,0 6-13,-3 7 34,-4 9-28,2 5 101,-1 6-59,2 6-8,4 4 5,1 3-75,6 1 47,15 3 3,0 0 97,0 4-105,0-3 8,0 4 18,0-1-125,12 1 138,-1-1-24,-11 2-52,13-4 87,-1 2-53,-12-7 43,0 3 22,0-3-65,0 3-46,0-2-13,0 1-15,0 2 48,0-7-3,-15-3 27,-1 1-32,-1-5-38,-2-6-27,1-6-59,-4-7 50,1-8-47,0-5 44,0-5-93,3-10-98,-7-3-89</inkml:trace>
  <inkml:trace contextRef="#ctx0" brushRef="#br0" timeOffset="21115.0774">22980 4956 348,'0'0'85,"0"0"-15,0 0 31,0 0 23,0 0-97,0 0-68,-17 0 52,17 0-19,0 0 22,0 0 92,0 0-182,0 0 67,0 0-3,0 0-28,0 0 106,0-5-138,0-2-4,0 3 41,-17 1 49,17 1 105,0-2-18,0 3 0,0-2-63,0 3-100,0 0 46,0 0-14,0 0 59,-14-4 59,14 0-31,0 4-34,0-3-49,-16 0 2,16 0 25,0 3 73,0 0-32,0 0 59,0 0-70,-12 0 26,12 0 113,0 0-61,0 0-53,0 0-1,0 0-125,0 0 14,0 0 125,0 0-87,0 0 20,0 0 36,0 0-2,0 0 0,0 0 24,-18 0-42,18 0-3,0 0 57,0 0-40,0 0 6,0 0-59,0 0 27,0 0-4,0 0 39,0 0 59,0-5-74,0 5 14,0 0-26,0 0-45,0 0 33,0 0 13,0 0-30,0 0 7,0 0 10,0 0-27,0 3 33,0 2-4,0-5-42,0 6 44,0-1 79,0 6-55,-18-1-7,18 5-17,0 4-90,-17 6 110,17 4 16,-16 7 6,16 6-15,-16 1-14,16 3-16,0 3 12,0 1-15,0 1 19,0-4-37,0 1 14,0 2 4,0-5-19,0 0 66,0-1-37,18 0 35,-8-3-56,3-4-4,-13-1-13,15-2-1,-4 1 17,-11-4 101,0-4-104,13-8 15,-13-4-10,0-2-121,0-2 116,0-3-12,0-8 21,0 0 27,0 0 12,0 0-78,0 0 48,0 0-62,0 0-21,0 0 2,0 0-61,0 0 23,0 0 8,0 0 0,0 0 22,0 0-91,0 6-7,0-2 75,0 2-79,0-2 6</inkml:trace>
  <inkml:trace contextRef="#ctx0" brushRef="#br0" timeOffset="21894.5974">23783 5294 1066,'0'-10'-7,"0"2"-90,0-1 24,0 0 49,0-4 64,-17 3 125,17-1-17,-17 5-44,17 0-29,0 2-29,0 1-29,0 2 45,0-2-60,0 2 20,0-3 64,0 2-48,0 2-16,0 0-3,0 0-36,0 0-2,-20 0 75,20 0-46,-17 7 30,0 3-10,-1 0-30,-2 6-5,-3 2-3,-2 3 26,-3 3-38,0 1 12,-2 7 4,4 1 14,1 1 23,3 1 3,-1-3 16,4 7-68,5-1 6,14 2 12,0-3-44,-14-1 58,14 4-14,0-3 14,0-1-2,0 4-54,23-8-30,1 1 44,-1-4 14,2-1 4,1 0 50,2-3-19,1-6-46,-1-1 13,-5 0 18,2-8-78,0-2 105,1-8-35,1 0-20,-2-11 47,7-4-71,-4-6 10,2-4 32,0-2-20,7-2-2,-6-4 50,-1-3-47,-4-1 2,-3-3 59,-1-3-52,-5 0 65,-17-1 129,13 0-192,-13 0 36,0 2-8,0 0-104,0 4 170,0-3 29,-16 6-77,1 2-5,-2 2 18,-4 4-67,4 6 65,-2 3-26,-2 0-21,-1 6 61,0 2-84,-4 6-15,4 1-14,-5 3-95,-1 0 13,-1 9 5,1 5-66,-5 3 0,0 1 40,4 2-41,-2 1-2</inkml:trace>
  <inkml:trace contextRef="#ctx0" brushRef="#br0" timeOffset="22504.0029">24490 5201 1334,'0'0'18,"-11"0"6,11 0-35,-15 0 115,15 0-108,-13 0 35,13 0 52,-12 0-147,12 0 97,0 0 2,0 7 15,0 4-20,-17 2 4,7 3 33,10 1-119,-18 2 153,5 4-104,-1 5-62,0 8 94,14-2-57,-17-1 88,6-1-50,11 1-10,0 3 0,-12 0 0,12-2 44,0-3-13,0 2-41,0 1 20,0 3-23,0-4 18,0 3 9,0-3-38,0 5 42,17-4 11,-5-1-42,4-1 42,1-1-12,3-3-42,1 1 33,2-4-21,6-3-22,6-3 17,-1-1 29,0-3 58,8-10-49,0-5 25,3 0-45,-1-5-38,1-6 84,-3-1-48,2-6 13,-4-2 3,-1 0-51,-1-2 41,-1-3-24,-4 3 1,1-1-8,0-4 22,-4 0 18,1-1 3,-5 2 6,-2-4 6,-1 1 11,-7-1 13,-2-5 13,-14 2 28,0-3-38,12-1-8,-12 1-19,0 2-50,0-4 211,0 3-139,0 3 11,-17-4 5,3 7-148,-3-4 79,0 4 68,-7 3 186,-2-3-228,0 4 30,1 1-91,-3 1-179,-4 1 213,1 3 8,-6 1-4,0 6-29,-4-2 4,7 2 143,-4 5-118,-2 7-11,3 0-24,1 0-195,-2 0 127,7 0 4,3 9-25,-6-1 15,6 2-4,1 0 59,4-2-154,-2 3-103,7 2 74,0 0-72,1 3-21</inkml:trace>
  <inkml:trace contextRef="#ctx0" brushRef="#br0" timeOffset="25320.8792">25524 5277 1059,'-26'-4'77,"1"-3"-47,8 3 88,6-2-48,11 1-43,0-2 76,0 2-99,0 3 27,0 2-86,0 0 62,0 0-14,26 7 72,5-2 160,5 1-233,6 1 43,5-2-22,9 0-120,5-1 163,0 1-48,4-2-13,0 0-10,2-3 12,0 0 28,-1 0 23,-4 0-35,0-6 15,-4 1-39,-4-4-42,-4 1 120,-6 1-70,2-1 63,-7-3 9,-4 2-117,-3-3 67,-5 1-14,-1 3 1,-7-3 32,1 3-79,-7 1 133,-13 0-103,22 1 25,-12 2 38,-10 4-180,0 0 64,0 0-41,0 0-17,0 0-121,0 0 22,0 0 27,0 0-183</inkml:trace>
  <inkml:trace contextRef="#ctx0" brushRef="#br0" timeOffset="24967.6453">26097 5434 943,'0'0'-69,"0"0"1,0 0 24,0 0-6,0 0 128,0-10-38,0 5 31,0 0-32,0-1-42,0 3 42,0-2-61,0 1 63,0 0-33,0 1 62,0 0-37,0-1 62,0-2 105,0 1-88,0 0 105,0 3-95,0 2-155,0 0 45,0 0-29,0 0-51,0 0 153,0 0-83,0 0-51,0 0 69,0 0-103,0 0 27,0 0 71,0 7-13,0 0 1,-18 4 50,18 5-13,-25 3-42,0 5 150,6 9-156,-6 2-55,-3 3 102,2 3-96,-4 2 131,4 0-51,1 4-52,-2-3-77,2 4 22,0-2 70,2 2 19,-2-1-10,3-3 64,-3 0-46,4-3-3,-1-5-7,5-3-54,0-7-7,1-5-6,16-4 18,0-9 7,-11 1 106,11-3-63,0-3 102,0-3-106,0 0-84,0-9 127,0-2-140,0-12 81,17-3-11,-1-2-7,2-9 15,4-7 3,-1-2 53,5-3-107,0-3 40,1 4-21,-1-5 100,6 6 7,-4-4-24,-4 4 57,3 3-151,-5 0 49,3 5 78,-4 1-34,1 6 56,-1-4-17,-6 5 32,2 3-31,0 4-17,-3 5 30,-14 1-78,21 2 42,-21 7-10,10 2 14,-10 0-43,0 2 60,0 5-113,0-1-6,0 1 6,0 0-57,0 0 118,0 0-23,0 6 12,0 3 11,0 2-12,0 7-13,0 1-3,0 6 11,0 3-55,0 7 63,0 2-22,0 2-5,-14 4 63,14-3-94,0 4 86,0 2 3,0-3-61,0-1 95,0-2-39,0 3-54,0-1 9,0-3 14,19 0-51,-3-4 39,-4-3 31,2 0-91,-14-3-33,16-7 12,-2-2-27,-14-4 22,20-4-4,-6-5-152,0 0 101,-14-7-83,0 0-26</inkml:trace>
  <inkml:trace contextRef="#ctx0" brushRef="#br0" timeOffset="17726.8181">21181 5595 1730,'-26'32'35,"6"-7"-64,2-6 67,3-5-28,15-14 10,0 0 65,0 0-51,0 0 50,0 6-37,0-2 16,0 2-61,25-4-27,3-2-53,4 0 44,15 0 15,5 0 28,4 0-12,8 0-32,2-7 49,-2 2-31,-1-1 63,-6 1-27,-5 2-68,-6-1 76,-8 1-37,-6-3 7,-5 5 35,-7-3-16,-3 4 7,-17-2-26,10 1-13,-10-3-55,0 4 4,0-4-4,0 3 84,0 1-145,0 0-86,0 0 88,0 0-124,0 0-58,0-7 48</inkml:trace>
  <inkml:trace contextRef="#ctx0" brushRef="#br0" timeOffset="17439.6269">21105 5012 1132,'0'11'98,"0"-1"22,-22-6-25,22-1 13,0 1-75,-17-4-31,17 4 51,0-4 22,0 0 13,0 0-6,0 0 26,0 0-141,0 0 17,0 0 63,0 0-58,0 0 212,0 9-189,0 3-27,22-5 18,0-7-86,3 0 101,3 11 5,3-1-69,3-2-13,6-8 45,4 0-105,3 0 42,1 0-30,2 0-94,0-8 2,0-2-49,-4 4 0,-2 1-56</inkml:trace>
  <inkml:trace contextRef="#ctx0" brushRef="#br0" timeOffset="34461.9749">22802 7759 1392,'0'-10'-6,"0"-1"-47,0 1 86,0-1 39,-18-3-7,18 1 88,-19 5-85,19-1-49,-16 5 9,16 2 36,0 1-115,0 1-30,0 0 94,0 0-94,0 7 65,0 4 99,0 4-98,0 1 40,0 4-13,0 4 22,0 4-28,0 5 11,-18 0-21,18 2-90,0 0 48,0 1 20,-21-3 64,21 3 12,0-3-55,-17 3-78,17-7 89,0 1-58,-17-2 52,17-2 46,0-5-71,0-3 108,0-4-63,0-4-32,0-1 3,0 0-41,0-4 78,0-5-8,0 0-12,0 0 19,0 0-43,0 0 40,0 0 35,0 0-46,0-3 74,0 1-43,0 0-14,0-1-3,0-3-55,0-1 18,20 0-14,1-2 3,2-1 40,3-2-12,4 1 14,4-2-26,1 1-16,-1 3 0,6 2 2,-4 1 27,5 2 6,-4 0 6,-1 4-12,0 0 0,1 5-29,-1 4 24,-3 0-9,-2 5-4,-2 5 2,-2-1 16,1 4-44,-5 3 8,2 3 2,-8 3-32,0 1 2,0 5 37,-3 0 22,-1 4 13,-13 0 3,0 3-42,0 0 10,0 0-22,0 0 14,-27-1 42,6-3-15,-7 2 16,-4-3 24,1-7-54,-1-2-8,-3-1 150,1-4-116,0-3-3,-2-3 6,3-1-165,-1-5 114,4-1-25,1-3-86,1-4 30,0-1-101,6-4 84,0 0 0,0-7-141,1-4 47</inkml:trace>
  <inkml:trace contextRef="#ctx0" brushRef="#br0" timeOffset="34724.1521">22745 7913 1010,'-19'-9'94,"2"1"8,17-2 61,0 0-6,0-2-50,0-4-31,0 3-69,0-2 32,0-1-83,17-1 42,2 3 4,4-4-26,5 1 196,6 0-188,4-1-9,4 0 31,-2 2-177,7 0 164,0 2-7,1 2 23,0 0-120,-3-1 19,1 2 66,-3-1-175,-1 2 146,0-1-106,-4 4-71,-1-4 75,-3 4-39,-4 0 44</inkml:trace>
  <inkml:trace contextRef="#ctx0" brushRef="#br0" timeOffset="35307.5384">23814 7807 1059,'0'6'-12,"0"-2"68,0-1-133,0 2 62,0 1 48,-17 2-58,17 1 205,-17 3 38,17 0-117,-18 4 58,18 2-139,-21 5-124,6 0 132,15 2-5,-19 0 83,19 1 18,-19 2-152,19 1 7,-17 2-52,17 1-20,0 0 128,0 1-90,0 1 17,0 1 59,0 4-11,0-1 28,0 3-5,0-2 27,0 2-65,0-1 21,0 0 9,0 0-81,17 0 94,0-2-51,-3-4-14,2 0 37,0 0-40,2-3 35,1-2-22,4-3 21,4-5-16,1-2 3,1-5 23,1-2-45,7-6 31,-1-1-9,2-5 70,1 0 50,-2-11-108,3 0-16,-2-1-48,-4-3-53,0-2 129,-1-4-11,-5-2 18,0 2 30,-5-2 11,1-2 20,-6 1-33,0-1-5,-6-2-45,-12 1 4,14-2 6,-14-2 23,0 0-7,0-2 25,0 0 13,0-3 1,0-1-23,0 7-9,0 0-8,0 0-31,0 3 154,0 4-138,-19 0 210,19 1-213,-25 0-131,8 0 151,0 3-200,0 0 201,-2-3-17,2 1-54,-3 0 43,0-2 19,-4 5-19,-1-6 33,1 2 136,-8-2-200,0 2 48,2-1-6,-4 1-86,0 3 98,2 1-19,4 2 16,-3 2-128,6 2 58,5 2 63,0 0-32,0 5 3,6 1 25,-4-2-73,4 3 30,14 2-25,-18-2-8,1 2 60,1 0-86,1 0-5,-3 9-55,1-2-28,0 0-29,-3 2 21,3 1-16,-2 1-32,2 1 132,-3 2-123</inkml:trace>
  <inkml:trace contextRef="#ctx0" brushRef="#br0" timeOffset="45020.0148">24686 8640 949,'0'-3'-31,"0"0"-83,0 1 91,0-8 32,0 6-9,-17-1 91,17 4-115,0 0 18,0 1-50,0 0-12,24-2 50,-1 2 48,5 0 65,5 0-66,-4 0 0,3 0-27,-1 0-101,-2-5 104,4-3-28,-3 4 0,4-3 130,-1 3-118,1-2 55,0 1-86,0 2-81,2-1-18,-2 1-92</inkml:trace>
  <inkml:trace contextRef="#ctx0" brushRef="#br0" timeOffset="44300.5332">24772 7597 865,'0'-7'45,"0"0"-11,0-4 38,0 2-60,0-3-24,0 1 45,0 6 9,0-1 18,0 3 43,0 2-120,0 1-39,0 0 73,0 0-20,0 5 12,0 0 49,0-1-36,0 3-50,0 0 67,0 3 5,0 6 113,0 3-76,0 8 11,0 3-54,0 4-92,0 4 153,0 4 12,0 5 4,0 4-64,0 0-40,0 4-11,0 8 34,0-1 9,0 7-58,0 4 27,0 6-21,0 2 29,0 2 77,0 4-82,0 0 6,0 1-27,0-5-48,0-4 45,0-4 9,0-3 21,0-6-12,0-4 39,0-6-42,0-5 9,0-3-18,0-4 12,0-7-98,0-5-4,0-4 14,0-6-55,0-4 90,0-3 33,0-6-79,0-2-16,0-2-62,0-3-50,0-2-22,0 0 56,0-9-116</inkml:trace>
  <inkml:trace contextRef="#ctx0" brushRef="#br0" timeOffset="44708.8056">25303 7678 1560,'0'-4'-63,"0"0"65,0-2 72,0-1-25,0 2 62,0-1-26,0 5-164,0 1 150,0 0-22,0 0-105,0 0 135,0 8-137,0 5 15,0 3 53,0 2-33,0 3 138,0 6-83,0 2-30,0 5 19,0 4-123,0 3 108,16 3 84,-16 2-26,14 3-28,-14 0 17,12 7-16,-12 0-34,0 8 64,0 0-58,0 4-12,0 1 45,0 3-72,0 0 36,0-2-9,0-4 12,0-1 6,0-3-36,0-7 27,0-1-33,0-5 9,0-4 90,0-1-75,0-6-3,0-2-9,0-3-73,0-4-35,0 0 70,0-7-26,0-1-6,0-2 57,0-4-99,0 1 50,0-4-66,0-1 10,0-6 16,0 1-77,0 1 86,0-2-38,0-3-77,0 1 42</inkml:trace>
  <inkml:trace contextRef="#ctx0" brushRef="#br0" timeOffset="46019.6789">25772 8842 1031,'-17'0'44,"17"0"79,0 0 71,-13 0 5,13 0-116,0 0-30,0 0-46,0 0-14,-14 0 56,14 0-4,0 0-24,0 6 58,0-6-52,0 0 44,0 0-79,0 0-6,0 5 52,0-5-91,0 0 103,0 0-28,11 0 93,-11 0-132,20 0 0,-1 0-15,1 0-100,1 0 160,0 0-28,4-2 56,-6-4 41,12 3-109,-1-1 38,2-6-101,3 3 21,7 0 44,0 0-21,-2 1 53,4 1-22,-7 2 19,-7-4-5,-1 7-5,-4 0-7,-6 0-24,-2 0 64,5-5 25,-5 5-21,-5 0-13,6 0-98,-18 0-16,15 0 42,-15 0 28,0 0 2,0 0-18,0 0 24,0 0-40,0 0 59,0 0 36,0 7-13,0-1 52,-15 1-41,15 6-56,-18 3-34,18 5 5,-17 1 9,17 0 34,-18 5 35,1 1-25,-1 0-87,3 2-17,-2-1 92,-2-1-22,-1 0 65,-2 0 32,0 1-160,5-4 116,-5 2-31,-1-2-6,0 0 42,-1-3-97,1 0 64,-2-1-1,5 1 4,-7-3 2,5-1 54,2 0-89,5-1 18,-1 0 15,0-2-53,4 1 38,-2-4-5,3 2 2,11 4-23,-19-6 66,5 1-8,14-1-12,0-3 22,-12-3-45,12 0-9,0-1 78,0-1-104,0-1 67,0-1 1,0 0-90,0-2 89,0 3 5,0-1-16,0-2 16,0 0-31,0 0-84,0 0 120,0 0-36,0 0-3,0 0 60,0 0-124,0 0 189,0 0 67,0 0-135,0 0-61,0 0-84,17 0-43,3 0 108,-1 0 93,12 0-58,6 0 4,4-5-1,3 5 1,-1-7 147,7 2-210,0-2 40,1 3 3,4-1-137,-5-1 119,1 3-28,0-3 38,1 5-20,-1-4 78,-3 3 29,-1-2-66,-5 3-2,-1-2-1,-7 2-50,-5 1 72,1 0-69,-5 0 47,-3 0 4,-5 0-73,-3 0 100,-3 0-46,-11 0 43,9 0 52,-9 0 49,0 0-136,0 0 244,0 0-229,0 0-86,0 0 130,0 0-291,0 0 239,0 0-26,0-4 33,0 4-7,0 0-82,0 0 28,0 0 6,0 0 17,0 0-36,0 0 35,0 0-105,0 0 2,0 0-37,0 0-174,0 0 46,0 0-16,0 0-12</inkml:trace>
  <inkml:trace contextRef="#ctx0" brushRef="#br0" timeOffset="27856.572">21357 8747 1169,'-17'20'21,"17"-6"-25,-15-1-59,15-6 72,0 1-25,0-8 55,0 0 98,0 0-82,0 9 62,0-9-28,17 7-38,4-2 47,4-5-71,7 0-32,5 0 34,0 0-27,4-9-29,-2 0 67,1 1-17,1-1-41,-1 3 76,-4 1-37,-3-1 0,-2 6 18,-2 0-76,-7-5 99,0 5-140,-5-6 9,-17 6 71,16-4-76,-16 1 111,0 3 12,0 0 47,0 0-129,12 0 29,-12 0 4,0 0-57,0 0 116,0 0-49,0 0-20,0 0-36,0 0 8,0 0-5,0 0 14,0 0 9,0-7-35,0 7 38,0 0-15,0 0-36,0 0-42,0 0-107,0 0 77,0 0-120,0 0 16,0 0 71</inkml:trace>
  <inkml:trace contextRef="#ctx0" brushRef="#br0" timeOffset="26935.9573">19093 7740 929,'0'-9'15,"0"-1"20,0 0-74,0 5 24,0 0 109,0 0-87,0-1 109,0 5-25,0 1-126,0 0 101,0 0-30,0 0-32,0 0-24,0 0-16,0 0 81,0 0 27,0 0-45,0 7 2,0 0-33,0 5 17,0 6 43,0 4 9,0 6-38,0 5-1,0-1 14,0 8-14,14 2-16,-14 6 14,0 0-22,14 3-16,-14 1-15,16 2-2,-4-1 3,2 4 142,-1-2-99,2-3-24,-2-1 30,1-3-98,1-5 58,-2-3-14,-2-2-11,-11-7-18,14-4 107,-14-7-28,11-5-15,-11-3-75,0-2 23,0-3 121,14-7-69,-14 0 53,0-10-96,17-3-38,-17 0 158,17-6-67,-3-6 165,0-3-131,0-6-113,1-3 109,-1-2-115,2-3-6,0-3 177,1-4-126,0 3-23,1 0 161,0 0-198,-3 6 103,2-1 27,-1 2-32,-4 6 50,-12 3 54,16 3-72,-16 4 4,12 8-7,-12 0-29,0 5 2,0 3 38,0-1-21,0 5-49,0-1 48,0 3-82,0 1 34,0 0 40,0 0-54,0 8 45,0 3 0,0 0-46,0 7 65,0 1-11,0 4-27,0 5 61,21 0-61,-21 8-6,0 1 17,0 0-34,23 0 23,-23 5-26,22-3 51,-4 3-22,0 2 15,2 0 38,2-3-4,-1 0-33,3-3-14,1 2-32,1-5-7,2-5 48,2-1-6,-1-6-29,3-2 21,0-6-8,-1-5 12,-1-5 38,1-5-62,-1 0 42,-2-9-30,-2-5 26,1-4 27,-2-2-88,0-3 85,-1-3-45,-2-2 42,-2-8 14,-1-1-54,-3-1 17,-2-3-64,-2-1 37,-12-5 7,0-1-15,0 0 69,0-2 20,0-1 13,0 0 36,0 4-66,0-1-24,-18 7-63,-3 2 73,3 5-15,-1 2 6,2 6 51,-2 5-105,2 3 15,0 4 11,3 0-57,14 5-19,-19 0-23,19 5-119,-15-2 24,15 4-26,0 2-47,0 0 5,0 0-118</inkml:trace>
  <inkml:trace contextRef="#ctx0" brushRef="#br0" timeOffset="27467.3118">21335 8088 1074,'0'3'-75,"-15"-3"-3,15 0 135,0 0-117,0 0 99,0 0 36,-16 0-153,16 0 168,0 0-89,0 0 76,0 7-19,0-1-126,0-2 96,0 0-123,0-1 115,0 0 20,0-1-35,0 0 62,0-1-116,0 2 55,24 0 88,1-2-92,1 3-35,5-1 81,3-3-129,4 0 60,2 0 60,7 0-54,-2-3-98,2-2 42,-2-1-165,0 2-39</inkml:trace>
  <inkml:trace contextRef="#ctx0" brushRef="#br0" timeOffset="37342.8967">19269 8422 585,'-19'3'-58,"2"2"9,-1-3 88,0 2 10,18-2 91,-17-2 5,17 0-102,-17 0 0,17 0-23,0 0 16,0 0-24,0 0 2,0 0 35,0 0-139,0 0 28,0 0 31,0 5-15,0 2 185,0-6 34,0 3-32,17 0-6,4-1-50,0-1-11,6-1 0,6-1-21,2 0-36,6 0 8,4 0 5,6-4 1,5-2 26,5 1-4,1-2-37,2 1-24,2 1-21,-4 2-34,0-4 32,4-1 26,-4 4 105,-1-3-110,-2-1 74,-3 1-67,-6 0-117,1-4 151,-3 3-103,-12 1 74,-3 0 24,-8 0-54,-2 0 20,-6 3 8,-4-1 5,-13 4 2,0-2 11,14 1-18,-14 1-35,0 1 23,0-2-53,0 2 3,0 0-98,0 0-32,0 0 113,0 0-72,-16 0 4,1 0 113,-2 0-96,-2 0-17,-1 0 111,-2 0-100,0 0-10</inkml:trace>
  <inkml:trace contextRef="#ctx0" brushRef="#br0" timeOffset="37903.2689">18786 8443 395,'0'0'26,"0"-6"10,0 6-50,0 0 6,0 0-22,0 0 41,0 0 18,0 0 5,0 0 59,0 0 2,0 0 48,0 0 24,0 0-80,0 0-67,0 0 31,0 0-113,0 0 84,0 0 33,0 0-76,0 0 146,0 0-158,0 0 42,0 0 40,0 0-141,0 0 132,0 0-120,0 0 30,0 0 132,0 0-5,0 0 9,0 6 2,0-6-61,0 0-38,27 7 46,-5-7-22,6 0-11,-2 0 5,4 0 60,6 0-54,-1 0 20,3 0-26,5 0-3,2-7-8,4 1-56,1 1 85,4 2-80,2-2 44,3-2 58,4 1-88,2 1 43,2-1 68,1-1-70,-1 0 25,-1-1-25,-4 0-63,-1 0 68,-5-1 68,-3 1-75,-8 1 4,-3 0-57,-5 0-20,-1 1 91,-6-1-18,-7 0 118,-4 3-121,-4-2 14,1 2 59,-16 1-74,0 2 9,0-3-6,0 4-82,14-2 26,-14 2-16,0-1-21,0-1-13,0 2 21,0 0-8,0 0 17,0 0-35,0 0-81,0 0 91,0 0-61</inkml:trace>
  <inkml:trace contextRef="#ctx0" brushRef="#br0" timeOffset="40690.1268">16905 8812 943,'0'-3'5,"0"2"-82,0 1 88,0-1-67,0 1 83,0-2 5,0 1 0,0-2 2,0 2-71,0-5 152,0-2-83,28-1 41,0 0 43,3 1-80,5-3 26,5-3 43,2-2-147,3 2-5,6 0 75,8 3-49,0-7 36,6 0 59,2 4-120,1-2 38,6 6 35,-2-5-94,-3 3 11,1 2 56,-2 6-24,-5-3 56,-5 0 22,-5 5-48,-5-1 28,-6 3-41,-7 0-4,-8 0 35,-6 0-84,-6-4 66,-16 4-22,15 0-22,-15 0 85,0-5-102,0-3 69,0 8-52,0 0 32,0-7 32,0-1-40,0-1-16,0 0-28,0 1 77,0 8-141,0 0 140,0-6-115,0-2-5,0 8-30,0 0-124</inkml:trace>
  <inkml:trace contextRef="#ctx0" brushRef="#br0" timeOffset="40283.8571">18249 7572 544,'0'-9'29,"0"0"4,0-5-70,0 0 78,0 0-2,0-2-18,-17 1 13,17 0 21,0-1-126,-14-1 40,14-1 72,0-3-22,0-1 126,-14-4-120,14-2 79,0-6-52,-19 2-115,4-1 115,15 0-74,-19 2 49,2-3 47,0 4 8,0 4 5,-2 1-36,-1 2-22,-1 4 135,0 2-123,-1 2-25,0-1 125,2 5-207,-2 1 146,2 1-48,0 2-120,1 3 98,3 3-12,16 1-83,-22 0 161,5 11-86,17 1-59,-20 2 102,3 4-99,3 5 32,-3 3-17,3 6 53,14 3 62,-20 3-46,4 9 70,16-3-86,0 6-43,0 4 101,0 2-29,0 2 18,0 1 10,0 2-39,0 1-25,0 1 62,0 1-23,0 3-49,0-4 68,19 2-61,-5 0-11,-2-2 49,2 1-42,-14 1 16,19 2 9,-4 0 0,1 0-5,-4 3-2,2-1-3,-3 3 2,3-2-13,-14 1 14,17-2 32,-6 2-32,-11-3 19,13-1 32,-13 2-91,0-3 0,0-1 40,0 0-68,0 1 62,0-4 19,0 1-57,0-1 43,0-5 4,0-1-6,0-2 38,0-2-35,0-6-18,-17-2 7,17-7-23,-17-1 26,4-3 16,13-5-20,-17-3 20,5-8 5,12 1-8,-21-7-19,4-2 8,3 0-14,-3-4 6,-2 0 30,-1 0 20,0-3-90,0 3 5,-1-2-11,0-3-59,-3 0 28,1 0-24,-2 0-71,0-8 55,0 1 17,-1-3-96,-2-1 46,4-3-102,-4-4-2</inkml:trace>
  <inkml:trace contextRef="#ctx0" brushRef="#br0" timeOffset="70522.0149">4699 9154 1625,'0'4'-35,"-19"0"66,19-2 17,-22-2 48,22 0 63,-16-6 4,16 6-54,0 0-20,0-4-11,0 0-110,0 4 98,0 0-63,0 0-16,0 0 55,0 0-80,0 0 22,0 0 0,0 7-34,0-7 79,0 1-20,0 3 41,0-2-8,0-2-39,0 0 6,0 0-43,0 0 21,0 0 26,0 0-36,0 0 65,0 0-20,0 0-18,0 0 24,0 0-28,0 0-9,0 0-1,0 0 29,0 0-2,0 0 43,0 0 8,0 0-44,0 0-21,0 0-24,0 0-6,0 0 48,0 0-32,0 0 46,0 0-18,0 0 17,0 0 5,0 0-49,0 0-15,0 0-10,0 0 77,0 0 12,0 0-15,0 0-39,0 0-64,0 0-11,0 0 79,0 0-4,0 0 78,0 0-17,0 0-97,0 0 22,0 0-44,0 0 83,0 0-18,0 0 11,0 0 15,0 0-80,0 0 101,0 0-40,0 0-7,0 0 59,0 0-80,0 0-44,0 0 8,0 0-14,0 0 11,0 0 91,0 0-17,0 0-28,0 0 11,0 0 126,0 0-155,0 0-11,0 0 36,0 0 0,0 0 18,0 0 25,0 0-18,0 0-153,0 0 157,0 0-25,0 0-15,0 0 22,0 0-26,0 0 1,0 0 32,0 0-118,0 0 96,0 0-16,0 0 152,0 0-14,0 0-141,0 0 60,-20 0-145,20 0 94,0 0-25,0 0 32,0 0-39,0 0-32,0 0 105,0 0-61,0 0 20,0 0 58,0 0 15,0 0-10,0 0-35,0 0 47,0 0-143,0 0 13,0 0 72,0 0-17,0 0 59,0 0-35,0 0 25,0 0-76,0 0 61,0 0 30,0 0-93,0 0 2,0 0 34,0 0 10,0 0-23,0 0 72,0 0-88,0 0 16,0 0 65,0 0-14,0 0-72,0 0 93,0 0-41,0 0-25,0 0 60,0 0-61,0 0-21,0 0 9,0 0-55,0 0-33,0 0 3,0 0 55,0 0-26,0 0 9,0 0-104,0 0-208,0 0 92,0 0-118,0 0 70</inkml:trace>
  <inkml:trace contextRef="#ctx0" brushRef="#br0" timeOffset="76421.9473">3830 10835 197,'-11'0'59,"11"0"-38,0 0 79,0 0 22,0 5-60,0-1 84,0 1-93,20-2-46,-3 1 7,3-1 43,2-3-40,3 4 52,5-4 18,-2 0-21,1 0 5,4-4-2,3 1 31,4-6-15,4-3 55,3-1-33,6 1-69,1 1-105,5-2 63,2-2 32,3 3-39,0-1 41,-1 3-82,0-1-40,-7 3-10,-2-2 87,-4 0-38,-5 1 27,-7 5 69,-4-3-195,-9 0 73,-2 2-8,-4-1-67,-4-1 124,-15 3 6,0 0-62,0-5 124,0 0-41,0 0-164,0 0 42</inkml:trace>
  <inkml:trace contextRef="#ctx0" brushRef="#br0" timeOffset="76075.7175">5152 9900 779,'0'-7'-15,"0"-1"-48,0-3 74,0 1-59,0-3 109,-17-1 66,17 1-89,0 2 2,0-3-83,0 0-52,-14-1 41,14-1 119,0-2-85,0-5 160,0 0-123,0 0-37,0-2 157,0 0-226,0-1 154,0 1-41,0 0-101,-19-1 148,19 3-26,-22 2 70,3-1-63,4 1-36,-4 4-25,0 1 53,-1 2 10,0 3 15,-3 2 20,4 2-116,-3 4 99,-1-1-74,-1 4-5,1 0 21,1 7 14,-1 0 31,-4 4 49,1 1-60,3 2-40,1 4 30,1 4-100,0 0 98,2 2 6,19 6-5,-19 5 16,19 3-91,-17 6 44,17 1-6,0 3-5,0 5 56,0 5-40,0 0-22,0 4 49,0-4 22,0 4-82,0 2 13,0 3-11,0-4-16,14 3 88,0-2-46,0-1 31,0 2 9,0 4-71,2 1 79,-2-1-45,0 1-73,0-3 72,-14 2-2,12-1-37,-12 1 39,0-3 13,0-5-53,0 1 23,0-5 40,0-4-27,0 0 7,0-7 15,0-4-44,-23-5 10,0-1 20,5-6-4,3-5-45,-1-1 51,2-8-5,-3 2 0,3-7 55,-6-1-139,3-1-26,-2-9 2,-4 0-15,-2 0 17,1-8-67,0-3 47,-3 0-132,2-7 18,-1 2 120,-1-5-170</inkml:trace>
  <inkml:trace contextRef="#ctx0" brushRef="#br0" timeOffset="83887.9247">9361 10111 963,'0'0'-20,"0"0"31,0 0 5,0 0-25,0 0-25,0 0 39,0 0-52,0 0-21,0 6 116,0-6-118,0 6 71,0-3 52,0 5-79,18-3-18,-18 2-38,18 2 60,-18-2 16,0 3 70,0-1 35,0-2-103,0 4-76,0-1 2,0-2 69,0 0 32,0-1 89,0-2-52,0 2-52,0-3 11,-24 3-133,7-1 143,-2-6-20,4 1-10,15-1 128,-17 0-88,1 0-18,16-4 19,-15-3-26,15 0-42,0 0 69,-15-1-85,15-3 73,0 2 7,0-5-30,0 2 61,0-1-89,0-2 107,0 2-81,0-3-4,0 1 49,0 4-35,0-2 77,0 1 14,0-2 43,0 2-47,21-1-86,-4 1-30,2-1-24,-1 0-2,1 3 60,4 2 12,-1-3-58,1 4 44,5 1 6,-3 2 16,3 4 76,-1 0-79,-1 0-56,1 8 30,-2 2-76,-3 5 46,-1 5-42,4 0 47,-1 5-19,-4 4 24,2 3 76,-1 2-71,1 2 12,2 1-44,-3 6 37,-7-3 10,0 4-32,2 0 64,-16 3-47,12 2 3,-12-2 31,0 3-59,0 0 38,0 2-24,0-1 24,0 0 58,0 0-18,-23 0-43,1 0-13,-3-3-25,-3 1-8,-1-3 62,-1 0-3,1-2-56,-4-5 25,3 0-60,-1-5 85,-3-3 5,4-6-7,1 0 34,-2-6-71,-1 0 14,4-2 1,-1-7 39,2-1-10,4-4 26,0 0-55,4-5 14,-1 0 1,3 0 0,-2-10 1,2 1 12,3-4-29,-2-1 44,16 0 5,-18-6-46,5 2 52,13-4-61,0-3 25,0-1-14,0-2-29,0-1 3,0-2 16,0 1 14,0 0 24,0 2 35,0 3-37,22 0 8,-7 4-8,1-1-34,-4 3 19,2 4-6,0 1 3,-14 0-2,15 2 28,-1 2 38,-14 1-78,15 3 19,-15 2 17,0 1-61,14-1 37,-14 4 4,0 0-28,0 7 4,17-1 57,-17 2-89,16 4 52,-1-3 53,-1 4 16,0 2 28,2-1-29,3 5-45,2-1-45,3 0 63,1 3-43,3 2 53,1 2-64,1-3 45,3 2-17,-1 2-41,-1-3 43,4 2-54,1-3 45,1-4-12,2 4 24,1-4-12,1-1 6,2 0-18,4 0 30,-5-3-21,-1-2-3,-4 1 0,-4-1-30,-2-1 11,-3-4-37,-9-2 39,-2 2-103,-5-5 42,-12-1 0,17-1-61,-17 0-21,16 0-119,-16-7 80,0 2-62,0-2-68</inkml:trace>
  <inkml:trace contextRef="#ctx0" brushRef="#br0" timeOffset="84867.5796">10315 10245 761,'0'-8'67,"-15"1"-54,15 1 120,-16-2-44,16 3-51,0 0 180,0-1-191,0 5 84,0-3-42,0 2-46,0 2 2,0 0 95,0 0 32,0 11-159,16-2 86,-1 2-149,6 1 78,0 0 104,9 5-30,-2 1 31,3 5-90,2 1 13,1 2 18,5 2 33,0 2-24,0 4-79,-3 1 38,1 2-50,2 0 76,1 4 10,-2 0-91,1 4 103,-2-2-110,4 1-15,-4 0 88,3 0-121,-2-3 48,-2 2 89,1-4-42,2-1 9,-2 1 17,-1-7-46,1 0-7,-4 3-12,3-3 26,-3-2-38,-2-4 75,-2 2 4,-1-1-35,0-1 32,-4-2-71,-2-3 37,-2 0-15,-1-1-2,-4-3 17,-15-6-21,16-3 39,-16 3-22,0-7 16,0-1 18,0 1-60,14-4 39,-14 0-7,0 0-17,0 0 49,0 0-50,0 0 2,0 0 9,0 0-24,0-6 4,0 1-77,0 1-27,0-3 0,0 2 11,0-5-26,0 3-82,0-4 22,-17-1 3,17-1-75,-22-1 36</inkml:trace>
  <inkml:trace contextRef="#ctx0" brushRef="#br0" timeOffset="84392.2634">11028 10132 1185,'0'-6'5,"0"6"40,0-3 31,0-3 17,0 0 53,0 0-44,0 1-71,0-1-5,0 6-6,0-1-8,0 1 35,0 0 33,0 0-106,0 5 29,0 6 57,0 3-63,0 2 89,0 7 11,0 3-65,-20 2 43,3 6-69,17 5-23,-22 2 40,-1 3-14,1 1 48,2 5-20,-5 0-53,2 5 4,-5 3-6,-4 4-18,1 1 57,0 1-48,-2-1 35,4 1 35,-1 0-59,2-2 62,3-6-37,4-3-63,0-2 24,4-7-26,0-1-31,3-5 42,14-6-20,-17-2-66,17-5-80,-17-6-23,17-2-25,0-2 149,0-6 46,0-5 4,0 1-93,0-5-116</inkml:trace>
  <inkml:trace contextRef="#ctx0" brushRef="#br0" timeOffset="88683.1216">11946 10229 1497,'0'-7'54,"0"-1"-12,0 3 103,0-1 13,0-4-81,0 5 69,0-2-107,0 4-16,0-1 50,0-3-75,0 3-23,21-3 25,6 0-130,2 2 166,9-5-30,4 0-53,8 2 130,3-4-104,3 1-25,1-3 63,3 1-40,-3-3-83,-1 2 16,-1-1-29,-4 0 101,-3 1-39,-2 3 5,-6 0-43,-6 3-149,-3-2 130,-3 2-81,-3 0 100,-1 1-62,-7 1-21,-17 5 60,23-2-73</inkml:trace>
  <inkml:trace contextRef="#ctx0" brushRef="#br0" timeOffset="88406.9374">12098 9980 1444,'0'-4'4,"0"-2"-49,0 3 74,0-2 3,0-1-81,0 2 98,0 1-98,0 3 6,0 0 41,0 7 25,0 4 1,0 3-58,0 8 120,0 1-119,0 7 48,0 4 9,0 6-173,0 2 131,0 0 7,0 2-17,0-1 131,0-2-56,0 1 8,0 0 26,0-4-67,0 3-80,0-4 63,0-4 10,0-1 13,0-7-33,0 1 18,0-7-26,0-3 76,0-8 72,0 0-92,0-3 77,0-2-61,0-3-17,0 0 12,0 0-5,0-6 23,0 6 74,0-5-117,0-2 27,0-1-75,19 1-35,-19-1 176,20 1-98,-3-2-13,2 0 50,0-4-137,2 3 62,4 0 19,3 0-15,2 2 48,0-3-2,2 8-114,-1 3 56,2 0 12,0 0-51,1 3 149,-4 6-78,-1 0-10,2 6 37,-1 0-20,-2 3-18,-2 3-12,-1 4 7,-1 5-24,-2 5 44,-4 4-38,-4 0-26,-14 5 74,16 0-13,-16-1 31,0 2 23,0 3-54,0-2-6,0-2-14,-25 0 34,0 3-3,-1-6 55,-4-2-51,-4-5 19,-1-2-13,-2-4-106,1-5 134,-1-4-80,0-2 71,1-2 22,1-2-201,4-5 80,-1 0-49,4-3-74,-2-5 123,2 0-45,1 0-114,3-5 100,0-5-105,-4 2-2,6-7-48,-1-2-27</inkml:trace>
  <inkml:trace contextRef="#ctx0" brushRef="#br0" timeOffset="89266.5107">13366 10237 943,'17'4'-2,"-17"-1"77,0 0 34,0 0 32,0 1 71,0-1-85,0-3-23,0 0 24,0 0-94,0 0 7,0 5-9,0 1-87,0-2 82,-17-1 7,17 4-40,-20 2-30,2 1 60,1 5 12,3 0 33,-4 6 128,0 2-143,1 0 8,0 4-27,0 1-23,0 2-40,1 4 47,1-1-16,1 4 33,14 4 27,-19 1-22,4 5-44,15 4 20,-14-4 25,14 8-35,0-4 123,0 4-153,0 2 23,0-3 3,0-1-31,0-5 42,17-1 211,-17 0-276,34-5 98,-3-1 5,-1-8-247,2-1 262,-1-2-131,-1-4 133,1-2-97,2-8 31,0-4 63,-2-2 98,3-4-109,5-6-64,-2 0 6,8-10-246,2-3 249,-3-7-43,1-1 29,2-5 32,-5-4 7,-2-1 19,-1 0-116,-6-5 22,0 1-56,-5 1 32,-4-4 167,-3 2-87,-6-3 166,-15 2-81,19-2-124,-5-1 122,-14-4-92,0-3-5,0 0 54,0-1-158,0-1 0,0 1 141,-17 1-97,-2 5 100,-1 2 15,0 3-47,-4 7 59,3 2 20,-6 3-113,1 4 64,-2 0-42,-4 3 200,0 1-125,-3 2-99,1 5 89,-2-2-174,-1 2 130,1 3 6,-3 2-58,-1 2-1,4-1 25,0 4-7,3 0 29,1 0-123,1 11 51,3-4 18,3 0-34,3 3 58,2-1-68,1 2-135,0 0 112,2 1-96,3 2-56,14 0 90,-23 5-67,4 1-41,19-1-70</inkml:trace>
  <inkml:trace contextRef="#ctx0" brushRef="#br0" timeOffset="81579.3864">6972 10596 287,'0'0'6,"0"0"-6,0 0 81,0 0-13,0 0-40,0 0 87,0 0-94,0 0-29,-20 4 84,20-4-35,0 2-91,0 3 187,0-5-62,0 1-26,0-1 16,0 3-64,0-2 41,0-1-20,0 0 16,0 0 16,-22 3-35,22-3 41,0 2 81,0-1-101,0 0 22,0-1-33,0 0-38,0 0-38,0 0 25,0 0 22,0 0 32,0 0 23,0 0 23,0 0-69,0 0 35,0 0-39,0 0-27,0 0 133,0 0-89,0 0 68,0 0-11,0 0-75,22 0 69,3 0 38,0 0-51,4 0-72,4 0 10,4 0-31,2-4-32,2 0 74,10 0-21,-1-1-16,1 1 75,-1 1-63,1-3 24,2 3-41,-1-2 33,-1-1 2,-4 1 18,1-1 25,-1-2-112,-2 1 103,-4-2-66,-3 0-25,0 0 120,-5 0-87,-5 1 90,-2 0-2,-4 2-111,-5 0 35,-3-1-61,-14 5 5,0-1 69,12-1-86,-12 4-22,0 0-3,0 0-118,0 0 67,0 0 3,0 0 36,0 7 21,0 4-98,0-3-5</inkml:trace>
  <inkml:trace contextRef="#ctx0" brushRef="#br0" timeOffset="78669.4461">5645 10691 412,'0'-3'69,"0"-1"-53,19 1 38,-19-1 49,0-3-51,0 3-14,0 0-37,22-2-23,-22 1 3,17-2 116,-17 1-37,0 0 16,0 0-18,0-1-10,0 0 116,19 2-96,-19 0 49,0 1 42,0-3-209,17 3 142,-17-1-5,0-2-138,0 2 124,0-1-87,0-4-25,0 1 53,0-1-9,0 0-1,0-2-58,0 4 45,0-3 69,0 0-73,0 1 57,-21-1 5,21-3-37,-18 2-38,18 1 24,-14 0-55,14 3 4,-17-2 144,17 3-86,0 2 31,0 0-55,-16 1 80,16 4-56,0-1-23,-16 1 54,16 0-98,-14 0 118,14 8-18,-18 2-63,4 2-8,0-2-25,-6 6 151,2 2-105,1-1 2,-1 5 71,-1-1-180,5 0 169,14 3 54,-19-3-149,19 3 27,-15 0 29,15-1 18,0-1-27,0 2 4,0 2-58,0-4-92,0 3 118,0-2 89,0 0-50,0 1 16,20 0-36,-1-5-36,-2-1 36,1-1-8,-5-1 30,4 0-17,2-2 29,-1-3 12,3-4-39,-3 4-27,2-3 25,1-1 21,4 0 17,-2-3-9,0 3-11,-1 4-57,2-4-22,-1 5 84,2-3-69,-5 2 53,2 1 75,0 1-142,-1-5 127,-2 5-62,1 1-49,-2 0 99,0 2-155,-1 3 89,0 0-11,-3 3 24,-14 3 63,18-3-5,-18 0-43,17 0-45,-17 2 38,0 0-33,0 0 114,0-2-79,0 4-5,0-4-2,0 4-93,0-2 186,-21-1-102,1-1-4,0-2 59,-5-1-117,2 0 99,-7-1-13,2 1-38,-1-5 54,-3 3-27,1-6-14,-1 1 11,-3-4-66,1-4 41,3-1 26,-2-3 19,0 0 96,2 0-87,2-7-52,-1-1-13,2-4-73,0 1 113,0-3-31,0 0-45,5-2-126,-1-1-61,7 0 64,-1 1 21,0-2-40,18 0-14</inkml:trace>
  <inkml:trace contextRef="#ctx0" brushRef="#br0" timeOffset="82248.8334">7039 11273 637,'0'1'-17,"-19"2"70,19-2 0,0-1 24,0 0-47,0 0 5,0 0 40,0 0-93,0 0 80,0 0-1,0 0-13,0 0 23,0 0 24,0 0-109,0 0 45,0 0 19,0 0 49,0 0 9,0 0-86,0 0 95,0 0-88,21-5 25,-21 2-1,20 0-64,0-1 11,-4 0-9,-1 0 9,5-1-15,2 0 15,0-1-15,4 1 12,6-1 20,3 0-9,1-1 17,5-1-25,2-1 31,2 1-49,4-3 11,-1 4-85,0-5 53,1 1 51,2 1-32,-6-1 113,3 0-88,-2 2-15,-3 3 33,-1-4-34,-1 5 32,-6 0-29,-6 1-9,-5 3 9,-5-2-15,-3 3 31,-16 0-20,0 0 54,0-3 7,0 3-13,0 0 45,0 0-64,0 0-17,0 0 26,0 0-34,0 0 56,0 0-21,0 0-21,0 0 33,0 0-76,0 0 26,0 0-8,0 0 5,0 0 3,0 0 27,0 0-21,0 0-47,0 0 43,0 0 43,0 0-20,0 0 5,0 0-16,0 0-51,0 0 96,0 0-43,0 0 4,0 0-27,0 0-63,0 0 23,0 0 5,0 0-49,0 0-3,0 0-27,0 0-8,0 0 48,0 0-115,0 0 67,0 0-61,0 0-8,0 0 69</inkml:trace>
  <inkml:trace contextRef="#ctx0" brushRef="#br0" timeOffset="73705.1372">18571 9660 840,'0'0'49,"-18"0"0,18 0-75,0-7 14,0 7 13,0-5 38,0 5-25,0 0 59,0 0-43,0 0-51,0 0 104,0 0-71,0 0-100,0 0 9,0 0 8,0 0 2,0 0 157,0 0-46,0 0 22,0 0 28,0 7-125,0-2 21,0 0 12,0-5-50,0 6 119,0 2 27,0 6-77,0 2 96,0-1-109,0 2 17,0 4 54,0 8-96,0-1 51,0-1-27,0-2-9,0 3-11,0 2 8,0 0 31,0-4-7,0 0-12,0-1-53,0 0 59,0-6-20,0-2-22,0-3-10,0-2 30,0-3-15,0-2 113,0-1-24,0-3-69,0-2-34,0 2 29,0-3-39,0 0 52,0 0 80,0 0-135,0-6 140,0-3-82,0-5-12,0-5 29,0-3 18,0-4-73,0-5 53,0 0-13,0-3-91,0 1 75,0 5-8,22 1 58,-22 4-13,0 0 21,21 6-70,-5-1 26,1 2-33,2 0 28,-2 1 31,3 0-15,0 2-12,1 1-44,-1 4 62,0 0-46,-1 2 11,1 3 59,2 3-106,-4 0 49,3 0 52,-1 6-58,0 4 59,-1-1-64,1 2 17,-3 3-4,-3 4-22,0-3 53,-14 3-24,16 5 6,-16-2 50,15 5-87,-15 3 48,0 0-12,0 0-34,0 1 66,0-1-8,0-1-22,0-3-14,0-4-21,0-1-5,0-1 57,0-4-26,-17-1 31,17-4-32,-14-3 0,14 0 19,0-2 4,0-5-9,0 0-47,-15 0 54,15 0-48,0-8 106,0-3-3,0-2-85,0-4 6,-16-1-90,16-5 44,0 0 17,0-2 63,0 0-13,0-2 105,17 2-104,0-4-26,1 4 77,2 1-146,-2 1 100,4 1 32,-1-1-26,-1 2-6,3 2 49,-3 1-43,5 0-57,-3 4 17,1 1 28,1 2-31,-1 2 35,1 2 59,-1 7-86,-1 0 31,-2 0-1,3 0-4,-4 0 2,0 0-8,-1 0 19,1 12-13,-3 0-26,-2 3 24,0 1-26,-14 7 7,17 0 32,-3 3-3,-14 6-1,14-2-37,-14 3 55,14 1-11,-14 3-7,0 0-15,0 2-22,0-2 37,0 4-34,0-4 28,0 2 11,0-1-59,0 0 39,-17-5-28,3 1-36,-3-6 28,-1-3-31,3-4-23,-2-1 11,0-6-122,3-2 36,-4-5-50,18-7-63</inkml:trace>
  <inkml:trace contextRef="#ctx0" brushRef="#br0" timeOffset="93243.1643">14295 13518 2183,'16'-14'-20,"-16"-2"26,0 3 6,0 5-10,0-3 28,0 4 18,0 4-18,0 3 4,0 0 58,0 7 63,0 4 30,0 4-147,-17 5-41,17 4-162,-17 9 52,17 2 126,-16 2-20,2 3 71,14 3 150,0 2-157,-15 2-42,15 0-76,0-3-106,0 0 337,0 6-141,0-5 61,0 3-141,0-4 40,0-1 39,24 0-49,3-3 58,-5-1-179,1-4 117,5-3 25,0-3-46,2-3 1,1-10 7,2-4-3,1-7 32,5-5 2,-2 0-81,2-11 17,2-3 46,1-6-22,0-5 103,0-4-96,0 0 30,-5-8 20,-3 3-14,-2-5 92,-6-5-166,-4-4 78,-5 2-19,-17-5 73,14 0 104,-14 0-239,0 0 164,0 0-57,0 4-19,-25 3 247,-3 0-314,-2 1 71,-2 4-33,-7 1-91,0 2 178,-5 5-33,-1 3-3,0 3-19,1 5-6,-1 4-85,2 5 70,1 6-99,3 5-80,1 0-21,4 0-59,1 8 53,2 3-80,6 5 51,2 5 23,1 0-147</inkml:trace>
  <inkml:trace contextRef="#ctx0" brushRef="#br0" timeOffset="93540.3602">15393 12991 2366,'0'-15'40,"0"2"-4,0 1 55,0 1 11,0-1-19,0 1 164,0 4-187,0 4-75,0 3-33,0 0-59,0 8 129,0 6 83,0 4 2,0 7-43,0 8 50,20 7-26,-4 7 36,1 8-49,-1 3-48,1 4 125,-17 7-124,22 1-10,-4 2 40,-4-1-200,-1-2 124,-13 2 64,12-4-125,-12 1 112,0-5-28,0-5-133,0 1 62,0-8-141,0 2-77,0-5 2,0-4-84,0-4 49,0-7-2,0 0-52,0-8-41</inkml:trace>
  <inkml:trace contextRef="#ctx0" brushRef="#br0" timeOffset="94031.688">15723 13749 1410,'-28'7'-135,"3"-1"131,7-3-80,18-1 7,-17 0 198,17-1-203,0-1 78,0 0 31,0 4-76,28-4 132,6 0-17,6 0-20,7 0-131,12 0-85,7-7 61,8 0-69,4 2-25</inkml:trace>
  <inkml:trace contextRef="#ctx0" brushRef="#br0" timeOffset="93828.5533">16102 13064 2243,'0'-26'33,"0"1"32,14 3 63,-14 3 38,0 0 18,0 2-59,0 4-11,0 5-114,0 8 40,0 0-44,0 0-35,0 8 108,0 4-185,0 4 175,0 5 48,0 11-49,0 9 107,0 6-92,22 9-24,-7 5-22,-15 4-50,13 8 81,-13 1-58,12-3 10,-12 0 25,0-3-35,0-1-19,0 0 6,0-5 0,14-3-36,-14-3 4,0-2 45,0 0-47,0-6 4,0 1-118,0-5-46,0-2-56,0-2-103,0-4 26,0-2 4,-14-6-28,14-6 86,0-3-55</inkml:trace>
  <inkml:trace contextRef="#ctx0" brushRef="#br0" timeOffset="94599.0659">16916 13785 2172,'-22'1'26,"4"1"7,-1-2-42,5 0 72,14-7-19,0 0-10,0 3 104,0 1-95,0 3-20,0-4 3,0 1-42,30-1 46,-2-3-13,4 3 10,7-2-12,2 2-77,7 0-9,0-1 79,1 2-29,-4-1 58,0 2 10,-3-3-64,-5 5 61,-1 0-78,-5 0 31,-6 0-1,-5-3-53,-3 3 91,-2 0-21,-15 0-79,0 0 72,0 0-94,0 0 66,0 0 25,0 0-35,0 7 96,0 1 36,0 5-23,0 5-64,-19 1-30,2 4-41,-7 4-18,1 1 86,-3 3-42,-6 2 9,1 0 68,-3-1 2,-3 0 15,-1-1-55,-2 5-34,-1-4-32,1 5 46,-2-5 32,0-1-29,1 2 50,4-2-13,3-1-71,1-8 256,8 5-226,0-4-24,6-1 83,1-3-193,4-4 189,14 0 42,0-1-118,0-3 43,0-3-23,0-1-36,0 0 99,0 0-72,28 0 31,4 1 49,4-5-54,9 2 34,8-3-18,6-2-72,2 0 72,3 0-4,5-7 154,-1 2-114,4-1-61,-2-1-29,-2 0-139,-1 0 157,-1 2-10,-1-2-57,-1-4 92,-8 3-38,-3 1-6,-5 0 128,-4 0-126,-4-2 35,-4 1 45,-6 0-34,-4 1-33,-6-2-77,-3 2 45,-2 1-64,-15 1-26,0 2 26,0 1-164,0 0 6,0-1-19,0 3-43</inkml:trace>
  <inkml:trace contextRef="#ctx0" brushRef="#br0" timeOffset="90965.6459">8873 13117 215,'0'-6'69,"0"1"-71,0-1 66,0 2-52,0-2-88,0 0 124,0-1-106,0 0 8,0 3 90,0 0-89,0-2 77,0 3 11,0 2-59,0-3 25,0-2-31,0 5 94,0-5-53,0 3 38,0-2 6,0-2-61,0 0 74,0-1 68,0 1-68,0 0 0,0-1 65,0 1-176,0 1 75,0-1-4,0 0-46,0 2 41,0 0 27,0 3 24,0-3-187,0 2 226,0-1 1,0 1-2,0 0 144,-15 2-286,15-1 44,-14 1 62,14 0 22,0-1 16,-16 0-95,16 2-60,0 0-16,-15 0 84,15 0 22,0 0-29,-16 9-58,16 1 28,-16 0-18,16 2 0,-14 0-38,14 1 45,0 1 113,0-2-114,-17 0 39,17-1-35,0-1-102,0 0 172,0-6 41,0 3 74,0-4-146,0-3-51,0 0 57,0 0-144,0 0 127,0 0 38,0 0-27,0 0-22,0 0 74,0 0-35,0 0 36,0 0-23,0 0-15,0 0-37,0-3-44,0 3 35,0-3-52,0 2 123,0-2-65,0 3 28,0 0 126,0 0-209,0 0 71,0 0 13,0 0-95,0 0 138,0 0-36,0 0 52,0 0-68,0 0-74,0 0 34,0 0-47,0 0 48,0 0 21,0 0-15,0 0 50,0 0-31,0 0-23,0 0 31,0 0 113,0 0-105,0 0 8,0 0-120,0 0-60,0 0 121,0 0 9,0 0 101,0 0-150,-22 0 60,22 6 3,0-6 28,0 0-50,0 4 25,0-1-23,0-1 1,0 4 130,0 1-137,0 3 54,0 3-10,0 2-76,0 4 106,0 5-61,0 1 54,0 5 4,0-1-52,0 1 30,0 2-28,0 2-8,0 6 192,0-1-15,0 4-218,16 1 43,-3-2-182,-1 8 64,-1-4 222,4 1-74,-1-4 23,0-1-33,2 1-78,-2-2-7,2-3 284,-16 1-235,26 3 33,-4-1 88,-5-1-320,-1 4 283,-1 0 236,-15 4-255,17 9 67,-17-2-99,13 0-284,-13-2 278,0 3 129,0 0-130,0 0 149,-17-7-110,1-3-226,-4-2 173,-4-2-27,1-5 34,1-3 69,-1-8-8,0-1-133,-1-6 40,-1-6-127,2-3-1,0-3 132,-5-7-107,-5 0 40,0-7-54,-3-5-173,1-4 92,0-1-120</inkml:trace>
  <inkml:trace contextRef="#ctx0" brushRef="#br0" timeOffset="91173.7857">8112 14112 1031,'0'0'76,"0"0"71,0 0-15,0 0 57,14 0-129,0 0-12,-14 0 58,20 0-65,3 0 90,6-6-101,3-2-52,7 1 46,6-3-46,7-2 20,5 1 12,6-3-58,4-4 37,1 3-28,5-4-45,0-3-17,1 3-204,0-2 4,-5-2 51,-2 3-42,-5 4 85</inkml:trace>
  <inkml:trace contextRef="#ctx0" brushRef="#br0" timeOffset="91602.0717">9639 13701 750,'0'-4'11,"0"0"99,0 4 23,0 0 66,0 0 60,0 0-127,0-4-5,0-1-17,0 3-57,0 2 19,0-3-32,0 3-54,0 0-29,-17 0 62,3 0 25,14 0-28,-17 0 20,3 5-53,-1 4 14,-4-1-26,2 3 29,1 5-26,1-3-72,1 5 109,-4-3-1,18 6-26,-18 1 58,18 0-99,0 4 54,0-4 29,0 7-12,0-3 41,0 2-113,0 1 65,20-2-1,0 0-30,2 0 64,1-2-99,2-3 65,3 1-22,0 0 14,4-3 12,0-1-31,4 1 21,-3-1-58,1-1 99,-1 3-59,-1-4 88,0 4-13,-4-1 59,-2 0-122,1-2-46,-4 2 44,-1-2-170,-10 2 135,-12-1 84,17-5-38,-3 4 30,-14-6 78,0 6-103,0-3 38,0 2 15,-20-2-57,-2 2 10,-6 0 3,-1 1 9,-4 3-3,0-2-23,-3 1 56,-1-3-94,-2-3 44,2-1 5,3-1-75,-2-5 90,3-1-14,3-6-90,-1 0-36,6 0-21,2 0-164,3-11 1,0-3-103</inkml:trace>
  <inkml:trace contextRef="#ctx0" brushRef="#br0" timeOffset="91947.3001">10736 13763 2291,'0'0'-37,"0"0"84,0 4-35,0-4-2,0-8 35,0 1-70,0 0 54,0 7-45,0 0 45,0 0 5,26 0-11,-4 0 6,1 0-68,8 0 1,7 0-34,4 0 2,8 0-64,3 0-27,3 0-6,3 0-99,0-6 52,0 1-79,-1-1 51,-5-1-29</inkml:trace>
  <inkml:trace contextRef="#ctx0" brushRef="#br0" timeOffset="92061.3742">11086 14126 1542,'-33'27'0,"8"-5"-25,2-3 41,6-2-48,17-6 15,0-1 75,-16-2-60,16-3 59,0-1 23,0 0-11,0 3-34,22-2-25,8 0-45,7-2-41,8 0 51,10-3 33,10 0 23,12-10-31,0-3-9,4 0 28,7-5-79,-3 4-75,2-5-123,1 3-124,-1 0 24</inkml:trace>
  <inkml:trace contextRef="#ctx0" brushRef="#br0" timeOffset="92336.5575">12531 13329 2001,'-20'-11'70,"1"3"53,2-5 0,2 5 38,15-9-66,-16 5-12,16 5-70,-17 7 90,17 0-120,0 0-200,0 7 292,0 7-117,0 5 90,0 5 186,0 4-244,0 7-33,0 6 208,0 6-180,14 5 26,-14 2 42,17 3-169,-17 1 120,17-2 11,-17 1 0,14 0-33,-14-3 9,11-2 157,-11 1-279,0 2 64,0-2-143,0 1-170,0-4 183,0-4-134,0-2-10,16-7 51,-16-4-87</inkml:trace>
  <inkml:trace contextRef="#ctx0" brushRef="#br0" timeOffset="92777.8524">13093 13337 2102,'0'-15'-5,"0"2"-55,0 4 46,0 4 60,0-1-3,0 2 65,0 1-18,0 3-43,-17 8-23,2-1 24,15 9-64,-18 7 13,1 3 12,0 10 159,17 9 50,-26 4-270,7 8 80,7 5-167,12 2-15,0-2 226,0 0-59,0-2-30,0 0 185,0-7-188,0 1 6,15-2-7,1-4-125,1-4 166,0-2 10,3-2-23,2-2-10,3-6 23,0-6-77,3-6 41,3-5-59,2-5 30,1-3 86,3-7-76,2-7 61,2-8-36,1-4-29,0-5 2,0-4 35,0 1-17,-3-5 15,-2-4 66,-6-2-17,-3 0-89,-4 0 26,-6-5-1,-18 1-77,0-3 148,0 0-95,0-3 74,0 0 34,0-5-71,-29 0 114,1 0-212,-8 2 78,-1-3 17,-5 4-28,-5 1 168,-3 6-190,-1 4 68,-2 7-35,1 4-48,1 3 145,-2 10-50,5 5-55,3 10-8,3 0-89,4 9-56,2 0 20,4 10-20,1 2-101,6 3 51,4 2-55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5:51.611"/>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2450 6669 1278,'0'-8'-40,"0"-1"0,0-4 47,0 1-16,0-4 161,0-2-40,0-1-53,0-4 55,0 3-161,0-1 41,0-3 27,0-1-13,0-1 16,0 1 57,0-2-91,0 0 6,0 3 1,0 1-29,0 4 49,-16-1-27,1 4 30,15 8-18,-20 1 22,2 4 39,3 2-48,-4 1-13,0 0 16,-4 8-5,-2 6-18,-4 0-28,-1 5 51,-3 4-10,1 6-33,0 3 47,3 4-69,2 3-21,6-1 161,2 1-18,19 0-31,0-1 32,-14 0-127,14 0 16,0-4 1,0 0 16,0-3 24,0-2-24,17-3 33,0-1-173,3-3 136,1-4 15,2-3 27,2 1 83,3-6-30,2 0-139,-1-3-8,4 0 45,-5 0-68,5-3 217,-2 0-53,1 0-30,-2 2-17,-2 0-61,-1 1-2,-1 0 51,-3 3 40,-1 3-58,-3 0 46,-4 2-56,1 0-19,-4 4 14,-12 2 3,13 3 15,-13 2-96,0 3 115,0 4-17,0-1 37,0 3 74,0 0-16,0 2-35,0 0-29,-17-3 17,1 1-108,-2-3 261,-3 1-165,-2-2 57,-2-1-14,-3-4-200,-2 0 100,-2-4-6,-1-1 44,-3-6 5,0-1 71,1-6-82,-3-3 6,2-3-9,1-2-13,2 0 31,2-7-8,1-1-55,-1-3-60,4 2-19,3 0-9,0-1-178,2-2 167,1 2-101,2-1-164</inkml:trace>
  <inkml:trace contextRef="#ctx0" brushRef="#br0" timeOffset="768.5128">2970 5491 1294,'-17'9'-112,"17"-2"32,-17-1 12,17-3 13,-14 1 102,14-4-47,0 1 79,0-1-79,0 4 104,0 1 8,0-1-107,0 2 165,0 2 5,17 1-100,0 2 36,2 2-56,-1 1-193,3-1 84,4-2 37,-1 3-3,1-2-14,3 0 116,4 2-84,-3-1 0,2-2 79,5 1-93,-2-2 4,5 1 2,0-2 35,2 3-20,2-3 18,2 5-13,4-5-51,-3 1 57,3 1-19,-1 2-2,2-1-48,-2-1 51,-1-3 50,-2 1-61,0-2 123,-4 1-94,-1-2-83,-4-4 100,-2 3-87,-4-5 24,-4 0 52,-4 0 14,-5 0 25,-4 0 14,-13 0 61,0 0-87,12 0 19,-12 0-8,0 0-75,0 0-18,0 0 36,0 0-16,0 0 13,0 0 67,0 9-36,0-1-9,-17 6 51,1 5-76,-4 0-20,-3 5 36,-2 2-51,-3 4 50,-5 5 18,0-2-47,-2 4 56,-4 3 10,-3 0 31,-2 7-20,-4 0-63,-5-2 27,-2 5-89,1 1 122,-2 2 10,3-8-74,1 3 55,4-3-69,3-2-35,1-3 59,5-3-43,5-3 29,3-2 18,6-2 21,6-3-18,1-5-27,-1 1 0,19-3-101,-15-5 5,15 0-20,0-5-18,0-1-18,0-2-45,0-1-45,0-2 70,0-4 0,0 0 0,0 0-78</inkml:trace>
  <inkml:trace contextRef="#ctx0" brushRef="#br0" timeOffset="1396.9308">3306 7554 676,'-18'7'0,"-6"1"22,4 0 65,-2-1 29,-1-3 9,0-1 45,-1 1-85,4 3-23,3-2 68,4-1-85,13 0 25,-14-3-14,14 4-119,0-1 86,0 0-50,0 1 48,0-4 81,0-1-78,0 0 63,0 0 28,0 0-77,0 0 70,0-10 59,22 1-100,2 1 92,2-2-104,5 0-72,7-6 15,5 0-11,5-5 106,8 1 108,1 0-176,8-1-46,3-1-8,4-3-134,4 6 163,-1-1-10,0 3-47,-2-1 47,-1 0 53,-5-1-10,-4 2-13,-2 2-2,-3 1-65,-7 2 63,-4-1-2,-7 1-7,-2 0 27,-7 4-7,-3-2-19,-6 0-5,-4 3 28,-2-1-27,1 1 21,-17 0 3,17 0 5,-17 3 6,0 1 6,0-1 45,0 3 0,0-1-51,0 2-35,0 0-66,0 0 35,0 0-54,0 0 78,0 0 52,0 0-95,0 0 115,0 0-77,0 0-46,0 0 131,0 0-219,0 0 55,0 0-116,0 0-118,0 0 61,0 0-22,0 0-116,0 0-115</inkml:trace>
  <inkml:trace contextRef="#ctx0" brushRef="#br0" timeOffset="-590.3931">712 6630 1625,'-17'9'31,"0"-1"22,3-4 1,14-1-44,0-3-20,0-6-49,0 1 30,-19 5 8,19 0 18,0-6 46,0 5 2,0-4-10,25 1 36,3-1-89,8-4 5,8-1 51,9-1-109,5-3 196,6-2-111,1-4-25,7 4 63,-1-1-209,-3-5 181,-2 3 65,-2-2-141,-6 3-13,-5 0-14,-8 3-198,-6-1 78,-6 3 103,-5 2-189,-8-1 129,-1 5 2,-19-1-74</inkml:trace>
  <inkml:trace contextRef="#ctx0" brushRef="#br0" timeOffset="-861.5737">1646 5228 539,'0'7'58,"0"-7"-3,0 0-67,0 0 32,0 0-19,0 0-10,0 0 118,0 0-12,0 0-35,0 0-44,0 0-21,0 0-7,0 0 20,0 0 83,0 0-153,0 0 114,0 0-92,0 0 59,0 0 101,0 0-122,0 0 46,0 0 1,0-9-63,0 1 16,0-5 37,0 2-41,0-5 73,0-1 12,0-6-64,0-6-39,0-2 103,0-3-13,0-5-10,0-3-21,0-1-47,0-4 37,0-1 50,-17 1-36,17 3 77,-17 1-180,17 6 32,-17 1 122,17 2-187,-17 3 179,1 4-94,3 5 75,13 2-57,-17 0-53,6 6 73,11 3-100,-14 3 97,14 3 92,0 2-101,-11 3-101,11 0 114,-12 0-156,12 8 104,-17 7 53,0 3-33,-4 6 68,-2 7-35,-4 5-7,-1 8-65,-3 6 39,3 5 16,-2 3-3,5 2-4,3 0-72,5 5 48,1 2 8,4 0 67,12 2 126,0 2-189,0 1-13,0-1 10,0 3-121,0 1 173,16-1 58,-4 2-101,4-2 48,-1 4-38,2-1-35,-1 0 34,1 0-68,-1 1 73,1 0 6,2-3-23,-2-4 94,-3-1-50,2-2 32,-5-1-52,-11-2 57,0-3-81,15 0-60,-15-2 85,0 0-147,0 0 301,0-5-157,0 1-26,0-1 54,0 0-276,0-1 194,-14-2 61,2 2-26,-4-3 51,-1-3-28,0 2-40,-2-7-28,2-5 7,-4-2-17,6-3-10,-2-7 56,1-1-62,2-7-11,0-5-76,1-3-79,13-5 125,-20-5-178,1 0 84,2-14-76</inkml:trace>
  <inkml:trace contextRef="#ctx0" brushRef="#br0" timeOffset="2893.9312">5664 5489 897,'0'0'73,"0"-5"18,0 2-6,0-1-54,-17-1-95,17-1 62,0 3-73,0-4 130,0 7-62,0 0-4,0 0 86,0 0-178,0 7 188,0 0-155,22 4 77,-5 4 107,0 2-54,0 2 22,-3 0-149,2 4 26,-16-2-20,15 0-15,-15 1 63,0-3 24,13 1-62,-13-2 127,0-4-23,0 0-54,0 0-25,-19 0-41,-1-4 81,-2 1-55,2-6 52,-2-3-22,2-2 61,-1 0 47,3-7 9,1 0 61,3-7-176,14-1 120,-19-2-63,19-1-53,-14-3 49,14 0-70,0 0 90,0-2-16,0 2 15,0-1-43,0 0-13,20 2 66,-3 0-73,-1 5 40,2-3-40,3 4-40,2-1 107,0 5-62,2-1 70,2 4-25,-1 1-97,2 4-8,-1 2 3,1 0 42,0 10-4,0 3 38,0 3-14,-2 3-26,2 6 24,-1 0 11,-1 6-67,-2 5 12,-2 6 56,-1 3-22,-2 4 44,-2 5-32,-3 7-42,-14 1 54,14 6-13,-14-1 42,0 2-37,0 7-10,0-5 2,0 1-41,0 1 65,-20-8-8,0 0-25,-1-3 48,1-3-37,-3-6-50,-4-4 25,-2-2 17,-1-3 4,-1-4 1,-2-3 9,1-1-14,-4-3-6,0-4 23,3-2 6,-2-4-32,2-4 14,2-2-15,1-7-2,2-1-19,3-5 26,2-4-4,3 0 49,1 0-15,0-10 9,4-2-13,2-3-62,-1 1 35,14-8-25,0-3 37,0 0-12,0-5 21,0-2-71,0-1 59,0 0 11,0-3-17,0 6 72,0-2-51,17 6-24,0-2-2,0 7 30,-1 0-22,-3 1 33,2 5-4,-1 1 18,-1 4-50,1-1 48,-14 1-65,17 4-25,-5 3 66,1 1-75,1 2 115,1 0-75,-2 0 28,2 11 29,-1-1-15,5 3-46,0 2 61,-1 3-14,-2 3-14,3 3 93,-1 0-72,-2 4 0,3 2-29,-2 0-30,3 1-33,0-1 37,5-2 25,3 2 16,2-1-5,-1-1-47,4-2 54,-3-3 22,2-2-89,-1-3-52,2-1-88,-5-6-21,2-4 56,-1-1-25,1-6-18,1 0-27,0-9-140,0-5 47</inkml:trace>
  <inkml:trace contextRef="#ctx0" brushRef="#br0" timeOffset="3495.3309">6805 6475 1692,'-15'-7'64,"15"-5"36,0 3-2,0-2 2,0-6-57,0 2-38,0 2-44,0-1 33,15 0 26,9 0-11,7-1 42,8-1-86,8-2-12,10 3-36,7-3-37,1 2-37,1 5-70,-2 2 9,1 2-68,-3 0-58</inkml:trace>
  <inkml:trace contextRef="#ctx0" brushRef="#br0" timeOffset="3294.1965">7406 5014 917,'0'-39'-7,"0"2"119,0-2 7,-23 5 84,-2-6 67,-3 3-110,3 8 17,-3 5-7,5 5-77,-2 1-39,11 6-69,-3 1-37,17 6 83,-17 1 2,17 4 15,-16 0-61,16 9-56,-17 7 24,-2 4 51,5 7 0,14 7-12,-22 7 18,5 7-45,0 5 43,5 7 37,12 3-44,0 5 64,-14 5 79,14 2-127,0 6 30,0 0-16,0 4-74,0 0 101,0 1 4,22 1 12,-4 3-30,1-2 11,-4-3-43,1 3-57,1-2 36,-3-2-50,2-1 71,-1-5 40,2-1-93,2-4 64,0-2-33,-2-4 5,0-3 3,-1-5-7,-4-1-29,-12-3-6,0-1 14,0-2-6,0-2-43,0-6-20,0 0 8,0-3-36,-31-6-33,5-6 16,-1-3-33,-3-8-31,-1-7-95,0-11-57,2 0 11</inkml:trace>
  <inkml:trace contextRef="#ctx0" brushRef="#br0" timeOffset="4155.7706">7763 6041 1644,'0'0'-6,"0"0"77,0 5-24,-17 2-34,17-7 27,0 0-61,-13 3 19,13 1 30,0 1 15,0 4-14,0 3 25,0 6-17,0 5 4,0 7 15,0 4-50,0 6-12,16 6-13,-2 0-18,0 4 10,0-1 59,0 1-7,-1-1-22,-1-3 57,-12 0-69,16-2 9,-16-3-3,14-4 11,-14-2-10,0-3-52,0-4 69,0-7-90,0-3 150,0-4-17,0-5-87,0-3 60,0-6-100,0 0 94,0-15-16,-14 1 11,0-7-23,0-5-87,14-8 41,-16-5 19,16-5 33,-16-3 35,16-4 14,0-1-38,0 1-14,0-1 28,0 4-5,19 0-3,-3 7 20,1 3-46,3 1 3,2 5 15,3 1-70,1 2 108,2 4-24,0 1 7,3 3 41,2 3-92,-2 4 15,-1 2-13,-2 12 11,-3 0 16,1 0 83,2 8-85,-7 10-13,0 1 4,1 5-68,-2 3 59,1 9 52,-4 0-34,-3 4 10,-14 3-4,0 2-21,17 1-31,-17 0 6,14-2-50,-14-1 20,0-6-14,0-2 59,0-5 49,17-2-19,-17-6 38,0-3-43,0-6-44,0-3 38,0-5-23,0-5 0,0 0 40,0-8-96,0-5 104,0-5-56,0-1 30,-23-8 90,23-4-96,-17-8 8,17 0-10,0-7-20,0 2 26,0-7 51,0 0 5,18-1-71,1-1 42,0 7 34,-1 1-43,7 4 25,3-2-22,-3 10-42,8 0 8,-2 5 75,2 4-26,-1 3-14,0 1 14,0 3-42,1 3 32,-3 5-39,-2 1 9,-2 7-5,1 1-94,-1 0 62,0 8 41,-1 5-33,-3 2 107,0 5 39,-2 5-113,0 8 26,1 5-49,-4 4-39,-2 1 53,-2 4 63,1 3-31,0-2 23,-14 0-42,12-3-67,-12-4-13,0 0-97,14-4-5,-14 0-65,0-5-32,0-3-231</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6:38.304"/>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25 1575 1154,'0'0'-48,"0"0"-4,0-11-3,0-7 35,-21 0-3,21-11 49,0-2 8,0 0-75,0-2 54,0-4-12,0-2-16,0-6-32,22-5 62,1-5-97,2 0 85,3-4-27,2 3 32,-4-4 36,3 2-100,-1 7 176,-5 1-145,-1 9 74,-4 6 22,-2 0 99,-16 6 116,12 8-159,-12 6 81,0-3-242,0 7-52,0 3 151,0 2-78,0 3 51,0 3-43,0 0 18,0 0 76,0 10-157,0 1 89,0 2-19,0 2-97,0 10 164,0 3-62,0 7-47,0 8 67,0 5-47,0 3-26,0 7 54,0 4-33,0-5-24,0 3 65,16-2-30,-2 2 0,3 0-3,0 2 15,3-4-60,2-2 72,2-2 23,4-3-169,0-7 44,1-5-48,2-5-28,2-6 139,1-4-37,-2-10-9,2-4 23,-1-10-18,-1 0 43,4-17 64,-3-6-13,3-10-53,-2-9-7,0-6 52,2-10-68,-5-2 177,-1-13-37,-4-4-113,-3-6 139,-2-6-156,-3-7 71,-4-2-24,-14-5-31,18-1 148,-18 4 17,14 4 38,-14 6 57,0 9-144,0 10 5,0 9 14,0 7-42,0 11 3,-18 7 31,1 8 31,3 7-15,0 4 22,0 6 11,14 3-188,0 4-11,-12 5-52,12 0 0,0 8 52,0 7 5,0 6 91,0 11-107,0 10 32,0 11 44,0 13-23,0 9 61,0 14 92,18 6-126,0 9-20,-1 2 28,1 5 88,0 17-139,5-1 26,-3 8-34,5 2-138,-2 4 244,2 4-30,0 0 20,0 4-99,2-8 38,1 0-28,0-7-54,0-4 55,0-7-39,0-7 4,-2-3 7,1-8-7,1-14-67,-3-11 21,3-6 45,-3-10 13,1-11 27,-1-7-49,0-10-8,0-10 24,-2-10 12,1-16-49,-3 0 40,3-9 46,-1-13-51,-1-7 92,0-11-34,-2-8-38,-3-6 39,-5-6 49,-12-4-83,0-5 57,0-4 4,0-2 56,0 1-35,-29 0-63,-2 0 101,-5 2-203,-1 0 164,-7 6-16,-4 1-72,-5 3 49,-3 7 33,-4 4 46,1 4 6,0 9 57,3 7-72,3 9-89,3 4 6,4 7-15,7 4-39,8 7 96,3 0-135,6 7 45,5-1 56,17 2-78,0 3 134,0 1-82,0 2-45,0 1 22,20-1 0,5 1 30,9-1-28,8-3 131,6-4-138,5-4-47,10-3 2,2-7-146,3-6 38,3-6 15,0-6-8,-1-9 116,-1 1-118,-7-6-14</inkml:trace>
  <inkml:trace contextRef="#ctx0" brushRef="#br0" timeOffset="193.128">405 390 1207,'-57'9'7,"5"-5"-65,3 1 30,6-5 32,5-6-52,6-1 63,7 1-39,6-2-46,19 2-11,0-1-11,0 0 95,0 3-53,0 0-61</inkml:trace>
  <inkml:trace contextRef="#ctx0" brushRef="#br0" timeOffset="1156.7702">3480 292 1751,'0'-43'119,"-20"6"16,3 0-135,3 5 74,3 0-136,-2 8 45,2 3 131,11 6-41,0 5-14,-14 6-121,14 1 30,0 3-34,0 0 34,0 5 66,0 5 1,0 8-64,0 9 21,0 11 42,14 12-37,0 12 99,2 13-30,-1 11-87,4 11 21,0 10-12,0 6-42,-1 4 75,1 3 14,1 5-10,0-5-4,1 0-78,0-6 60,3-3-74,1-10 39,3-6 13,-3-10-113,3-9 109,1-10-82,2-10 54,1-9-135,-3-11-55,-2-8 31,1-10-46,3-18 202,0 0-38,0-14 17,-1-8-86</inkml:trace>
  <inkml:trace contextRef="#ctx0" brushRef="#br0" timeOffset="1826.2162">3995 690 1088,'-17'-95'49,"3"7"87,-3 12 20,0 5 74,3 10-28,-2 9-31,1 10-19,15 9-53,-14 11-20,0 4-69,14 4-4,0 6-35,0 8-59,0 0 88,0 0-21,0 8-18,0 6 58,0 8-79,0 10 34,0 8 40,23 9 1,2 12-18,3 11 30,2 9 41,-1 6-49,2 3 5,1 3-37,-1 3 17,0 1 20,-2 4-27,-1-1-18,2 1-52,-5-2 79,1 2-35,-4-6 8,2 4-11,-7-8-65,0-6 55,-3-9-6,0-10 0,-5-11 147,-9-9-134,13-13 59,-13-12-30,9-6 37,-9-15-8,0-6-59,0-13 45,0-10-179,0-11 147,0-15 33,11-3-10,-11-16 50,0-6-5,12-3 8,1 3-14,-4-1-31,1 4 98,-10 4-109,20 9 20,-2 8 6,-4 6-101,2 6 142,1 9-41,-1 7 6,-2 3-23,-3 9-15,-11 6-35,12 4 9,-12 2 33,11 4 104,-11 8-76,0 5-46,11 6 2,0 2-144,0 4 168,-2 9 8,2 2 26,0 5-38,3 9-41,0-1 8,0 5 49,1-3 4,3 4 24,3-1-17,3 5-85,-1-4-9,2-9 43,0 1-30,5-3 42,2 1-15,1-8-73,0-12 55,1-7-78,6-4 88,1 0 30,-1-14-69,1 0 144,-5-19-141,1-8 22,-1-3 182,-8-7-257,0-10 153,-5-5 28,-6-6-158,-3-7 233,-14-1-72,14 2-40,-14 5 111,0 0-107,0 2 88,0 8-82,0 6 5,0 7 40,-15 3-30,-1 9 82,16 4-85,-17 5 26,2 3-38,-3 6-6,6 3-9,12 3 10,-16 0-47,16 0-17,-15 9 24,15 3-60,0 3 73,-16 8 13,16 4-45,-14 3 53,14 7-1,0 2-68,0 10 84,0 3-96,17 1 25,7-7 60,1 2-50,3 3 55,4-6-85,6-4-14,1-7-16,3-6-66,0 2 62,3-8-12,6-3-41,-1-19 42,2 0-152,-4 0 58,0-11-14,-3-1-89</inkml:trace>
  <inkml:trace contextRef="#ctx0" brushRef="#br0" timeOffset="2049.3653">3550 1057 1139,'-98'40'-49,"12"-3"22,10-8 53,11-7-79,12-3 40,14-9 8,6-3-92,16-6 78,17-1 25,0 0-36,23-4 23,11-7 71,18-2-79,12-7-40,15-2 35,13-8-97,12-4-73,12-7 15</inkml:trace>
  <inkml:trace contextRef="#ctx0" brushRef="#br0" timeOffset="2597.7313">9159 326 2035,'0'-37'-30,"0"-1"54,0 0-12,0 1 68,-26-7 9,4 7-16,-5 8 31,7 5-91,0 5-25,1 7 19,5 2-43,-3 6-34,0 4 7,17 0-74,-27 8 53,2 5-9,-1 10 33,-2 6 2,-9 9-33,-4 9 72,-1 6-28,-6 6 23,3 7 24,3 3 103,-1 0-36,3 0-87,3-3-7,4-4-105,3-4 154,5-5 52,2-5-28,4-7-36,7-7-17,12-6-6,0-4-9,0-5 17,0-4-14,0-5 23,20-1 38,4-6 49,0 1-69,9-3 41,6-1-1,6 0-4,3 0 18,5-6-24,2 4-12,1-3-15,2 5 4,-1 0-93,-1 0 35,-1 7-29,-4 3-8,-1 0 72,-2 8-1,-3-1 21,-3 4-3,-7 3 2,-7 5 7,-6 0-44,-12 5 30,-10 5 8,0 0-37,0 5 52,-32-2-26,-1 1 43,-9 0 16,-3 2-74,-7-3 0,-4-5-19,2-3 0,-2-2 32,0-4 21,-6-2-59,1-4-13,2-8 54,3-6-80,4-8 14,-1 0-110,10 0-24,5-13 32,7-2-155,6-9 84,8-1-76,17-3-49</inkml:trace>
  <inkml:trace contextRef="#ctx0" brushRef="#br0" timeOffset="2784.8578">9165 852 1342,'48'-16'-74,"-4"4"51,0 1-18,-12 7 124,-2 1 60,-11 3-44,-7 0 49,-12 13-101,16-1 48,-16 6-9,0-3 14,12 8-17,-12 4-10,13-1 9,-13 10-79,11 2 18,-11 5-34,0 3 26,12 2-1,-12 1-54,0-5-43,12 1-72,-12 2-29,13-5-123,-13 1-17,12-6-13,-12-4 10</inkml:trace>
  <inkml:trace contextRef="#ctx0" brushRef="#br0" timeOffset="2919.9456">9514 346 1653,'0'-33'-12,"0"5"-16,0 5-25,0 5-95,0-3-28,0 9-30,0 1 67,0 8 44,0 3-32,0 0-22</inkml:trace>
  <inkml:trace contextRef="#ctx0" brushRef="#br0" timeOffset="3864.5749">10542 1193 1207,'43'24'-42,"-7"-2"46,-11-11-11,-5-1 33,-6-5 91,-14-5-91,0 0 36,0-8-6,0-5-32,0-3 43,0-2-6,0-2-28,0-8-7,0-6-4,-17-1-3,2-2 6,-2 1-21,-4-3 47,1 5-47,-2 3 32,-1 3-10,-5 4 5,-3 3-2,-2 4-24,0 7 46,-4 10-70,1 0 38,-3 0-21,-1 10-60,1 4 60,1 5-19,3 6-18,-3-1 31,4 5-48,3 3 9,4 0 23,9 5-32,18 3 52,-17 1-20,17 1-34,0-1 20,0 1-1,0-7-22,20 2 15,0-1 11,5-8-29,3 1-70,3-9 112,3-3-13,-3-6-3,2-4 54,6-7-61,0 0-3,-3-14 110,-2-4 59,-1-5 16,-2-2 86,-1-4-115,-2 1 42,-5 2-3,-1-3-24,-4 3 31,-2 8-34,-16 0-30,14 6-34,-14 4 237,0 2-61,0 5-183,0 1-31,0 0-297,0 0 111,17 8 220,-17 4 68,14 6 46,0 3-49,-1 9-10,1 9-21,1 14 1,1 7 6,1 17-23,-2 7-3,1 11-72,-3 11 55,1 7-41,-2 7-9,-1 4 130,-11 13-177,17 6 80,-3 3 29,-14 4-207,19-3 100,-2-4-44,-5-9-94,-12-13 128,13-12 43,-13-16-29,0-14 4,0-13-43,0-13 125,0-11-189,-38-8 47,4-9 1,0-11-149,-5-14 215,-3 0-58,-2-14-2,-4-11 43,0-9-59,3-8 74,-1-9-66,3-9 53,2-6 19,4-10-18,9-10 47,5-7-9,5-12 48,18-9-59,0-5 53,0-5-74,0-5 38,21 1 35,2-3-56,4 4 74,5 1-65,2 3 23,5 4 98,3 6-44,4 5 17,3 8 2,3 6 1,-2 10 17,-2 11-64,0 8 16,-1 10-67,-5 9-53,-5 12 50,-6 8 22,-2 7-19,-6 8-20,-1 11 111,-2 0-102,-1 0 224,-19 16-97,25 5-125,-5 5 30,-2 8-220,0 8 165,-3 6 29,-2 8-2,-13 5 20,15 0-20,-15 1-53,16 0 47,-16 4-22,17-7 16,-17-2 3,14-8 16,-14-5 45,14-9-22,-14-6 12,0-6-29,15-9 40,-15-7 73,0-7 48,0 0-42,0-5-105,0-8-21,0-9-80,0-8 22,0-9 100,0-9-25,0-6 205,0-5-165,19-6 49,-2-4-12,-1 6-155,3 4 235,-1 6-156,-1 9 132,2 3-90,-2 8-58,-1 8 71,-2 4-123,0 1 64,-14 6 21,17 4-17,0 0-30,0 3 9,0 4 43,-1 3-43,-1 0 30,3 13-18,2 2-57,-3 3 17,2 7 16,-2 1-54,-2 8-26,2 1 11,-4 5-153,-13 1 44,19 2 14,-2-3-90,-17-1 80,14-5-167,-14-2-15,18-7 55</inkml:trace>
  <inkml:trace contextRef="#ctx0" brushRef="#br0" timeOffset="4624.0825">12633 1022 1873,'42'-36'-8,"-11"3"42,-7 5 9,-24-1-14,0 3 63,0 1-15,0 4 0,0-1 25,0 0-55,-24 0-38,-1 3 1,5-1-10,-8 1-10,0 7 45,-8-1-32,-1 7-19,1 6 0,-3 0-16,2 13 68,-4 4-17,1 4 160,-4 7-206,1 6-29,2 8 7,4 1-189,1 6 154,3 4-51,5 3 46,5 2-9,6-1-45,17-1 10,0-2-129,0 2 41,0-3 135,0-7 1,21-1 72,3-5 49,1-7-117,0-8 52,-2-2-39,2-11 74,1-12 66,2 0-75,-4-20 151,1-6-61,-7-6-29,6-6 118,-1-5-31,-3-4-93,-1-4 87,-5 0-32,2-3-2,-4 3 64,4 2-58,-16 3 50,18 2-23,-5 6 24,-13 7 37,0 6 16,0 4 58,0 7-228,0 7 38,0 1-171,0 6-127,0 0 168,0 0-56,0 11 29,0 0 111,0 3-22,0 5-19,0 6 30,0 3-122,0 6 93,0 5-15,0 2 0,0 7 43,0-1-97,22 0 41,-1 1-59,3-2 16,-1-1 35,-1-2-111,4-2 79,2-5-25,-1-3 37,1-5 45,1-5 2,3-4 24,3-5-63,3-14 45,2 0-25,4-10-21,1-6 44,-1-7-8,1-5-24,0-11 24,2-2 48,-2-2-32,-3-6 2,-6 2 12,-2-8-86,2-3-9,-4-6 31,-3-2 6,-8-4 29,1-6 41,-5-9-8,-4 1 42,-13-3-20,0-7-24,0 0 49,0-1-47,0 3 118,-21 2 75,3 7-7,-4 5 1,-1 9-48,-1 10-39,1 8-11,-2 8 8,3 8-29,2 8 22,3 8-79,1 5 15,16 3-22,-15 6-83,15 5 36,0 0-43,0 5 27,0 7 61,-14 4 26,14 6-12,-16 11 48,16 6-69,-15 9-43,0 8 77,15 11-121,0 4 176,0 5-54,0 0-43,0 5 52,0 0-165,0 2 108,21 0 23,-3-5-23,0 0 40,0-2 5,1-2-126,0-5 81,4-1 13,-3-5-17,4-2-9,-3-3-87,1-1-3,-2-2-65,-2-4 35,-1-3-27,-2-5-98,1-5 5,-16-3-62,17-6 44,0-8-24,-3-5 63,3-5-78,2-11-37</inkml:trace>
  <inkml:trace contextRef="#ctx0" brushRef="#br0" timeOffset="6040.0262">15056 1246 2183,'0'7'11,"0"-2"16,0-1-38,0-1-12,0-3-58,0 0 36,0 0 79,0-5-40,0 2 71,28-4-32,3-1-63,8-2 86,6-1-94,7 0 23,8-2 13,6 0-48,2 1 16,-2 2 23,-1 0-74,-1-1 9,-5 1 17,-3 0-31,-3 0 20,-3-1-60,-3 0-109,-4 0 45,-1-3 80,-4 6-72,-4-2-1</inkml:trace>
  <inkml:trace contextRef="#ctx0" brushRef="#br0" timeOffset="5800.866">15680 480 785,'0'-20'-25,"0"-3"30,0 2 23,0-7 10,0 3-4,0-3-21,0 3 54,0-4-40,0 1 58,0 0 74,-14 1-54,14 0 67,0 2 1,0-1-61,-14 4 2,14-1 8,-14 3 34,14 6-52,0 3-44,0 3 38,0 1-32,-14 2 34,14 4 2,0 1-105,0 0-12,0 0 191,0 0-194,0 7-17,-20 6 49,3 3-201,-3 8 218,-4 9 34,0 5-26,-5 8-28,5 9-8,-4-1-10,7 8-29,3 4 184,18 3-170,0-2-14,0 4 40,0-1-125,0 4 107,0-3 52,15 2-72,9-4 19,-6 0 39,1-4 27,1 2-23,-4-5-67,2 4 32,0-2-50,-3 2 71,-1-3-10,-3 1-36,-11-2-72,0-1-14,14-2 22,-14-3-38,0-6 10,0-2-2,0-8-2,0-3 3,-25-3 11,2-6-123,1-10 40,-1-4-170</inkml:trace>
  <inkml:trace contextRef="#ctx0" brushRef="#br0" timeOffset="6615.4095">16615 994 1401,'14'0'-5,"-14"0"-1,0-8 34,14 1 18,-14 0 9,0 0 42,0-5-30,0 3-4,15-3-18,-15 2-2,0 0-33,0-2 13,0-1 33,0-1-56,0 0 54,0 0-40,0 0 0,0 5 38,0-3-55,0 4 72,-20 0-20,5 2-34,15 5 31,0-4-54,-18 4-13,18 1-14,-21 0 8,2 6-10,0 5 14,-1 0 21,-8 6-7,-2 2 23,2 7-31,-4 3 3,1 0-11,6 7-30,1-4 52,7 2-7,3 3 20,14-5 10,0 3 24,0-1-77,0-1 27,0-1 20,0-1-58,0-1 55,0-3-11,20-2-30,-1-2-10,1-1 80,-4-5 4,4-2 11,2 3 24,3-7-113,0 1-11,-2 1-35,2-1 45,1-1 73,6 0-36,-4 0 47,0 5-37,-3-3-24,1 2 7,-1 1 11,-3-2-20,-4 3 36,-2-2-11,-16 3-5,14 1-1,-14 1-33,0 3 28,0-1-19,0 5 27,0-2-2,-25-1 11,2 2-4,-2-1-18,-3-1 22,-2-4-21,1-3 19,2-3 11,1-1 37,-2-5-54,-8-4 23,3-4-46,-4 0-82,4 0 46,2-9-36,-2-2 28,2 1-20,6-2-32,5 1-63,0-1-43,4-1-18,16 1 3,-17-2 43,17 4-22</inkml:trace>
  <inkml:trace contextRef="#ctx0" brushRef="#br0" timeOffset="7648.1024">17127 831 1533,'0'7'29,"0"-2"13,0 1-7,-17-3 40,17-3 18,0 0-58,0 0 67,0 0-16,0 0-59,0 0 39,0 0-49,0 0-32,0 0 1,0 0 22,0 0 15,0 0 42,19 0-8,1 0-6,5 0-35,6 0-9,9 0-35,9-7-18,5-2-11,7-1-87,4-4-35,2 0-3,2-2-47,-4 3-30,1 2-20</inkml:trace>
  <inkml:trace contextRef="#ctx0" brushRef="#br0" timeOffset="7856.2363">17294 1323 1692,'-36'36'54,"5"-3"-19,4-4-7,4-8 36,6-10-85,17-4 34,0-3 15,0-1-9,0-3-13,0 0 4,0 0 17,0 0-29,17 0 18,8 0-3,8 0-18,12 0 33,11 0 7,14 0 13,9-9-81,10-2-122,6-1-64,5-2-144,-1-4 85,-2 6-111</inkml:trace>
  <inkml:trace contextRef="#ctx0" brushRef="#br0" timeOffset="8102.4018">19075 332 2547,'0'-21'-4,"0"8"21,0 3 20,0 3 211,0-5-49,0 5-22,-15 7-35,15 0-259,0 0 84,0 0-8,0 7 38,0-2 15,0 11-45,0 0 42,0 9-25,0 7 105,0 12-52,0 9-77,0 8 55,0 8-128,0 6 150,0 3-10,0-1-114,0-1 6,0 2-142,0-6 47,0 1-34,0-3-23,0-6-4,0-7-44,0-1 66,0-12-76,0-1-79</inkml:trace>
  <inkml:trace contextRef="#ctx0" brushRef="#br0" timeOffset="8482.6539">19724 615 2046,'25'-36'62,"-6"7"-33,-19 8 68,13 5-8,-13 0-5,0 7 73,0 9-30,0 0-36,0 0-91,0 0-18,0 0-32,-15 9 8,15 4 36,-20 6-9,3 6 15,-3 8 46,-2 7-77,-1 5 48,-2 8 1,1 2 17,1 3 18,1 0-85,7 1 18,15-3-21,0 1 207,0-3-140,0 1-28,0 0-37,17-1-209,8-6 175,6-2-43,3 2 52,8-6 27,-3-8-16,6-8 72,5-8-31,5-6 46,2-12-10,2 0-11,1-15-51,-3-8 13,2-8-16,-4-2 14,-7-8 51,-6-3-51,-6-5 58,-8-1-15,-5-7 0,-4 1 62,-19-8-34,0 1-23,0-6 87,0 5-83,0-1 37,0 1 8,-26 4-109,-6 3 43,-2 8 163,-6 7-227,-7 9 29,-4 4-30,-10 8-226,0 7 172,-3 7 50,0 3-97,1 4-24,3 0-23,1 7-154,9 4 41,2 3 72,5 5-137</inkml:trace>
  <inkml:trace contextRef="#ctx0" brushRef="#br0" timeOffset="8889.9275">20889 400 2404,'31'-12'60,"-9"4"142,-22 3-108,13 2 31,-13-6-47,0 5-154,0 4 103,0 0 29,0 0-75,0 0 163,0 15-132,-24 4-62,6 7 65,-6 7-182,2 7 197,-4 6-25,4 10-72,-4 5 82,1 2-37,3 0 3,5-3 245,17 2-187,0 0-44,0 0-2,0-4-199,0-2 173,0-2-46,26-3 61,1-3 36,4-6-110,0-10 40,3-4-32,4-3-12,-1-10 77,7-5 201,2-10-182,4-11-4,3-7 15,2-4-164,1-7 195,1-4-12,1-8-21,-5-5 4,-5-4-46,-3-2 84,-6-8 28,-6 0-20,-5-6 52,-6 3-42,-7-5-12,-15 6 87,0-3-11,0 9-84,0 6-4,0 6-91,-21 7-24,-4 1 42,-7 8-40,-6 2-21,-3 7 19,-7 2-19,-4 4-6,-5 0-64,-1 13-29,-4 0-21,1 0-44,-1 11 87,3 1-157,3 4 75,4 3-115</inkml:trace>
  <inkml:trace contextRef="#ctx0" brushRef="#br0" timeOffset="9172.1133">21951-125 2442,'0'-17'154,"0"-1"-72,0 3 100,-18 2 13,18-5-176,-19 4 132,19 4-123,-14 10-40,14 0 17,0 0-30,0 0 38,0 14 82,0 7-40,0 7-16,0 7 84,0 7-171,0 11 48,17 9 25,-1 11-104,1 3 287,-17 7-168,23 3 7,-3 4 31,-4 4-219,-4-1 201,-12-1-101,13-1-121,-13-1 157,0-4-250,0-5-19,0-1 54,0-3-150,0-5 167,0-6-49,-19 0-114,19-11 77,-22-9-102</inkml:trace>
  <inkml:trace contextRef="#ctx0" brushRef="#br0" timeOffset="9650.4321">22339 732 1831,'-36'7'36,"5"-7"9,6 2-31,5 1 10,20-3-43,-13 0-11,13-5 30,0 5-41,0-6 30,0 6-34,18-3 9,10 3-53,10-4-77,12-2 50,9 4-139,19-2 111,5 2-106</inkml:trace>
  <inkml:trace contextRef="#ctx0" brushRef="#br0" timeOffset="9463.3077">22850-103 2366,'26'-38'-47,"-6"5"66,-4 4 31,-16 2 109,0 5 108,0 3 17,0 2-8,0 4-139,0 4 10,0 4-120,0 5-76,0 0 35,0 0-120,0 5 9,0 4 150,0 4 19,0 9 21,0 7 32,0 6-119,0 9 8,0 11 147,0 8-90,0 15 27,0 3 90,0 9-267,14 4 111,-14 1-51,14 2-30,-14-2 101,0-3-39,0-5 100,0-4-198,0-6 77,0-5 134,0-5-285,20-4 82,-20-4-23,0-10-296,0-2 154,0-3-65,0-8-28,21-7 82,-21-10-19,0-9-133</inkml:trace>
  <inkml:trace contextRef="#ctx0" brushRef="#br0" timeOffset="10136.7567">23683 626 2080,'-38'11'37,"7"-4"60,3-3-31,3 0 71,5-4-47,6-7-3,14 3 58,-15 0-80,15 0 0,0 1-50,0 3-53,0 0-8,0 0-8,0 0-13,0 0 50,17 0 6,3 0 22,8 0 13,5 0-20,7 0 6,4-7 0,9-1 15,-2 5-21,2-2-1,-2-1 8,-1-3-33,-3 0-1,-2 4 50,0-1-16,-4 2-29,-5-3 36,-1 3-74,-2-3 35,-10 7-47,1 0-9,-9 0 38,-15 0-40,0 0 79,0 7-2,0 2 2,0 0 19,0 2-10,0 4-2,0 5 12,0 4-28,-20 5 11,-3 4-14,-7 4-17,-4 6 23,-3 1-75,-6-1 253,-5 5-194,-2 0 18,-3 3 59,2-4-239,-2 0 187,0 0 22,-1-3 4,4 3 62,3-6-94,2-2 178,4-4-145,4-2-98,1-5 181,8 0-281,6-6 318,22-3-90,0-5-137,0-3 122,0 0-165,0 0 105,0-4 91,0 0-118,24-3-15,4 0 71,5-2 3,5-2 24,8 0-51,5 0 13,7-9-85,4 1 9,0 1 70,2-4-149,-3 0-4,1 1-39,0 1-57,-1-4 12,-5 3-130,-1 0 20</inkml:trace>
  <inkml:trace contextRef="#ctx0" brushRef="#br0" timeOffset="10379.9202">25405 1078 3259,'-22'22'-74,"22"-3"-48,-20-3-76,20-2 35,0-14 102,0 0 57,0 0 80,0 14-8,-20 4-117,20 4 35,-17 9-102,17 9-147,-27 5 6,5 7-179,-1 7-186</inkml:trace>
  <inkml:trace contextRef="#ctx0" brushRef="#br0" timeOffset="11907.9386">-488 4298 1074,'0'-26'93,"-18"3"4,4 2 112,14 5-44,-22-7-143,5 2 52,1 3-78,2 4 71,3 2 35,2 2-52,9 3 68,0-1-2,0-1-130,0 4 10,20 0-91,7-1-12,8 1 105,10-5 15,12 4-10,6 4-60,7 2 93,7 0-52,5 0 12,7 7-39,6 5 35,0 4-3,-3 4-2,3 1 121,0 2-138,-5 6 38,-6-2-11,-4 5-13,-16 0 65,-4 4-57,-11-2 2,-4 4 12,-13 0-42,-8 5 50,-7 0-51,-17 4 45,0 1 49,0 3-38,0 2 241,-27 5-258,-2 4-17,-5 6 66,-7 0-218,-4 3 176,-2-2 34,-4 1-31,-4-1 21,1 0 12,-4-3-72,2-4 14,-1-4-7,-6 0-6,4-7 2,-2 0-33,4-7-33,1-1 30,0-7-15,6-5 16,2-4-108,2-7-96,6-3 44,4-6-96,5-6 50</inkml:trace>
  <inkml:trace contextRef="#ctx0" brushRef="#br0" timeOffset="11532.6877">4 4493 884,'0'-18'13,"0"2"52,0 2 17,-21-2 43,21-3 31,-14 4 71,14 2-124,0 3-20,-16 6-37,16 1-141,0 2 124,0-1 78,0 2-117,0 0 33,0 0-18,0 7-112,0 4 175,0 1-45,0 4 13,0 5 13,0 6-65,0 5 32,0 5 25,0 5-55,0 6 8,0 1-4,0 6 2,0-1 27,0 1-33,0 0-1,0-4-53,0 2 24,0-5 9,-16-4-41,16-3-15,0-8-142,0-5 13,0-5 95,0-6-13,0-5 96,0-5-161</inkml:trace>
  <inkml:trace contextRef="#ctx0" brushRef="#br0" timeOffset="12425.2842">937 4265 1401,'-22'-3'-68,"-1"-1"70,-2 1 59,2 0-1,1-4 90,6 2 29,1 0-46,15 1-179,-17 3 139,17-1-191,0 2 68,0 0 122,0 0-204,15 0 102,7-4 47,8 0-29,8-4 33,8-3-71,8 0-99,10-4 122,9-5-106,5 1-65,3-4-97,2-2 59,-3 2-47,1-5 36</inkml:trace>
  <inkml:trace contextRef="#ctx0" brushRef="#br0" timeOffset="12225.1494">1108 4272 1821,'41'-21'31,"-8"5"-41,-4 4-28,-10 4 55,-7-2-50,-12 10 33,0 0 79,0 0-36,0 0 8,0 0 14,0 7-29,0 0 58,0 0 28,14 4-21,-14 3 194,19 5-285,-3 7-13,2 5 79,4 3-243,3 6 198,1 8 179,2 3-192,2 4 1,1 4-15,0 3-127,-3 2 84,-1 2 22,-2 3 45,-2 0-77,-1-3 265,-3 2-245,-4-3 37,1-3-62,-2-2-151,1-7 211,-4-4-83,2-3 41,-13-8-132,12-5 37,-12-8-5,11-6 33,-11-9 34,0-1-98,0-9-64,0 0-96,0-9 59,0-6-90</inkml:trace>
  <inkml:trace contextRef="#ctx0" brushRef="#br0" timeOffset="13172.7799">3776 5141 1506,'0'30'-109,"0"-4"62,0-13 2,0-1-14,0-12 110,0 0-32,0 0-27,0 0 78,0 0-16,0 0 15,0 0 70,0 0-36,22 0-37,-22-12-96,18-6 51,-1-4-65,7-7 40,4-8 53,0-7-132,1-6 71,4-3-5,3-3-23,-5-10 54,-1-1-21,-5-5 14,-4-4-24,-3-4-4,-6-1 9,-12 4 17,0 1 57,0 7 21,0 8-9,0 12-14,0 8 12,-17 10-67,-3 9 22,-1 8-1,0 7-40,-4 7 98,-3 0-104,-2 9 37,-6 7-28,5 6-49,-3 6 325,0 7-321,2 4 71,4 5 23,5 5-285,4 0 252,19 2 7,0-2-35,0-3 23,0 0 30,0-4-24,28-2 6,5-2-21,8-1 18,4-4-27,1-1-12,4 0 35,2-2-24,2-3 13,1 1 9,-1-2 11,-2 0-36,-6-1 22,-1 1 42,-4-2-76,-4 3 34,-7 1-41,-5-1-18,-10 2 92,-2 0-17,-13 2 69,0 1-63,0 1-47,0-1 8,-24 4-8,-2-1 20,-5 0-23,-3 2 58,-5-3 4,-3-2-23,0-4-60,-2 0-8,2-5-33,-2-5 92,4-4-4,-4-7-64,7-7-49,1 0-126,5-7 117,6-7-90,2-7 50,5-7-15,18-7-30,0-6 69,0-6-5,0-6 47</inkml:trace>
  <inkml:trace contextRef="#ctx0" brushRef="#br0" timeOffset="13351.9005">4263 4719 721,'45'-39'15,"-3"4"-3,-1 3 98,-4 3-38,-6 3 23,-1 5 15,-5 2-111,-3 4 53,-5 5 35,-2 5 20,-1 5 35,-14 0-6,16 0-71,-5 7-17,0 0-58,0 2 58,3 2 9,1 4 26,1 1 5,1 3-96,3 3 53,2 4-45,0 0 17,0 5 23,-2 2-80,2 2 9,1 3 17,-1-1-44,-2 1-14,3 1-9,-4-2-131,-5 2 60,3-3-30,-17-2-52,0-5-8</inkml:trace>
  <inkml:trace contextRef="#ctx0" brushRef="#br0" timeOffset="13498.0009">4671 3959 1302,'16'-20'-7,"-16"0"-44,0 5 1,0-1-171,0 1-13,0 4 120,0 4-103,0 2 108</inkml:trace>
  <inkml:trace contextRef="#ctx0" brushRef="#br0" timeOffset="14458.6374">5820 4738 1139,'16'10'17,"-16"-6"-28,0-4 39,0-8-47,0-7-9,0 0-17,-22-8-16,-1 0 101,-1-7-10,0-1 76,0-4-4,-4 0-104,0-4 6,-5 0 63,2 4-18,3 1 20,-1 5 55,1 2-163,3 6 39,1 6 55,-1 3-64,5 8 70,-2 4-17,-3 6-14,1 6-23,-3 6 46,-1 4-66,-3 6 11,3 5 25,0 4-64,3 2 4,3 5 25,2-2-56,6 2 16,14-2 57,0 2-45,0-3-45,0 1 10,0-5-21,0-2-13,25-2 54,3-3-21,-6-7-122,4-3 129,5-6-66,7-9 9,2-5 118,2 0-75,0-14 184,-4-7 11,8-6-33,-5-5 1,-7-3-115,-3-3 63,-6-2 88,-5 0 96,-1-1 43,-7 2 10,-12 4-50,14 4-58,-14 2-14,0 3 10,0 4 49,0 7-102,0 1 186,0 7-279,0 3 35,0 0-38,0 4-199,0 0 209,0 8-68,0 2 57,0 6-3,16 5 195,-16 9-112,16 9-33,-1 12-4,2 4-169,-1 10 135,3 9 62,1 9 9,0 8-56,0 4 91,4 5-156,1 5 51,0 4 16,3 3-174,0-3 173,1 2-12,2 2-28,0-3 41,1-2-46,-4-4-64,-3 0 3,-4-3 13,-2-2-4,-19-8 58,0-4-4,0-10-26,0-6 16,0-11-33,-22-10 51,-3-13 33,-3-8-40,-4-10 42,-1-19-46,-3 0-22,-1-11-8,-2-7-32,-3-10-27,0-10 6,-2-10 2,2-10 31,0-13-15,1-10-3,7-13 78,3-9-100,6-6 117,8-8 23,17-1-70,0-6 67,0-2-58,0-1 18,0 4 27,17 3 24,7 3 22,4 6-51,3 5 65,6 9-8,5 9 1,3 10 27,4 6-77,2 10 7,3 8-30,-1 6 11,0 8 22,0 10-13,-4 6-10,-6 8-41,-7 7 51,-3 9-38,-7 0 2,-3 14 46,-4 4-81,-3 7 49,-4 8 54,1 3 21,-13 5-40,17 7-52,-17 6-9,14 0-71,-14 5 40,12-1 85,-12-2 10,0-3 5,14-3-5,-14-5-57,0-8-5,0-5 49,0-9 37,0-6 32,0-2-95,0-9 48,0-6 7,0 0-35,0-11 14,0-6-44,0-12 24,0-4 3,0-7 49,0-7-9,0-4-92,0-6 89,0-3 56,19 5-43,-2 4 108,2 2-51,-1 4-89,0 6 81,-1 8-45,3-1-76,-1 10 2,-2 1-27,1 6-23,1 0 64,1 8 60,4 2-60,-4 5 4,5 0 36,-2 5-100,2 6 6,-1 5 8,4 4-24,-4 1 95,3 7-75,-2 6 10,-2 3-141,-1 0-96,-2 3 35,-1-1-14,-2 5 15,0 0 2,-3-3-92,3-2 99,-17-7-155,24 0 25</inkml:trace>
  <inkml:trace contextRef="#ctx0" brushRef="#br0" timeOffset="15152.0999">7585 4714 917,'31'-43'58,"-3"3"33,1-3 65,-1 6 29,-4 0-19,1 4 10,-10 4-38,2 4 19,-17 4 7,0 3-49,0 1-21,0 4 39,0 2-126,0 3-43,0-1 30,-24 4-86,3-1 105,-1 6 32,-2 0-77,-3 7 41,-4 0-61,-6 4 75,1 7-3,1 3-50,0 6 30,0 4 7,3 3-32,1 5 44,1 5-35,2-4-84,8 4 30,3 1-61,17-5 33,0 2 37,0-1-18,0-5-19,0 1-44,23 0 19,0-7-27,4-3 96,-1-5 36,2-7-64,3-8 136,1-7-89,0-11-14,-2-7 138,1-3-97,-3-3 80,-6-7 92,1-2-89,-4-2 31,-2-3 6,-5-2-32,-12-1 10,16-1 68,-16 0-14,16 4 40,-16 1-16,0 6 115,0 6-158,0 4-106,0 6-42,0 7-103,0 2 126,0 6-19,0 0 79,0 0-94,0 9 197,0 6-155,0 2 54,0 7-104,0 5-133,0 1 139,0 10-64,0 1 58,21 1 10,-2 3 11,1 2-94,1-2 89,-1-1-54,3-3 10,2-1 0,3-3 35,2-4-60,-2-5 14,3-7 36,2-4-31,-2-6 15,1-11 48,-2 0 34,1-15-29,-3-4 10,2-7-28,-2-8-19,0-7 61,0-4-41,-2-6-3,-4-4 5,-2-9-57,-1-2 54,-5-4 60,-14-13-51,0-4-8,0-9 16,0-4 76,0-6-81,0-1 91,-25 1 23,2 3-95,1 6 195,0 10 111,0 11-137,-1 11-25,-2 10-6,0 13-199,0 3 121,2 11-21,0 8-51,-1 8-48,1 7 4,4 5 18,2 0 26,0 7 25,3 7 52,0 7-59,0 2 182,14 14-174,-14 6-46,14 9 89,0 4-291,0 9 244,0 7 0,0 4-53,0 4 164,25-1-131,0 1 21,1 1 27,2-1-129,3-1 52,0-4 22,4 1-32,1-4 108,4-2-19,-1-7-29,-2 0-16,4-6-76,-2-3 20,1-1-77,1-6-106,-7-4 20,0-4-55,-1-6 16,-2-6-12,-6-6-202</inkml:trace>
  <inkml:trace contextRef="#ctx0" brushRef="#br0" timeOffset="15483.3224">10019 3669 1991,'-21'-22'30,"21"0"51,-18 0 34,4-2 9,-2 0 150,16 0-143,0 2-63,0 2 37,0 3-202,0 3 86,0-1 43,0 3 105,0 0-207,36 3 114,0-2-37,4 3-189,4 1 214,2 3-61,3 4-63,-1 0 78,-4 5-37,-1 6-27,-1 0 58,-3 4-10,-1 3 36,-7 3 5,-3 4 2,-8 1-37,-1 3 48,-4 3-48,-15 5 2,0 1 42,0 1-85,0 9 65,0-4 71,0 3-54,-23 3 16,-5-2-20,-3 0-121,0 1-15,-7 0-105,1-2-11,1 0-37,0 1-43,5-4-19,3 2-62</inkml:trace>
  <inkml:trace contextRef="#ctx0" brushRef="#br0" timeOffset="15642.4293">10353 5240 2328,'0'30'3,"0"-6"41,0-7-6,0-4 26,21-13 32,-21 0-72,0 0 58,0 0-75,0-6-68,0 0-108,20-1-267,-5-1 43,-15-2-277</inkml:trace>
  <inkml:trace contextRef="#ctx0" brushRef="#br0" timeOffset="25143.7613">19310 6552 1905,'0'-12'7,"-18"-4"22,18-4 7,0 1 24,0-4-23,0-3-6,0 4-19,0-4-24,0 3-38,0 2 10,24 2 21,4-3 47,7 3 14,7 2 3,5 2-79,4 8-6,2 0 40,3 7-44,0 11 105,-2 6-80,-2 5 21,-4 5 24,-3 9-54,-1 0 84,-8 8-67,-5 3-9,-6 3 46,-5 3-66,-3 0 79,-17 3-39,0 4-3,0-1-16,0-3-1,0 2 43,0-1-35,-26-2 40,-5-4-11,-1-2-8,-2-1-6,-2-2 52,0-7-52,-2-1-3,3-4 18,4-4-59,3-9 14,3-5 30,8-1 44,2-7-29,15-8 32,0 0-97,0-7-52,0-5-5,0-6 6,0-5 58,0-9 20,17-6 28,6-4-34,5-9 44,3-4-59,7-6 80,2-5-6,5-6-9,5-5 31,5-4-45,2-3-4,-1 5 24,0-5 17,0 6-44,-1 6 28,-7 13 17,-6 5-45,-11 10 88,-4 5-35,-5 9-52,-8 8 53,-14 5-23,0 3 59,0 4-5,0 4-11,0 3-53,0 3-3,0 0 27,0 0-48,0 6-27,0 0-42,0 1 77,0 6 5,0 2 63,-24 9 34,-2 8 34,-9 10-91,-2 7-22,-3 8 221,-4 6-415,-1 6 195,-2 0 167,2 4-415,6-1 303,9-3-46,7-2-201,3-3 156,6-2 24,14-6-52,0 5 44,0-7 12,0-5-88,26-3 61,5-5-82,1-1-67,5-4-41,5-6-47,6-11-35,7-4-74,4-2 11,6-6-176</inkml:trace>
  <inkml:trace contextRef="#ctx0" brushRef="#br0" timeOffset="25431.9534">21638 5941 2455,'0'-12'-42,"0"-3"-2,0 3 15,0 3 20,0 4 63,0 3 49,-22 1-47,1 1 28,-3 0 31,-1 14-72,0 5 32,2 4-71,-7 8-12,2 11 65,-4 7 14,-6 14 42,6 9-22,-6 5-46,-1 13 120,0 7-128,1 4-2,0 5 0,2 3-123,4 1 83,4 1 15,4 2-20,7-3-15,3-8 33,14-4-25,0-5-12,0-7-82,0-7-13,25-9-13,3-7-5,3-8-6,5-9-59,4-10-51,6-6-9,5-9 7,5-6-54,5-7-146</inkml:trace>
  <inkml:trace contextRef="#ctx0" brushRef="#br0" timeOffset="25928.2848">22021 6540 2279,'-17'0'6,"0"0"40,3 0-30,14 0 9,-19 0-16,19-7-47,0 7 44,0-7-55,0 7 56,0 0 58,0 7-59,0 7 42,0 4-6,0 8-84,0 8 91,0 8-43,0 2-23,0 6 24,19 1-46,-7 1 46,1 0-29,-13-2-64,20-2 59,-3-3-1,-17-2 7,16-4 45,-16-6-78,0-3-8,0-4 33,0-6 23,0-6 18,0-6 34,0-2-63,0-6-10,0 0-4,0-14-24,0-3 39,-19-6 10,5-5 20,14-6 9,0-5 5,0-5 15,0-4 1,0 0-8,0-1-6,0 0 6,0 1-11,0 2 15,0 2-2,17 5-19,0 3 26,1 3-51,2 4 51,-2 2-8,6 3-37,1 0 237,3 3-176,1 3-14,6 2 149,0 2-338,6 3 172,-2 11-1,1 0-120,-2 0 80,-4 15 22,-1 0 23,-5 7 94,-3 5-94,-8 5-38,0 4 4,-3 1-3,-14 7 34,15 3-58,-15 3-20,0 2-92,0-5 27,0 1-4,0 2-49,0-6-56,0 0-44,0-12-12,0 1 10,0-5-111,-20-5-9</inkml:trace>
  <inkml:trace contextRef="#ctx0" brushRef="#br0" timeOffset="26511.6738">23077 6362 2046,'-20'-11'-42,"0"0"81,1 0-16,2-2 67,17 0 61,0-1-108,0 3 82,-17 3-69,17 1 0,0 1 19,0 3-54,0 1 0,20 0-57,5-1 12,7 1-7,9 2 11,4-7 34,10 7 10,5 0 17,1 0 144,1 0-220,1 0 38,-4 0-17,0 5-159,0-1 245,-6-4-65,-1 0-16,-6 0-16,-4 0-64,-4 0 22,-6 0 15,-4-4-35,0-1-2,-4-2-40,-4 3-3,-1 1-24,1-4-34,-1 0-121,-19 0-35,21-1-81</inkml:trace>
  <inkml:trace contextRef="#ctx0" brushRef="#br0" timeOffset="26220.4806">23501 6380 2429,'25'-10'-3,"-7"5"9,-4-2 46,-14 2 18,0-6 64,0 2-7,0 5 73,0 4-77,0 0-67,0 8 17,0-5-151,0 3 58,0 3 69,0 1 13,0 11 163,0 2-88,0 10-147,0 7 33,0 6-37,0 7 23,0 3 78,0 3-68,16 0-108,-16-2 117,14-1-10,-14-2-64,12-2 79,-12-7-56,0 1 23,0-7 59,0-2-164,0-5 78,0-5-114,0-5-57,0-4 37,0-1-109,0-8 99,0-3-41,0-2 36,0-4-78,0 0-209,0-7 125,0 0-113</inkml:trace>
  <inkml:trace contextRef="#ctx0" brushRef="#br0" timeOffset="26893.9298">23937 5567 2091,'-22'-16'55,"2"3"119,-4-2-55,9 2 51,15-3-36,-13 4-116,13 2 87,0 3-73,0 3 21,0 0-23,0 2-14,0 2 96,0 0-55,17 6 143,11 5-98,11 3-68,11 6 14,3 2-111,6 6 55,8-2 16,3 5 14,2 4 47,-4 1-25,-2 0-40,-7 4 1,-1-2-101,-2 5 96,-8 1 109,3 3-130,-6 6 29,-6 3-66,-1 3 8,-7 3 73,-3 7 3,-3 1 42,-5 5-73,-20-1 14,9 4 1,-9 1-10,0 3-37,0 2 64,-17-3-36,-6 4 18,-2 2-4,-9-1-37,-4-1-31,-4-2-20,-3 0 13,-2-5-64,-1-2 48,0-6 3,0-5 36,-2-6 4,6-6-40,5-4-58,-3-7-87,8-5-36,0-4 14,4-7-15,2-5-91,6-5 39,-3-3-35</inkml:trace>
  <inkml:trace contextRef="#ctx0" brushRef="#br0" timeOffset="20135.4226">8631 6380 1831,'0'-27'-13,"0"0"-7,0 9 43,0 4-5,0-6 53,-22 5 37,2 8 18,-2 7-21,4 0-65,-1 12-6,0 5-59,-1 5 15,3 8 56,-5 7-31,2 7 169,20 10-97,-27 5-83,6 5-8,3 7-132,4 0 140,3 5 58,11 1-15,-15 7-6,15-4-44,-11 5-35,11 2 58,0 1-23,0 1 30,0 0 18,0-3-56,0-4 29,0 0 127,0-7-184,26-4-10,2-11 56,4-3-200,3-9 124,4-8-39,2-3-97,6-8-3,6-12 76,-2-5-26,2-12-14,1 0-17,6-8-53,3-10-96</inkml:trace>
  <inkml:trace contextRef="#ctx0" brushRef="#br0" timeOffset="19823.2144">6854 6853 1427,'0'-9'28,"0"2"23,0-1-13,0 0 70,0-1 7,0 2-41,0-3 65,0 3-39,-11-1-128,11 1 90,0 0-64,0 4-13,0-5 116,0 3-92,0-4 17,0 1-26,24-2-35,1-4 86,3 0-42,1-3-12,10 3-9,0 1-48,5 1 19,1 0-2,0 6 67,0 6-78,-1 6 54,-4 6 57,-1 6-81,0 3 51,-5 7-8,-4 10-68,-3 3 18,-7 9 69,-3 1-44,-2 8 8,-15 3 9,0 3-119,0 4 21,0 5 55,0 2-7,-18-2 75,-2 0-41,-4-1-24,-1-3 51,-3 0-12,2-8 24,-1-7-18,2-4 3,2-9-27,3-5 10,3-8-2,17-7-92,-16-7 57,16-4 32,0-5-4,0-6 37,0 0-25,0-7-56,0-6 16,0-5 22,0-5 0,0-6 7,17-7 3,2-7 3,0-9 15,1-7-5,2-6 22,1-5 91,-1-6-167,4-4 49,-1-3-15,3 0-79,-1 0 181,1 5-11,0 2 10,-2 4-33,1 6-94,-2 5 73,-4 7 9,-5 10 24,-16 7 78,16 9-98,-16 7 41,0 9-49,0 2-18,0 4-4,0 6-34,0 0-2,0 7-8,0-1 8,0 5-16,0 5-11,0 5 24,-13 7 12,13 9 14,-17 4 22,3 7 104,14 5-146,-20 2-11,1 5 4,2 0-98,4 2 160,13-2-3,-17 5-19,17-1-11,-15-2-29,15 0-2,0-1 35,0-1-39,0-3-6,0-4-75,22-6-7,-2-2-37,2-5 5,-2-5 18,3-3-93,5-8 51,6-4-88,4-7 87,5-4-93</inkml:trace>
  <inkml:trace contextRef="#ctx0" brushRef="#br0" timeOffset="20584.7219">9291 6722 1883,'-18'-11'-8,"-3"4"67,4 2 1,-3 0 1,4-3 30,4 5-83,12-1 13,-16 3-25,16 1-13,0 0 14,0 5 3,0 7 26,0 1 10,0 6 5,0 6-41,0 7 4,22 1-22,-3 10 24,-2-1 18,0 2-15,2 2 0,0 2 41,-2-2-81,0-2 25,-2 0-27,-1 0-31,-1-1 106,-2-2-39,-11-1 27,15 0-55,-15-4 8,13-4-1,-13 1 45,0-4-12,0-3-39,0-5 18,0-5-36,0-2 18,0-3 16,0-6-21,0-2 43,0-3 85,0 0-111,0 0 39,0 0-18,0 0-99,0 0 92,0 0 19,0 0-19,0 0-13,0 0 29,0 0-42,0 0 24,0 0 30,0 0-33,0 0 15,0 0-36,0 0-5,0 0 40,0 4 1,0 3-12,0-1-9,18 2 18,-18 3-3,19 1 3,-5 2 30,-1 1-31,-1 0-75,4 2 81,-1-2-43,2-1-14,2 1 71,3-3-130,3-3 11,4-2-108,4-3 15,0-4-19,4-6-64,4-3 55,1-1-127</inkml:trace>
  <inkml:trace contextRef="#ctx0" brushRef="#br0" timeOffset="20845.8958">9453 7317 1551,'-43'16'16,"-1"0"0,2-7-2,3 0 2,6-9 8,7 0 12,4 0 3,5 0 25,17 0-64,0 0-3,0-6-9,0 1-11,20-2 6,8 4-46,7-6-27,13-2-16,6-3-85,7-2 65,4-1 56,6-3-83,2 1-28,3-5-54</inkml:trace>
  <inkml:trace contextRef="#ctx0" brushRef="#br0" timeOffset="21081.0523">9953 6747 1663,'-31'-16'-10,"1"2"17,4 1-4,-1 4 63,6-4 33,0 3 78,4 2-3,-1-1-52,4 4-4,14 1-33,0-1-52,0 5-39,0 0-17,0 0-59,0 0 105,0 9-58,0-1 83,25 5-29,3 2-35,4 7 138,4 1-88,3 5 14,6 4 14,3-1-55,2 7 11,2 3-46,-3 1 31,-2 2-37,-2 5 20,-1 5 59,-7 4-34,-4 4 35,-5 1-24,-6 6-11,-7 4-107,-15 0 154,0 3-76,0 1 29,0-4 85,0-4-129,0-1 137,0-5-142,-20-5-37,0-4-39,1-6-85,-4-7 70,1-5 24,-1-4-29,2-7-75,3-4-22,1-7-157,17-4-56</inkml:trace>
  <inkml:trace contextRef="#ctx0" brushRef="#br0" timeOffset="21409.2716">11389 7269 1916,'-20'17'-4,"20"-5"48,-18-4-26,18 2-10,0-10 51,0 0-59,0 0-31,0 0 72,0 0-63,0 0 74,0 0 84,0 4-77,22-4-4,5 0-91,10 0-31,7 0 37,4 0 32,13-8-2,3 2-8,4-1-47,2 1-104,0-1-15,-1-6-28,-4 5-116,-6 1 66,-4 3-90</inkml:trace>
  <inkml:trace contextRef="#ctx0" brushRef="#br0" timeOffset="21655.4387">11534 7738 1926,'-38'31'10,"-1"0"50,10-5-7,1-3-8,8-10 15,2-7-74,18 0 28,0 1 13,0-3-22,0-3 120,0 2-47,0 0 24,25 0-9,10-2-186,8 2 80,13-3-26,11-7-19,11 1 126,3-5-68,9-2 52,2 0-33,0-5-74,-5 4-91,-6-2-37,-11 2 29,-7 3-75,-10-1 26,-10 2-43,-12 4-60,-9 3 17</inkml:trace>
  <inkml:trace contextRef="#ctx0" brushRef="#br0" timeOffset="22414.9423">13245 6822 1634,'0'-13'14,"12"-1"-28,-12-1 7,13 1-2,1-5 23,-14-1 69,19 1-29,-1 0 24,4 2-34,6 0-36,5 1 18,1 1-52,5 5 55,-2 3-1,9 3-10,0 4 34,3 0-41,-1 10-11,-5 9 20,1 0-6,-3 5 23,1 5-37,-5 7 3,-9 4-8,0 2-21,-8 6 17,-3 2 23,-17 4 3,0 0-26,0 4 27,0-2-49,0 4 33,0-4-47,-29 2 37,-2-3-8,-1-3-44,1-1 33,0-5-10,0-6 39,3-6 14,3-3-34,6-10-6,4-5 24,15-8 27,0-8-1,0 0-28,0-8-36,0-8-36,0-5 58,0-7 1,0-9 2,29-6 21,1-8-24,3-8 27,6-2-31,3-9-10,4-3 53,6-3-41,2-4 43,2 3 13,4-2 3,0 4 23,-4 4-2,-4 5-9,-6 10-33,-7 6 53,-6 10 21,-5 8 35,-8 9 9,-20 8-25,0 15 13,0-7-99,0 7 27,0 0-40,0 0-43,0 8 83,0-1-76,0 4 59,0 1-37,-18 6 14,-1 5 45,-4 5-25,-4 7 15,1 6-18,-2 6-5,0 1-18,-4 3 47,8 3-31,-3-3-32,7 2 20,3 0 0,0-2-71,17 0 78,0 4-22,0 2-60,0-3 70,0-1 57,0 2-194,0-1-31,26-4-23,2 0-121,6-4 34,1-9 26,0-4-45,6-8 14,-1-6-15,-1-6-89</inkml:trace>
  <inkml:trace contextRef="#ctx0" brushRef="#br0" timeOffset="22729.1511">15659 6245 2160,'0'-14'17,"0"9"-5,0 5 27,0 0 31,-19 0-18,-3 0 17,-1 0 13,-2 8-39,2 3 58,-5 1-29,4 6-40,-5 7 40,1 7-90,1 5 47,2 8-11,-1 7-36,-1 8 81,4 3-60,-1 6-3,9 4 12,15 4-35,-19-2 38,19 2 18,0-1-28,0 2 2,0-7 4,0-2-4,0-3-25,27-4-74,-2-8-2,1-3-49,7-6 3,-2-7 13,2-4-68,1-8 37,3-5-49,-1-9-27,5-1-39,4-11 72,-2 0-28,9-11-85</inkml:trace>
  <inkml:trace contextRef="#ctx0" brushRef="#br0" timeOffset="23191.46">16183 6639 1852,'0'-7'8,"-20"-4"21,1 3 21,2-1 40,3 2-11,14 5 39,-18-2 4,18 2-101,-16 2 33,16 0-95,0 6-31,0 2 77,0 2-32,0 9 42,0 2 19,0 9-22,0 6 36,20 6-48,-3 5 0,-3 2-44,0 0-15,1 0 5,-15 0-15,15-6 32,-15 0-4,16-6 2,-16-4-22,0-4 37,0-3-6,0-5 22,0-6 19,0-2-43,0-13 24,0 0 5,0 0-5,0 0 24,-17-6 0,17-7 0,-18-7-32,3-6 24,15-4-11,-19-5-26,5-6 77,14-5-15,0 2-17,0-6 25,0 2-18,0 0 2,0 3 18,0 3-2,0 5 39,23 5-31,-1 3-7,5 3 28,-2 4-76,-2 7 34,5-1 17,-3 4-15,3 0 26,2 4 16,-4-1-25,-1 9-70,3 0 75,2 0 2,1 9-14,1 0 60,-4 5-51,5 6-38,1 4 24,-1 5-4,0 3-46,1 5 34,-3 3-15,-3 6 228,3 6-195,-9 4 0,-5 2-15,-3 4-260,-14 2 218,0-1-92,0 3 36,0-3-65,0-3-24,0-4 58,0-6-70,-25-4 54,4-5-88,-1-9-7,-2-2-7,0-6-37,2-7-67</inkml:trace>
  <inkml:trace contextRef="#ctx0" brushRef="#br0" timeOffset="23500.6654">16671 6231 2417,'0'-16'22,"0"2"59,0 0-94,0-1 17,0 0 16,0 1-57,0 3 116,0 2 24,0 4-65,0 5 5,0 0-58,0 5 26,0 5 32,25 7-10,3 4 52,4 9-41,7 7 44,5 6-8,6 8-5,1 8-26,5 5-109,-3 5 72,-1 2 21,-4 1-42,-3 5 96,-8 1-29,-5-2-19,-8 4 26,-6 1-53,-18-2-24,0 1 65,0 1 0,0-2-71,-21-2 10,-4-3-107,-4-5 0,-7-4 37,-4-7 20,-4-6 10,0-5-42,-1-9-28,5-5-28,-1-6-43,5-5-47,7-8-15,2-4-86,7-5-68,0-5-81</inkml:trace>
  <inkml:trace contextRef="#ctx0" brushRef="#br0" timeOffset="23728.8174">17882 7138 2429,'0'-3'7,"0"3"41,0 0-22,0 0 72,0 0-30,0 0 20,0 0 84,0 0-80,0 0 57,0 0-129,0 0-16,0 0 245,0 0-271,17 0-6,5 0-22,6 0-264,10 0 214,4 0 37,3 0-129,6 0 37,1 0-28,-3 0-33,-5 0-29,-2 0-7,-6 0-160,-5 0-14</inkml:trace>
  <inkml:trace contextRef="#ctx0" brushRef="#br0" timeOffset="23908.9376">17818 7609 1893,'-18'21'51,"18"-5"-18,-22-3 11,22-13 43,0 0-23,0 0 32,0 0 5,0 0-41,0 10-27,0-10-59,0 0 32,33 0-44,-1 0-56,9-7 16,7-2-117,7 2-28,1-2-28,3-3-40,0 5-152</inkml:trace>
  <inkml:trace contextRef="#ctx0" brushRef="#br0" timeOffset="28614.0748">4470 11581 963,'0'27'-4,"-17"-8"68,3-3-40,14-7 49,-14-4-18,14-3-42,-14-2 0,14 0-49,0 0-24,0 0-36,0 0 50,0 0-64,0 0 36,0-3-120,0-1-25</inkml:trace>
  <inkml:trace contextRef="#ctx0" brushRef="#br0" timeOffset="28429.9526">4550 10844 1199,'0'3'105,"0"0"44,0-3 44,0 0-80,0 0-34,0-6-110,0 2-59,0 4 102,0 0-86,0 0 57,0 0 59,0 0-62,0 0 1,0 0-79,0 0-93,0 0 79,0 0-31,0-4-22,0 4 32,0 0-88,0 0-2</inkml:trace>
  <inkml:trace contextRef="#ctx0" brushRef="#br0" timeOffset="28833.2207">5215 11652 611,'20'11'-32,"-6"-1"88,-14-2-8,0-2 47,0-2-34,14 0-88,-14-3 115,0 3-70,0-3 32,0-1-14,0 0-41,0 0-65,0 0 70,0 0-16,0 0-204,0 0 67,0-1-68</inkml:trace>
  <inkml:trace contextRef="#ctx0" brushRef="#br0" timeOffset="29888.9242">6887 10384 1139,'0'1'-87,"-16"2"46,16-3 40,-14 0 108,14 0 88,0 0 9,-14 0-47,14 0-124,0 0 32,0 0-63,0 0 6,0-4-18,0-2-3,0 1 95,0 2-74,0-1 81,0 1-60,19-1-106,1-3 80,4 5-69,1-1 38,3 1 65,1 2-27,-1 0 10,3 14-4,1-2 56,-3 6-66,1 2-27,-2 6 34,1 6-130,-2 3 109,-2 4 6,-2 5-14,-3 4-21,-4 6 12,-16 4-19,14 4-7,-14 0 77,0 4-35,0-2 33,0-1 10,-25-3-7,5-2-24,0-1 25,-2-7-48,3-8 22,0-5-17,2-5-12,3-6 41,14-8-49,-15-5 123,15-6-98,0-7-19,0 0 7,0-11-42,0-6 32,0-9 73,0-3-45,0-7 1,0-6 12,20-6-30,0-7 33,4-1-17,-3-3-21,4-1 9,-1 0 24,-1 2 10,0-2 26,-1 4-62,0 4 21,0-2-26,-2 6 8,-3 4 60,0 1-77,-1 4 77,-2 4 20,-14 1-92,15 1 91,-15 6-111,0 4 18,14-1 141,-14 2-98,0 5 41,0 2-20,0-2-71,0 6 87,0 1 24,0 3-47,0 0-5,0 3-30,0 1 13,0 3 4,0 0-12,0 0 14,0 0-45,0 7 23,0 1 28,0 8-39,0 0 27,-20 9 26,0 6-5,1 5 7,-1 6-21,1 4 32,1 5-65,0 3-27,3 2 83,15-1-90,0 3 95,0-3 41,0 5-153,0-5 92,0 0-78,0-2 10,0-2 67,23-3-68,-3-3-111,2-6 36,3-2-83,0-8-19,2-7 155,4-4-81,5-6 57,1-12-153,5 0-41</inkml:trace>
  <inkml:trace contextRef="#ctx0" brushRef="#br0" timeOffset="30164.1084">8151 10242 1270,'0'-28'69,"0"3"118,0 5-69,-18 0 74,18 2-53,-19 1-94,5 4 110,14 5-97,-12 4-6,12 0-52,0 4-12,0 0 58,0 11-86,0 0 86,0 1 40,0 9-77,0 4 33,0 8-42,0 10-23,-19 6 42,19 6 73,-17 7 107,17 3-128,-16 6 9,16 7-80,-17-1-150,17 1 110,0 1-11,0 1-27,0 5 157,0-2-51,0-4-1,0-6 5,0-4-144,23-7 64,1-1-16,-1-5 42,2-8-24,5-4-40,2-5-43,1-6 10,3-7-64,4-4-50,1-9-3,7-2-41,0-11-5,1 0 12,4-16 22</inkml:trace>
  <inkml:trace contextRef="#ctx0" brushRef="#br0" timeOffset="30433.2886">8902 10527 1663,'-19'-48'89,"5"8"-54,14 3 134,-20 8 11,1 1-55,5 3 152,14 4-169,-18 4 32,18 6-39,0 4-94,-16 3-35,16 2 9,0 2 45,0 0-77,0 6 48,0 5 66,0 2-225,0 7 165,0 5 173,0 8-231,0 4 94,0 14-46,0 3-123,0 5 70,0 3 113,0 2-25,0 2-42,0-2 111,0 0-60,17 0-7,4-3 4,-3-4-112,1 0-58,1-3 86,3-4-36,-1-4 5,0-5 148,1-4-151,4-8 8,3-5-39,5-5-81,1-7-38,2-6 15,4-6 4,1-6-120,4-2 70,-4-10-65</inkml:trace>
  <inkml:trace contextRef="#ctx0" brushRef="#br0" timeOffset="30614.4081">9067 10880 1024,'-43'22'89,"0"-3"-41,5-2-9,5 1 80,5-7-113,8-3 54,2-8 19,18 0-77,0 0-55,0 0 25,0 0 21,0 0-71,32-4 117,5 0-113,8 0-100,5-1 83,4-2-105,9-6-19</inkml:trace>
  <inkml:trace contextRef="#ctx0" brushRef="#br0" timeOffset="30914.6101">9463 10290 1368,'-33'-8'125,"-3"-2"-87,-1 2 91,-1-1 44,9-7-77,-1-2 104,5 6-95,2 1-5,6 4-136,17 2 42,0 5 0,0 0 19,0 0-34,18 4-43,6 1 37,9 2-52,5 1 145,11 5-87,4-1-18,6 8 67,-2 3-49,6 3 149,-4 10-90,0 2-82,-6 6 36,-6 5-75,-5 7 83,-8 2 101,-6 11-139,-6 0 52,-7 5-51,-15 2-100,0 2 166,0 0-18,0-1 9,0 4 25,-20-6-124,2-6-15,-3-6 15,1-5-35,-3-1-14,2-8-25,1-5-145,0-8-3,3-7-26,1-3 67,16-5-33</inkml:trace>
  <inkml:trace contextRef="#ctx0" brushRef="#br0" timeOffset="39033.0209">16906 11667 205,'0'3'8,"-20"0"5,1-2-1,3 2 63,16 1-45,-20-1 57,-2 0-19,2-1 19,20 2 60,-22-2-47,7-1 51,15 3-176,-20-4 77,20 1-56,-18 1 45,18-2 105,0 0-102,0 2 39,0 0-55,-18-1-23,18 2 16,0-3-15,0 3 13,0-2-83,0 2 72,0-3-12,0 0 47,0 0 48,0 0-104,0 0 95,0 0-75,0 5 24,0 0 49,0-1-22,0-3 5,0 5 19,0-5-6,0 3-19,23 3 18,-3-3-27,4-1-2,1 4 2,3-3-36,4-1-15,4 1 49,5-3-16,-1-1 13,8 0 33,4 0-5,7 0-91,3-7 20,2-3 69,5 5-65,4-6 66,8 0-9,6-1-67,3-2 22,4 2-5,4-1 130,8 1-127,6-2-10,1-1-8,0 3 61,5 0-24,-1 3 25,-2-4 40,-1 3-98,-2 1 12,-2-2-31,-4 3-39,0-2-153,-9-1 204,-4 0 54,-1 2-6,-6-4 34,-7 2-26,-9 0-68,-8 2 61,-6 0 36,-4-2-93,-7 4 15,-6 2 28,-6-4-12,-5 4 65,-5-1 47,-3 5-33,-4-4-2,-16 3-31,0-2-30,14 2-17,-14-1-25,0 1 66,0 1-20,0-1-13,0 2 68,0 0-167,0 0 48,0 0 14,0 0-41,0 0 205,0 7-131,0-5 149,0-2-148,0 0-81,0 0 96,0 0-202,0 0 143,0 0 33,0 0-28,0 0 228,0 0-180,0 0-39,0 0 29,0 0-159,0 0 188,0 0-8,0 0 5,0 0-40,0 0-5,0 0 77,0 0-88,0 0 52,0 0-30,0 0-63,0 0 22,19 0-11,-19 0 72,20-4-47,-5 1-3,2-1-2,2 1 37,-2 0 40,4-1 20,-1 0-39,2-2-32,1-1-42,2 2 64,-2 2-13,1-1-101,0-3 55,1 2-3,0-2 82,0 5-1,-1-2 22,2 3-79,-1-1-87,0-3 108,-3 1-31,-1 1 21,-2 0 5,-3-1-14,-16 1-17,15-2 36,-2 3 46,-13 2 164,0 0 15,0 0-290,15 0 11,-15 0-176,0 0 23,0 0 222,0 0 17,0-5-93,0 2 236,0 3-185,0 0 199,0 0-155,0 0-260,0 0 231,0 0-244,0 0 245,0 0-77,0 0 76,0 0 15,0 0-44,0 0 44,0 0-46,0 0-59,0 0 25,0 0-56,0 0-69,0 0-12,0 0-132,0 0-30,0 0-24,0 0-57,0 0-113,-18-11 1</inkml:trace>
  <inkml:trace contextRef="#ctx0" brushRef="#br0" timeOffset="33952.6346">17079 10299 1702,'0'-20'111,"-14"3"-25,14 1 43,-16 2 12,16 2-129,-15 1 68,15-1-62,0 5 3,-16 7-8,16 0 2,0 0-45,0 12 23,0 0 17,0 4-28,0 9 101,0 3-26,0 6-41,0 6 52,19 2-107,-4 5-3,-1-1 52,-14 7-61,17 0 32,-1 3 28,-16-3-16,12-1-14,-12 0-37,0 1-90,0-1-24,16-5 7,-16 2-17,0-6 9,0-4-46,0-5-104,19-5 44,-5-6 21</inkml:trace>
  <inkml:trace contextRef="#ctx0" brushRef="#br0" timeOffset="34342.8938">17594 10417 1606,'20'-44'33,"-6"5"0,-14 7 63,16 5 45,-16 5 12,0 1 51,0 3-43,0 7 6,0 3-57,0 3-47,0 3-52,0 2-79,0 0 30,0 7-21,0 1 15,0 6 79,-16 3 2,16 7 33,-15 7-24,-1 7-36,16 1-17,-17 10-22,17 4 40,-15 1-22,15 4 11,0 2 18,0-2-14,0 3 17,0 2-32,0-1 29,0-2-18,0 0 0,23-2-24,-1-7-50,1-1 15,7-6-15,1-7 38,5-4-1,1-4-8,-1-6-37,7-7 11,3-7 38,-1-9-12,-2 0 30,6-15 12,-6-6-41,1-4 50,-1-9 0,-7-2-17,0-10-15,-6 2 35,-7-5 28,-6-3-7,-17-5 65,0-4-46,0-1-17,0-1 15,0-1 4,-31 0 67,-2 0-23,-2 4-19,-3 6-47,-5 6-65,-1 7 22,-1 4 146,-3 7-169,-4 6-34,2 9-22,-1 6-166,0 5 129,1 4 2,1 8-31,4 8-22,2 2 5,7 5-90,5 3 11,4 0-93</inkml:trace>
  <inkml:trace contextRef="#ctx0" brushRef="#br0" timeOffset="34813.2069">18736 10257 1791,'21'-22'15,"-5"1"14,-16 3 79,0 1 36,0 3 30,0-3 164,0 6-212,0 3-35,-20 5-66,20 3-184,-20 0 181,4 5-36,16 5 32,-20 3-36,3 6-10,-2 5 45,-1 4-21,-1 5 53,1 5-27,0 2-26,1 4 4,2 2 18,5 2-29,12 0 26,-13 0-15,13 3-36,0 0 15,0 0 0,0-1-7,0 0 42,0-1 53,20-1-116,5 0 88,-1-1 0,4-9-78,1-1 120,-1-7-84,7-5-58,-1-6-16,3-6 16,-1-13 47,3 0-53,1 0 77,1-14-3,-1-4-31,-2-5 88,-2-5-44,-4-11-37,-4 0-1,-4-5 9,-6-5 5,-2-5 56,-16 0-23,0-6-7,0-2 44,0 2-12,0-3-19,0 2-2,-20 5-37,-4 1-29,-2 5 88,-2 5-91,-5 4 36,-4 7 7,-7 4 138,-1 9-129,-3 6-61,-4 4-100,-1 11-138,0 0 157,1 8 19,2 8-22,0 4-56,3 3-44,7 5-114,9 8 141,1 1-124,5 3-7</inkml:trace>
  <inkml:trace contextRef="#ctx0" brushRef="#br0" timeOffset="35619.746">19813 10104 1883,'-43'0'83,"-1"-7"-33,5 3 54,5-6 81,1 4-120,8-2 53,7-1-39,3 4-56,15 2-20,0 1 8,0 1-88,0 1 51,0 0 26,27 0 6,4 0 54,8 0-84,9 0 61,8 0-24,7-4 22,7-2 3,1 1-49,4-2 28,0 1-14,-4-2-41,-2-1-2,-2-1-4,-6 0-15,-7 3-8,-2 0-19,-7-3-73,-3 1-27,-5 2 6,-6 2-51,-4-1-2,-4 6-20,-4 0-107</inkml:trace>
  <inkml:trace contextRef="#ctx0" brushRef="#br0" timeOffset="35431.6196">19983 10049 2160,'0'-10'-9,"0"2"35,0 4 37,0-2 20,0 1 11,0 3-30,0-3-12,0 5-35,0 0-50,0 0 30,0 11-82,0-3 28,0 3 82,0 3-12,0 8 48,0 0 1,-17 8-45,17 5-4,-22 5-3,5 4 1,-2 4-15,1 3 76,-1 2 74,19 5-128,-28-2 17,4 2-64,3 0-83,0-4 130,6-1 3,-2-3-46,1-5 22,16-6-11,-15-9 20,15-5 16,0-7 21,0-4-14,-13-7-33,13-2 197,0-5-40,0-5-160,0-5 23,0-8-239,0-7 59,0-7 240,19-9-65,1-7 26,2-7-33,1-7-56,4-5 23,1 1 54,1 1-25,1 3 34,1 2 33,-3 9-22,-2 5 32,-2 9-38,-4 7-8,-4 4 38,-2 8-36,-14 3 42,14 7 9,-14 4-37,0-1 10,0 4-92,0 1-13,0 0-16,0 0 21,0 8 40,0-1 97,0 4-42,0 4-22,0 6 62,0 4-141,0 7 31,0 3 63,0 4-90,0 5 58,0 2 5,0-1-66,0 0 97,0 3-27,0-3-22,17 0 63,0 1-166,0-2 50,0 3 218,5-4-175,1-1 77,1-2-111,2-1-76,-1-6-34,0-1-51,-2-5 13,1-6-214,-4-6 179,-20-4 22,22-4 4,-22-7-45,15 0-129,-15 0-81</inkml:trace>
  <inkml:trace contextRef="#ctx0" brushRef="#br0" timeOffset="31102.7342">10696 10804 1625,'0'-7'-3,"0"2"124,0-1-87,0-4-36,0-3 4,0 1-111,0 0 87,0 3 61,0-1-32,30 0-71,-1 2-71,10-4-66,3 1 72,6 0-21,7 2-135</inkml:trace>
  <inkml:trace contextRef="#ctx0" brushRef="#br0" timeOffset="31307.8703">11090 11195 1740,'-33'35'25,"0"-10"-104,4 0 86,2-5-5,9-10-45,1 1 102,17-1-46,-18-3 1,18 0 26,0-2-24,0 2-47,0-3 39,25-1-11,7-3 1,8 0-21,13-7-112,12-4-1,12-4 14,5-3-28,5-2-28,7-1-105</inkml:trace>
  <inkml:trace contextRef="#ctx0" brushRef="#br0" timeOffset="31891.2599">12090 10432 1436,'-28'-15'55,"0"-1"22,-2-1-5,2 1 77,1-2-13,4 1-28,4 1 88,4 2-155,15 0-56,0 3 21,0-3-130,0 3 101,25-3 23,6-2-28,3 0 70,10 4-79,2-1-8,4 0 68,2 5-87,-1-1 45,-3 5 35,1 4-95,-4 0 4,-5 6-23,-4 5-7,-5 0 4,-6 4 97,-3 8 59,-6 2-87,-16 3 55,0 4-42,0 0-13,0 3 94,0 6-92,-21-2 21,-1 1-58,-2 1-10,-1-4 92,-3 2-10,-2-2 45,-1-4 40,1-2-39,1-4 7,-1-5-35,5-3-55,2-2 30,3-3-17,2-4 95,18-5-51,-15-1 12,15-3 58,0 0-134,0 0 78,0-1-36,0 0-43,0 0 72,0 0 2,0 0 14,0 0 21,0-3-10,17-2-65,3 3 90,1-2-24,2 0-63,3 1 53,4 3-107,1 0 7,5 0 75,1 6-36,-1 1 47,1 0 30,4 5-56,1 0 90,0 4-85,-5 0-34,-1 9 41,2 0-116,-4-1 63,-3 7 25,-6 2-6,-5-1 57,-20 2 37,0 2-75,0 0 57,0 1-57,0 5-5,-28-4-43,-6-1 25,-7-1 35,-1 0-67,-3-6 89,-3-2-54,-7-5-6,2-9 6,1 0 4,-3-3-62,2-4 43,5-7 13,3 0-103,1 0 14,7-6-137,4-2 12,6-8-23,6 0-175</inkml:trace>
  <inkml:trace contextRef="#ctx0" brushRef="#br0" timeOffset="32500.6659">13731 10490 1533,'0'-19'4,"0"-5"73,0-1-5,0 1 65,0-3 46,0 3-41,-23 1 33,4 3-39,-1 2-35,2 4-57,0 2-7,1 5 1,1 4-65,-1-1 30,1 4-23,-1 0-15,0 7 25,-2 2 37,1 4 137,-1 8-125,-3 3 37,0 8-123,-1 4 100,0 5-27,-1 6-48,1 4 196,1 6-376,-1 2 144,3 1 40,4 0-34,2 0 81,14-1-29,0-3 28,0-1-127,0-4-47,0-3 44,22-4-66,1 0 30,5-3 84,0-7-80,6-2 26,1-6-49,2-8-47,4-6-7,1-12 2,7 0 154,0-12 19,1-5 19,-1-9-15,4-3-119,0-7 39,0-7 31,-3-5 3,-8-3 29,0-5 85,0-6 4,-6 1 144,0-1 94,-5 1-70,-5 3 77,-2 9-155,-7 3-15,-1 9 14,-16 8 36,0 5-7,0 8 44,0 2-53,0 6-99,0 2 62,0 6-178,0 0 66,0 0-4,0 0-9,0 7 3,0 0 0,0 3 14,0 8 57,0 0-26,0 4-38,-21 7 56,3 6-151,18 2 150,-18 0 48,18 6-111,0-1 84,0 1-121,0-1 4,0-3 62,0 1-10,0-1 35,28 2-153,1-6 8,3 0-18,2-4 28,4-7 105,1-1-13,0-5 3,4-7-29,2-11-12,1 0-28,-1-7 42,-3-6 15,0-5 52,0-5-31,-2-6-12,-4-5-15,-3-5 34,-5-5 22,-6-4 10,-2-2-7,-20-2-66,0 0 37,0-4-4,0 1 47,0 0-14,0 4 42,-30 0 11,1 7-86,-5 1 4,-2 6-90,-5 5 58,-1 10 10,-5 4-28,-2 6 24,-4 3-106,-2 9-46,-2 0 41,1 12-17,-1 2-42,0 2 26,7 3-125,5 3-74,8-1 3</inkml:trace>
  <inkml:trace contextRef="#ctx0" brushRef="#br0" timeOffset="32947.9638">15698 10323 1401,'39'-22'19,"-7"-4"56,-7 4 31,-6-4 32,-19 1-25,0-2 38,0 1-7,0 3-31,0-2 46,0 6-88,0 0-14,0 2-37,-22 2-40,2 5-13,-2 0-13,-3 6 36,-5 4 16,-1 0 11,-3 11 19,-2 2 51,2 6-87,1 1 10,2 3-20,2 3-64,-3 3 91,9-2-31,4 0-5,19 1 32,-18 0-10,18 2 23,0 2-65,0 0 25,0 0-18,0 1-10,20 0 77,3-5-54,7 2 38,3-2-41,-2-1-14,5-1 49,1-4-26,3 0 30,4 3-1,-4-4-42,1-2-28,-2-3 58,-2 1 5,-4-3-12,-2 0 40,-1-1-120,-5 0 58,-4 2 6,0 0-6,-6 0 86,1 2 6,-16 1-52,14 1 59,-14 3-77,0 2-74,0 0 80,0 1-35,0 3 48,-22 2 23,-9 0-7,-2-3-19,-6-1 49,-1 0-72,-7-5 3,-3-1 14,0-3-7,-3-5 43,-1-5-13,4 0-47,-3-7-82,10 0-9,2-9-95,1-4-51,4-2-204,3-6-76</inkml:trace>
  <inkml:trace contextRef="#ctx0" brushRef="#br0" timeOffset="46440.9596">21769 10621 859,'0'-3'32,"0"2"87,0-2-39,0 0 78,0 0 47,0 0-187,0 2 152,0 0-68,0-1-115,0 0 101,0 1-141,0 1 46,0 0 20,0 0-16,0 0 33,0 0 1,0 7-61,0 0 20,0-2 22,0 0-82,0 4 151,0 2-91,0 1 36,0 4 9,0 1-132,0 6 191,0 4-109,16 3 18,-16 5 7,20 0-94,-20 4 86,20 4-42,-6-2 60,-14 3-20,16-4-10,-16 6 47,0-5-87,18 0 71,-18-6-39,0-1 28,0-5 32,0-2-45,0-4 1,0-4-28,0-1 48,0-11-36,0 4 8,0-4 23,0-7-18,0 0 38,0 0-99,0-9 147,0 0-40,-18-5-41,18-7 105,-16-2-226,16-6 121,0-4 28,0-3 4,0-5 111,0-2-210,0-1 81,0-2 38,0 2-66,0 0 113,22 3-91,-2-2-53,2 4 51,0 1 5,6-2 11,0 5-7,1 1-9,6 0 55,-3 2-22,3 2 86,0 3-99,0 4 2,-3 2-15,1 4-52,-2 3 65,-3 4-64,-3 3 67,-1 4-58,-3 3 110,1 0-100,-3 13-13,1 0 99,-1 4-154,-1 2 125,1 4 10,-3 1-74,-16 6 92,25 2-99,-7 2-9,-1 5-6,-17 1 46,16 5 78,-16 4-31,17 1-9,-17 4-137,0-1 76,0 2 50,0-2 31,0 2 3,0-4-66,0 1-49,0-5-32,0-3 35,0-2 38,-17-4 17,17-5 39,-16 0-28,16-8 3,0-2-50,0-9 17,0 0 71,-14-8-67,14-1 55,0-5 10,0 0 15,0 0 28,0 0-23,0-3 0,0-5-90,0-2 7,0-1 25,0-3 15,14-3 18,2-3-28,-4-5-26,1-2-52,4 2 59,0-2-22,-3-3 26,-14 3-18,17 3-40,0 2 76,-17 2-160,19 2 84,-6 2-9,-13 2-75,18 5 97,-18 0-127,14 3-54,-14-2-133,0 4 52,0 4-167</inkml:trace>
  <inkml:trace contextRef="#ctx0" brushRef="#br0" timeOffset="43355.9032">17918 12603 1683,'0'-10'41,"-23"2"-22,23-3 6,-20 8-7,20-2-36,0 2 28,-24 0 10,24 3-20,0 0 16,0 6-39,0 2 64,0 4 19,0 5-20,0 7 65,0 8-71,0 7 8,0-2-27,-20 6-46,20 2-9,0 3 17,0-1 49,0 1-10,0-2-4,0-2-15,0 4-36,0-2-6,0-3-71,-23 5 3,23-3-73,-21 1-108,21-3 82,0-5-104,0 1 67</inkml:trace>
  <inkml:trace contextRef="#ctx0" brushRef="#br0" timeOffset="43764.1752">18580 12768 1560,'15'-33'-36,"-15"5"49,0 6 48,0 2 47,0 3 79,0 5-10,-18-2-40,1 3-68,1 4-7,16 6-72,-20 1 29,1 0 6,2 8-53,1 6 50,-2 9-63,-1 4 50,4 5 4,-3 3-35,18 5 19,-17 7-12,17 0 2,-17 5 41,17 0 18,0 1-52,0 2 89,0 11-73,0-1-26,0-3-53,0-3-9,17-1 93,2-4-39,1-4 98,4-1-84,4-17-58,0-2 37,1-4-13,2-5 3,0-4 26,1-5-2,-1-12-17,0 0 13,0-11 16,-1-1 0,-2-12 38,-2-5-13,-1-5 3,-2-6 6,-2-5-8,-7-8 14,-14-1-81,0-7 75,0 0-32,0-3 6,0-1 75,0 2-37,-21 2 6,-2 5 13,4 4-28,-4 3-42,-3 9 59,-2 3-66,-2 12 4,-4 3-13,-1 7 73,-2 5-123,-2 10-41,-1 0 18,-4 11-89,4 7 32,-1 3-113,5 1 56,4 6-47,2 5-70,10-3 59</inkml:trace>
  <inkml:trace contextRef="#ctx0" brushRef="#br0" timeOffset="44190.4586">19547 12742 1702,'36'-25'2,"-11"4"68,-5 1-12,-20 5 47,0 1 73,0 3-57,0 4 31,0 3-95,0 3-57,0 1 26,0 0-39,0 7 43,-20 5-21,-1-3-42,3 7 172,18 5-119,-28 6 24,1 3-27,4 6-124,0 4 154,2 4-57,21 2-7,-22 2 41,7 0-31,15-1-10,-16 4 61,16-2-105,0 2 21,0 1 67,0 2-21,0-4 49,17 0 86,-17-5-152,33-1-21,-5-3-13,0-7-96,3-4 240,4-5-132,0-7-1,3-4-5,-4-6-138,2-8 155,0 0 28,0-7 4,-2-8 8,-3-3-72,0-9 23,-3-5 15,-1-3 28,-3-7 62,-5-4-78,-2-5 21,-1-4-11,-16-4 49,15 1 8,-15 0-65,0-2 21,0 3-6,0 3-9,0 2 59,0 6 124,-28 2-25,-1 7-117,-7 4-64,-3 4-115,-3 6-66,-2 6 132,-1 6 25,-3 5-111,1 6 110,2 11-116,2 7-30,2 0-27,1 4-74,4 5 51,6 1-106</inkml:trace>
  <inkml:trace contextRef="#ctx0" brushRef="#br0" timeOffset="45075.0488">20548 12713 2231,'-37'0'-27,"6"0"-34,4 4 15,2-4 51,7 0 33,18-7 75,0 2-68,0 0 43,0 5-51,0-2-96,0 0 96,0 2-134,18-3 91,7 2 21,8-2-64,9-1 74,8-1-41,4-2 1,7-1 45,0 1-27,3-4-6,-1 0 0,0-1-42,-6-1 42,1 1 21,-2-1 10,-5 1 11,-4 1-129,-5 1 71,-8 2 19,-7 1 37,-2 1 41,-5 4-117,-8-1-28,-12-1-47,0 1 38,0 1-63,0 1-4,0 0 48,0 1-116,0-4 33,0 2 51,0 2-132,0 0 41,0 0-14</inkml:trace>
  <inkml:trace contextRef="#ctx0" brushRef="#br0" timeOffset="70864.2414">20433 12599 654,'0'0'2,"0"0"50,0 0-40,19 0 104,-19 0 24,0 0-158,0 0 96,0 0-90,0 0-8,0 0 115,0 0-63,0 0 48,0 0 10,0 4-58,0 0 64,0-1-106,0 2 34,0-2 64,0 2-70,18 2 72,-18 0-44,24 3-10,-9 0 1,2 2 16,1-1-68,0 7 51,7 1-3,-2-1-87,2 7 100,3-3-89,2 5 37,1 3 27,0 0-52,2 5 1,-2-1 20,0 1 38,4 3-36,-3 2 114,1-3-80,-2 6-58,2-5 64,-5 1-82,-2 0 50,1-1 15,-2-4-33,-2 1-3,-3-2-1,-3-3 1,-1-2 59,0-2-24,-2-2 41,-14-5-43,17-1-46,-17-4 5,14-2-9,-14-3 31,14 1 11,-14-4 35,0-5-26,0 2 16,0-2-32,0-1 16,14 3-2,-14-3 59,0 0-67,0 0-6,0-4-10,0 4-14,0 0-24,0 0-7,0 0-35,0 0-158,0-4 11,0 4 33,0 0-143</inkml:trace>
  <inkml:trace contextRef="#ctx0" brushRef="#br0" timeOffset="70346.8964">20573 12509 390,'0'-5'-1,"0"5"7,0-2 46,0 2 35,0-2 30,0 2-77,0 0 12,0 0 6,0 0-37,0 0 32,0 0 7,0 0-58,0 0-23,0 0 128,0 0-191,0 5 120,0-5 49,-23 7-184,23-3 203,0-2-95,-20-2-107,20 3 192,0 0-114,-22 1-55,22-2 163,0-1-77,0 3-66,0-1 51,0 1 13,-22 0-3,22 2 11,0 1 78,0 0-102,0 0-54,0 0 90,0 2-9,0-2-51,0 0 113,0-3 14,0 4-85,0-3 16,0 0 4,0 0 18,0 1-72,0 1 145,0-3-68,0 3-1,0-2 79,0 4-105,0-2 8,0 4 22,0 1-18,0-1-31,0 1 26,0 4-17,0 0-28,15 1 37,-15-1 10,18 2-99,-18 1 114,20-1-6,-8 3-6,-12 1 31,16 0-64,-16 3 17,20 0-54,-6 3 5,-14 4 37,17-2-5,-3 1 21,-14 2 16,21 0-49,-3 4 97,-18 0-82,28 0 6,-3 2-5,0 1-81,0 2 71,0-1 6,-2-5 12,1 1 13,-3-1-25,1-3-1,-2-3 5,-2-4-20,-1-2 26,-3-2-16,3 1-16,-2-3 38,1-1-28,-4 0 12,4-2-30,-2 1-16,0-3 243,-14 1-206,20-3 35,-3-1-45,-3-5-163,-3 2 170,-11 0 36,16-6-11,-16 2-53,12-1 37,-12-1 9,0 0-2,0-2 203,0-1-219,13 2 6,-13-2 13,0 0-224,0 0 236,0 0-44,0 0 13,0 0 38,0 0-58,0 0-11,0 0-26,0 0-24,0 0 3,0 0-5,0 0-25,0 0-16,0 0-6,0 0-72,0 0 69,0 0-19,0 0-25,0 0-53</inkml:trace>
  <inkml:trace contextRef="#ctx0" brushRef="#br0" timeOffset="44770.846">20962 12713 1842,'19'-15'33,"-5"-3"34,-14 6 4,0 1 68,0-3 20,0 0 10,0 3 7,0 4-107,0 3 150,0 4-212,0 0-23,0 0 77,0 10-268,-14-2 185,14 3 77,-12 1-106,12 4 30,-17 5 50,2 3 83,15 5-112,-23 7 43,1 1 81,-1 7-259,0 4 145,-2 2-13,-3 1-109,3 0 90,-2 2-13,-2-2 42,1 2-32,3-7 7,3 2 78,0-3-34,7-2-19,15-4-7,-19-5-50,19-5-21,0-3-39,0-6 37,-14-6 23,14-5 35,0-9 43,0 0-21,0 0-40,0 0 1,0-7 10,0-5 0,0-6 51,17-9-76,0-4 43,3-8-26,2-10 7,3-6 51,3-3-47,2-6 44,-1 0-10,1 2 14,1 1 22,-3 4-35,-1 4 10,-3 5 10,0 6 4,-6 5 61,3 5-32,-7 7-1,-14 3-35,14 5-1,-14 4-13,0 5 26,0 2 177,0 3-181,0 2-14,0 1-39,0 0 21,0 5-89,0 1 76,0 1-38,0 1-172,0 5 258,0 3-2,0 3 27,0 6-19,0 3-62,0 4 20,0 3 12,0 5-20,0 0 38,0 2-57,0-1 19,15 0 28,-1 2-4,-14 0 0,16-1-48,-1-2 36,1 1-48,-2-3 0,2-1-30,-1-4-36,4 0 10,0-4-47,-2-3-4,0-5-62,-2-1-30,3-7-92,-18 1 39,15-7 60,-15-2 0,0 0-80</inkml:trace>
  <inkml:trace contextRef="#ctx0" brushRef="#br0" timeOffset="48569.3784">9059 15098 884,'-17'-17'-48,"0"3"118,17-1-54,0-4 29,-19 1 110,2-1-106,17 2 75,0-1-68,0 0 18,0 0-23,0-1 14,0-1 31,0-1-87,0 4-35,0-3 33,25 1-12,0 4 10,3 1 12,2 1-41,4 6 21,0 3-26,2-3 38,5 7-7,-3 0 3,0 14 32,1 0 46,-3 6-92,1 6 48,-4 4 8,-2 5-136,-5 6 82,-1 2 59,-1 4-154,-6 3 107,-5 0 75,-13 2-185,0 1 136,0-3-28,0 1-3,0 1 2,0-5-18,0 0 76,-16 1-109,1-5 32,-3-1 73,1-4-74,-1-1 43,0-7-20,3 1-5,-1-8 65,16-6-136,-14-2 160,14-5-151,-12-6-69,12-4 164,0-8-97,0-8 71,0-5-47,0-9-75,0-2-2,14-6 31,3-8 45,0-3 16,0-6 72,3-3 8,1 0-13,1-1-16,1-3 5,0-5-88,1 4 132,-1 1 4,0 3-68,2 2 95,-1 6-113,-3 6 46,0 4-15,-6 10 35,1 4-29,-5 5-16,-11 6 36,0 4-48,0 5 21,0 1 36,0 5-53,0 1-8,0 0 51,0 7-111,0 0 80,0 4-10,0 3-29,0 4 86,-17 6-35,-1 8-16,1 0-30,3 6 40,-1 7-18,-1 2-1,2 1 11,0 0-65,3-1 46,11 0-2,0 2-9,-14 0 36,14-1-49,0 0 82,0-2-28,0-1-38,0 2 50,0-3-116,17-4 44,0 1-30,1-8-47,0-2 108,4-3-212,3-5 83,6-4-113,5-8 1,-2-4 94,5-7-132</inkml:trace>
  <inkml:trace contextRef="#ctx0" brushRef="#br0" timeOffset="48869.58">10582 14633 1781,'0'-15'19,"0"2"-19,0 1 14,0 5 48,-20-1-22,3 1 18,1 4-45,1 3-18,1 0 0,0 9 41,-3 2 51,1 3-33,0 6 8,-4 6-71,1 6 39,-1 5-12,0 5 59,0 3-15,3 4-50,-4 4 1,4 2-35,2-1 38,-1 1 10,16 0 6,-15 1-19,15 1-16,-13 0-10,13-1 13,0-1 43,0-4-17,0 3-30,0 0-12,20-5-50,4 1 9,1-3-12,-2-1 12,2-5-56,3 0-17,8-6-17,3-7 48,3-3-76,1-11-75,2-3 41,5-11 11,3 0-5,-1-18 152,-1-4-120,0 0-48</inkml:trace>
  <inkml:trace contextRef="#ctx0" brushRef="#br0" timeOffset="49479.9874">11109 14925 1081,'0'-15'25,"-18"5"37,4 3 53,0 2 38,0 2 21,14-5-30,-15 4-61,15 4-37,-13 0-54,13 0 24,0 0-29,0 0 13,0 0 23,0 0-41,0 8 44,0-2-12,0 6 2,0 2 8,0 2-8,0 5-47,0 8 14,0 0 22,13 5-32,-1 5 89,-12-1-68,17 0 15,-3-3 22,-3 4-48,3 0 80,-14-2-32,14-4-52,-3 1 68,3 0-117,-14 1 26,13-3 60,-13-7-55,17 1 29,-17-4 4,14-5-5,-14-1 0,0-4 17,0-3 12,0-5-1,0 0-52,0-4 35,0 0-22,0-12-4,0 0 47,0-4 14,-20-3-19,2-5 17,1-3-49,17-3 10,-14-5 9,0 1-25,14-2 65,0-3-56,0 1 13,0-3-20,0 2 42,0-4 34,0 3-25,0-3 49,14 2-83,3-1 12,1 2 26,5 2 75,-1 4-64,0 5 0,-1 1 3,0 10-127,-1 3 185,-20 5-104,17 4 10,-17 4-44,0 0-53,0 0 128,0 2-82,0 0 214,0 0-176,0 0-107,0 0 110,0 0-162,0 9 132,0-4 57,0 1 65,0 0-71,-17 2-24,17-1 11,-14 0-136,14 0 101,0 0 36,0-3-57,-16 3 27,16-3 18,0-3-30,0 1 84,0 1-48,0-1-54,0 0 72,0-1-57,0-1 45,0 0 60,0 0-105,0 0 21,0 0 36,0-4-33,0 4 52,0-4 35,0 4-119,0 0 22,0 0 1,0 0-82,0 0 65,0 0-42,0 0 34,0 0 1,0 0 7,0 0-54,0 0-58,0 0-23,0 0 12,-18 0-17,18 0 87,-19 5-50,19 4-132,-22-1 29</inkml:trace>
  <inkml:trace contextRef="#ctx0" brushRef="#br0" timeOffset="50738.8246">10559 14907 323,'0'0'51,"0"0"52,0 0 22,0 0 26,0 0-76,0 0-98,0 0 72,0 0-19,0 0 29,0 0 3,0 0-117,0 0 25,0 0 37,0 0 13,0 0 26,0 0 24,0 0-75,-22 0 21,22 0 68,0 0-53,0 0 45,-15 0 110,15 0-178,0 0 47,0 0-6,-15 0-95,15 0 112,0 0-22,-15 0-13,15 0 81,0-6-88,-17 6 17,17 0 45,-14-4-102,14-1 37,0 5 30,0 0-26,0 0 0,0 0 55,0 0-113,0 0 35,0 0 34,0 0-2,0 0 33,0 0 65,0 0-151,0 0 14,0 0 10,0 0-160,0 0 136,0 0-2,0 0-3,0 0 36,0 0-34,0 0 25,0 0-3,0 0 43,0 0-5,0 0-12,0 0-17,0 0-36,15 0 15,-15 0-46,0 1 10,16-1 91,-16 0-37,0 0-6,11 0 46,-11 0-119,0 0 59,15 0 37,-15-3-34,13 0 33,-2 2-18,-11 0-19,14-3 26,-14 4-17,0-1 24,15-2 26,-15 3-42,13 0 10,-13-3 33,0 2-81,15 0 45,-15-2 42,16 1-96,-16-2 42,16 0-20,-1-2-4,2-3 133,0 2-100,4-5-4,4 3-35,3-2-51,3 0 102,1-3-6,3 2-4,0 1-28,3-1 77,2 2-28,1-5-14,-4 5-15,2-5-66,5 7 96,-4-3 4,1-3-2,-1 5 24,1-1-90,-1 0 19,-1 0 67,-2 2-82,-4-2-13,-2 2 28,-1 2-69,-2-3 95,-5 9 7,-3 0 3,-7-5-18,-13-1-36,16 6 13,-16-3 5,0 3 21,0 0 15,0 0 29,0 0-56,0 0 9,0 0-33,0 0 27,0 0 0,0 0-49,0 0 60,0 0 22,0 0-42,0 0 59,0 0-67,0 3-37,0-3 78,0 0-15,0 0 26,0 0 13,0 0-75,0 0-5,0 0-4,0 0-47,0 0 22,0 0 61,0 0-7,0 0 10,0 0 38,0 0-10,0 0-25,0 0-8,0 0-1,0 0-25,0 0 4,0 0 35,0 0-20,0 0 10,0 0 44,0 0-37,0 0-2,0 0-33,0 0 5,0 0-24,0 0 41,0 0 18,0 0-7,0 0 26,0 0-15,0 0 16,0 0-60,0 0-2,0 0-21,0 0-10,0 0 8,-21 6-15,21-2-54,-20 0-75,20 1 108,-20-2-80,20 3 49,-20 0-34,20 2-165</inkml:trace>
  <inkml:trace contextRef="#ctx0" brushRef="#br0" timeOffset="54425.2823">11339 14636 173,'0'0'-19,"0"7"4,0-2-5,-16-2 8,16-3 6,0 4 17,0 3-11,-15 0 8,15 0 3,0-3-36,0 0 49,0 2-24,0-1 11,0 1-8,0-6-22,0 0 15,-19 0-10,19 10 29,-17-1-17,17-1-5,-14-1 17,0-7 1,14 0 5,-14 4 3,2 2-21,12-6 2,-16 0-3,16 0-5,-11 0 67,11 0-57,0 11 5,0-6 6,0 1-80,0-6 72,0 0 15,-12 1-18,12-1 23,0 0-26,0 4-8,0-4 96,0 0 12,0 0 20,0 0 7,0 0-58,0 0-88,0 0 91,0 0-12,0 8-53,0-8 66,0 0-101,0 0 16,0 0 10,0 0 131,0 0-63,0 0 39,0 0-39,0 0-98,0 9 33,0-4 3,0 1 68,0-5-40,-17 3 44,17 2-75,0-1 21,0 4-92,0-4 165,0 6-47,0-3 66,0 5 47,0-1-148,0 0-2,0 2-67,0-1 69,0 3 36,0-2 17,12 4-24,-12 1 1,0 1 26,14 0-68,-14 2 10,0 3-1,14-1-89,-14 3 128,14-2-78,-14 1 38,14 1-26,-14 3 18,14-4 51,0 0-12,-14-2-53,13 3 38,1-3-21,-14-5-25,14 3 33,-14-3-57,0-4 0,15-1 28,-15-3 57,0-1-65,14-3 50,-14-1 3,0-4-32,0-2 36,0 0-39,0 0 11,0 0-62,0 0 64,0 0-28,0 0 20,0 0 45,0 0 2,0 0 0,0 0-8,0-8-53,-12-2-32,12-4 33,-13-1-65,13-3 73,-15-1-18,15-3 33,-16-1 41,16-3-16,0-1-34,0 2-28,0-3-7,0-2 26,0 0 14,0 0-21,0 2-14,0-2 43,0-2 58,0 3-44,0-2-6,16 3-156,-1-4 63,2 2 95,4-2 1,0 6 62,0-3-69,-1 3 4,-3-2 5,0 5 11,-1-2 16,-1 6-81,-15-1 8,0 1 114,16 3-92,-16 2 8,0 3-8,22 2-40,-7 2 18,-15 2 44,14 1 12,-14 1-56,22-1 8,-6 1 8,-16-2 0,0-2-48,0 3 87,0 1-25,21 0-3,-21 3 40,19 0-40,-2 0-10,-17 3 35,20 7-46,-4-1 16,-2 5-17,0-3 15,-1-1 41,-1 1-48,-12 1 38,23-1-83,-7 3 29,-1-3 113,-2-11-77,-13 14 12,19-1 23,-5 0-87,-14-2 97,15 1 7,-1 0-57,-14 1-47,14-4 25,-14 3 7,14 0 45,-14 2 30,16 4-62,-16-2 100,14 3-116,-14-3 18,14 3-3,0 1-117,-14-4 105,14 5 6,-14-2 22,12-1 27,-12 4-14,0-3 9,14 0-12,-14 1 6,0 1 22,0 2-37,0-7-64,0 4 200,0-1-159,0 0 95,0 1-18,0 1-219,0-2 212,0 0-130,0 3 130,0-3-89,0 1-3,0-1 5,0 2-13,0-5 114,0 2-122,0 0 72,0-3-38,0 2-49,0 0 115,0-1-55,0 0-4,0 1 14,0 2 88,0-6-93,0 2 19,0-1 2,0-1-185,0-2 130,0 0-17,14-1 42,-14-1 50,0 0-57,0 0-1,0-4-34,0 3 42,0-1 35,0 0-17,11-4-15,-11 1 1,0 2 47,0-2-8,0 1-17,0-5-74,0 0-27,0 0 53,0 0 29,0 0-21,0 0 7,0 0-35,0 0 7,0 0 73,0 0-96,0 0 66,0 0-22,0 0-3,0 0 92,0 0-43,0 5-29,0 2-6,0-7-30,0 4 24,17-4 16,-17 0-11,0 0-23,0 6 24,0-2 3,0-4-42,0 0 80,0 0-73,0 0-47,0 0 112,0 0-23,0 0-11,0 0 44,0 0 118,0 0-183,0 0-2,0 0 65,0 0-278,0 0 227,0 0-57,13 0-12,-13-4 263,0 4-222,0 0 43,0-7-89,0-3-182,22-5 151,-5 0-58,0-4 41,2-2-60,1-5-106,5 1 123,-2 0-36</inkml:trace>
  <inkml:trace contextRef="#ctx0" brushRef="#br0" timeOffset="61729.1528">12304 14235 989,'0'-6'53,"-18"-1"-9,2 2 120,16-1 78,-17-4-107,17 3 45,-15 2-193,15 1 47,0 4-79,0 0 2,0 0 53,0 0-109,0 9 111,0 0 49,0 2-33,0 1 9,20 2 31,5 4-65,3 1-8,6 4 44,5 4 37,3-1-24,5 7 37,1 3-7,2 0-82,-2 8 5,2 0 24,-2 3-131,-3 6 74,-1 2 39,-2 5-19,-2 4 48,-5 3-17,-3 2 15,-2 4-26,-7 2 101,-23 4-113,21 1-43,-21-4 31,0 2-46,0 0 88,0-2 6,-16-1-12,-6-4-20,0-8-44,-1-2 43,0-3-27,-1-7 21,1-2 48,-2-6-102,5-4 66,0-2-54,1-5-25,0-2 8,1-2-92,0-5-7,3-1 0,15-4-129,-19-3 62,4-4-104</inkml:trace>
  <inkml:trace contextRef="#ctx0" brushRef="#br0" timeOffset="63548.3641">15268 14753 1751,'0'6'14,"0"-4"-48,-24-2 44,24 0-12,0-9-43,0 0 129,-20 1-94,20-3-2,0 2 0,0-1-33,0-3 35,0 1 40,0-2-3,25-2-32,2-1-10,2 0-22,2-2 49,2 0 48,3 2-40,4 3 38,1 2-93,1 0-60,-3 2 69,0 4-108,-2 2 74,0 0 47,-2 4 35,-6 0 85,-1 0-82,-3 13-41,-1-1 37,-4 6-96,-3 3 85,0 2 53,-3 4-124,-14-1 43,13 8 47,-13-4-104,0 3 46,0 3 14,0-3 51,0 6-31,0-3 63,-22-1-25,3 0-110,-1-2 60,-2-1-25,0-3 28,-1-3 86,0 0-68,-1-8 51,1 1 40,3-5-183,-1-3 126,4-2-100,17-4 3,-15-1 90,15 0-46,0-3 59,0 0-61,0-1 111,0 0-89,0 0-25,0 0 66,0-6-118,0 2 92,12 0-12,5-2-28,2-2 15,3-2 3,3 2-11,4-3 25,4-3-28,4 3 54,-1 2-75,3 4-7,1 1 74,1 4-80,-4 0 106,-1 13-41,0-1-71,-5 6 84,0 1-71,-1 6 17,-8 5 36,-2 2-50,-3 7 30,-6-2 10,-11 5-36,0 0 7,0 2 25,0-1 2,0 0 21,-16-2-22,-5 3-33,-3-4 21,-2 0 12,-4-4-1,1-4 20,-6-1-42,4-4-2,-3-3 8,0-7 2,-1-5 50,-2-3-68,1-4-41,-1-5-40,-2 0-91,2-9-75,1-4-22,0-4 67</inkml:trace>
  <inkml:trace contextRef="#ctx0" brushRef="#br0" timeOffset="64279.853">16951 15040 1401,'0'-17'-72,"0"2"68,0 3 55,0-4 5,-23 0 138,3 0-62,1 4-63,2 1 16,1 3-69,16 1 5,-17 3 9,1 4-10,2 0-15,-3 0 3,0 11 31,2 1-53,-3 2 0,0 7 1,-1 2-15,-3 5 9,2 2 52,3 2 28,0 4-77,1 1 66,16 3-53,-18 1-53,3-1 66,15 0-23,0 0 5,0 0 13,0 0 1,0-1-25,0-1 27,0 2-38,0-4-17,22 0 56,2-3-31,4-4 17,3-2 15,3-6-63,2-1-29,4-4-2,-1-9-12,-1-7 89,2 0-42,1-7-25,-4-5-28,4-8-58,-6-5 76,3-3 49,-4-7 26,0 2 14,-4-4-7,-2-2-1,-5 2 75,-3 0 73,-2 2 43,-6 2-61,-12 5 24,0-2-158,12 4-24,-12 3 76,0 3-60,0 4 60,0 2 39,0 0-10,0 5-60,0 4 59,0 3-19,0-3 7,0 4 0,0 1-61,0 0-23,0 0 41,0 6-18,0-2-6,0-1 2,0 1-29,0 4 33,0 3 37,0 0-7,0 4 19,0 2-19,0 3 21,0 4-32,0 2 0,0 0 10,0 3-36,0-4 53,0 1 80,0 1-119,0 0-1,21 0 11,-1 0-110,0-2 120,0-1 3,4 1-16,1-4-38,0-3-6,3-4 26,3 0-5,2-1 38,2-8 9,4 0-59,-1-4-36,2-1 7,1-4-17,1-3 22,0-9 16,-5 2-11,0-4 6,-1-7 16,-1 4 33,-6-6 19,-6 2-4,-2 0 15,-9-2-48,-12-1 3,0-1 103,0 0-116,0 0 33,0-5 12,-20 2-129,-5-1 106,-5 1 14,-1 0-52,-5 1 74,-9 1-22,2 5-46,-1 1 23,-1 5-13,-2 8-9,-1 4 28,0 7-19,3 0-38,4 7-15,1 4-57,-1 7-26,7 0-59,1 1-42,4 2-82,5 5 59,2 3-107</inkml:trace>
  <inkml:trace contextRef="#ctx0" brushRef="#br0" timeOffset="64800.1983">18694 15128 1074,'37'-10'-8,"-9"-5"20,-5 1 87,-4 0 29,-7-5 38,-12 4-7,16 1-85,-16 2-15,0 0-19,0 3-22,0 2 18,0-1-1,0 1 1,0-1 7,0 5-43,0-1 6,0 1-20,0-1 17,-17 4 5,1 0-58,-4 0 46,-2 0-33,-1 9 35,-5 3 41,-6 2-28,3 2 43,-2 3-46,0 3-5,2 3-8,3-3-58,3 2 181,2-1-115,6-1-36,-1 1 68,4-2-179,14 1 136,0-1 14,0-3-33,0 0 56,0 2-18,0-6-19,16 3 45,4-5-53,0-1 3,1-1 53,5-1-29,-1 1-6,0-3-16,3 0 5,0-3-23,-1 2 64,-1-1-18,4 0-17,-4-1 11,2 2-45,0-2 30,-3 3 4,3 0-25,2 0 25,-4 3 33,1 2-52,-1-2 48,-1 5-39,-2 0-15,1 3 52,-4 0-54,0 0 48,-6 2-31,-14 1 10,0 3 30,0 0 0,0-1-14,0-1-57,0 4 47,-25-3-12,0-2 20,-1 1 27,-1-2-24,-2 1-43,-2-3 49,3 0-39,-7-4-4,1 1 28,0-4-46,-3-3 62,-2-6-40,0-2-3,0 0-11,-3-6-23,1-2 4,1-2-62,4 2-55,2-4-139,4 1-33,2-3-20</inkml:trace>
  <inkml:trace contextRef="#ctx0" brushRef="#br0" timeOffset="62105.4046">13997 15234 1916,'0'13'-11,"0"-3"3,0 1 4,-20-4 10,20-7 45,0 0-5,0 0 9,0 0-24,0 0-11,0 0-14,0 0-32,0 0 29,0 0-20,0 0 43,0 6-65,20-6 50,2 0-31,1 0-17,-1 0 125,8 0-114,1 0 1,0 0 30,5 0-33,0 0 56,4 0 9,1 0-34,-4 0-51,-1 0-47,0-4-30,-4 0-29,1 1-85,-5 0 55,-5-1-88,-2 0 91,-1 2-90</inkml:trace>
  <inkml:trace contextRef="#ctx0" brushRef="#br0" timeOffset="62442.6275">14035 15686 1644,'-24'20'70,"7"0"-16,1-6-28,4-4 11,12-3-68,0-3 31,0-1 0,0-1 34,0-2 10,0 0-10,0 0 100,0 0-89,0 0-11,25 0 147,8 7-226,2-7 47,4 0 41,7 0-127,3 0 163,4-7 20,2 0-80,1-4-34,-6-3 34,1 6-36,0-2 66,-5 2-42,2-1-14,-6 0 3,-3 1-47,-5 1 179,-3 3-128,-3 0-16,-4-1 3,-7 3-114,-3 0 140,-14 2-29,0 0 44,11 0-31,-11 0-44,0 0 47,0 0-34,0 0 15,0 0-50,0 0-19,0 0-46,0 0-53,0 0-81,0 0-67,0 0 63,0 0-128</inkml:trace>
  <inkml:trace contextRef="#ctx0" brushRef="#br0" timeOffset="73628.0837">21062 15188 1730,'-14'4'-2,"14"0"-8,-17-4 6,17 3-40,-11-3 9,11 0 149,0 0-136,0 0 34,0 0 43,0 0-66,0 7 106,0 0-83,14 4-12,-2-1-138,1 8 66,1 3 141,0 1-99,-2-1 33,1 3-32,-2 3-10,-11 0 132,12-1-58,-12 0-23,16-1-22,-16 4-56,14-2 71,-14-2 27,0 0 27,11 1-54,-11-4-13,0-1 8,0 0-50,0-2 27,0-4 33,0-1-7,0-2 1,0-5 4,0 3 40,0-4-61,0-2 16,0-1 17,0-1-50,0-2 68,0 0-23,0-12-28,0-1 34,0-1-21,-17-5 0,17-3 11,-16-4-27,16-2 26,-12-2-7,12-3 10,0 0-3,0 0 0,0-3 33,0 4-18,0-1 15,0 3-1,15-2-23,-1 0 35,0 4 133,-14-3-177,30 2 17,-5 3-6,3 1-139,-2 2 145,2 3 33,2 0-32,-1 2 38,3 4-25,-4-1-70,-2 5 74,-1 1-87,0 2 11,-5 0 40,0 3-75,-3 4 75,-1 0 44,-3 0-47,-13 8 48,18 3-77,-5 3 23,-13 0 47,17 5-40,-3 3 63,-14 3-47,0 5 145,0 2-102,17 7-38,-17 2 17,14 0-171,-14 3 125,14 2 8,-3-1 170,-11 3-171,11-4-6,-11-1 6,14-4-163,-14 3 160,0-8-4,12-3 4,-12-4-7,0-4 11,13-5 24,-13-4 126,0-6-122,12-3-2,-12-5-23,0 0-45,0 0 41,16-8-17,-1-4-8,-1-2-147,2-3 40,3-6 39,2-1-101,3-4 9,1-3-17,3 0-126,-5 1 25,0 2 48,-4 4-115</inkml:trace>
  <inkml:trace contextRef="#ctx0" brushRef="#br0" timeOffset="72539.3598">19874 15187 698,'0'0'-68,"0"0"26,0-5 26,0 5 77,0-2 105,0-3-66,0 2 46,0 2-90,0-1-53,0 1 81,0 1-92,0 0 5,0 0 77,0 0-88,0 0 67,0 0-77,0 0-44,0 4 147,-16 5-21,16-2 80,0 1-60,0 6-83,0 2 10,-12 3 78,12 6-55,0 0 8,0 5-22,-13 0 54,13 6-39,0 1-3,0-2-29,0-1-145,0 2 151,0 0-3,0-1-15,0 0 15,0-3 2,0-1-21,-17-4 38,17 1 19,0-5-26,-15-1-8,15-7 8,-11-2 65,11-7-25,0 1 19,0-3-15,0-4-53,0 0 84,0 0 26,0 0-29,0 0-4,0-7-99,0 0 15,0-5 4,0-4-36,0-4 66,0-4-57,0-3 48,11 1-51,0 0 20,-11-1 45,14 4-48,-5 0 43,-9 0-30,14 6-21,-5 0 46,-9 6-16,11-1-12,-11 4 19,0-2-51,0 3 54,13 3 12,-13-2-31,0 3 29,0 2-48,0 0-10,0 1 20,0 0-7,0 0 7,0 0 21,0 0-15,0 0-3,0 4-1,0-4 1,0 0 6,0 3 6,0-3 19,0 0-31,0 0-3,0 0-3,0 0 30,0 0-29,0 0 17,0 0 12,0 0-67,0 0 85,0 0-57,0 0-7,0 0 41,0 4-32,0-4 65,0 0-18,0 0-28,0 0 0,0 0 169,0 0-215,0 0 39,0 0-8,0 0-157,0 0 193,0 0 147,0 0-152,0 0-48,0 0 42,0 0-199,0 0 155,0 0 44,0 0-16,0 0 204,0 0-160,0 0-29,0 0 27,0 0-216,0 0 161,0 0 7,0 0-19,0 0 53,0 0 152,0 0 19,0 0-156,0 0-19,0 0-166,0-4 12,0-1 127,0-2 12,0-1-22,0 0-1,0-7 8,0 1-16,0-1 59,0-1-60,0-1 42,0 0-16,0-2 3,0 1 28,0-3-34,0 5 32,0-3-46,0 2 20,0 2 0,0 0-15,0 0 56,0 5-50,0-3 12,0 5 26,0 0-13,0-1 1,0 0 9,0 4 164,0-2-204,0 0 48,11 3-9,-11 1-194,0 1 172,0 1 7,12 0 21,-12 1-7,0 0-24,0 0 0,0 0-27,0 0 16,0 0 36,0 0 2,0 0-27,0 7 14,0 1 3,20 2-31,-4 0 52,1 3 9,0 2-44,2 2 15,1 2-14,2 2-72,0 1 90,-1 4-15,3-1 51,1 1 0,-2 3-58,2-1 11,6 3-56,-3-2 6,2 3 42,-2-4 75,0 2-108,0-2 70,0 0-6,-3 0-113,-6-3 101,-2-2-26,-2-2-32,-2-2 47,-1-1-33,-12-2 1,0-2 75,0-1-219,20-3-32,-20-3-1,11-1-96,-11-3 143,0-3-38,0 0-49,0 0-34,0-7-170</inkml:trace>
  <inkml:trace contextRef="#ctx0" brushRef="#br0" timeOffset="72961.6399">19422 15220 903,'-23'-1'43,"3"-5"69,0 3 92,4-1 2,2-1-19,14 0-56,0-1-111,-14 4 66,14 1-42,0-3-3,0 4-6,0-1-92,0 1 74,0 0-33,0 0 54,15 0 48,6 0-67,5 0 71,7-6-57,3 2 165,7 0-141,6-2-73,4 1 48,1-2-140,2-2 175,0 4-5,2-3-26,-2 5-33,-5-4-13,-3 0 30,1 2 159,-6-1-175,1 2-42,-5-1 31,-3 0-164,-4 0 188,0-2 218,-4 2-235,0-1 50,-8 2-22,0 0-222,-6-3 232,0 1-56,-14 4-47,16-1 61,-16-1-13,0 1 10,14 1 58,-14 1-58,0 1 22,0 0-43,0-1-46,0 1 35,0 0-105,0 0 15,0 0 9,14 0-47,-14 0 9,0 0-88,0 0-15,0 0-11,0 0 20,0 0 25,0 0 34</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7:38.153"/>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9523 12399 983,'0'0'-9,"0"0"96,0 0-61,-17 0 83,17-3 16,0 3-171,0 0 141,0 0-248,0 0 141,0 0 77,0 7-109,0 0 145,0 4-197,0 3 42,0 5 42,0 3 37,17 6 51,-1-1-68,-16 4-14,16 0-68,-16 1 21,15 1 72,-15-2-101,0 0 177,16-2-82,-16 0-69,0-5 144,0 0-192,0-4 85,0 0 10,0-8 21,0-2 20,0-3-34,0-3 34,0-4-7,0 0-29,0 0 17,-16-4-13,16-3-37,-19-5 121,5-2 17,14-7-39,-17-2-43,17-4-55,-14-4 13,14-1 33,0-5-39,0 0-65,0 0 130,0 1 15,0 4 81,0 3 58,0 0-151,0 3-80,20 8 46,-2-3 19,-1 6-26,0-2-79,-2 1 28,4 4 37,-3-2 0,1 3 115,2 0-73,-2 3-59,-2 8 59,4 0-7,0 0-4,-4 7 45,2 3-82,-3-1-24,2 6 54,-1 2-23,1 0 64,-16 7-30,17 2-41,-1 3 8,-16 5-16,17 2-17,-2 3 55,-15-2 18,18 0-31,-18 2 95,0-6-104,15 3 39,-15-4-47,0 1 9,0-3 16,0 0-98,0-4 76,0-1-85,0-4 34,0-4-88,0-4-72,0-2 67,0-2-77,0-7 19</inkml:trace>
  <inkml:trace contextRef="#ctx0" brushRef="#br0" timeOffset="321.2138">10448 12370 1653,'0'-13'-44,"0"1"36,0 1 81,0-1-14,0 2 106,-21 2-58,21-3-85,-14 11 103,14 0-54,0 0-35,0 0-51,0 0-62,0 0 7,0 0 99,0 0 50,0 12-56,0-1 62,0 7-192,0 3 34,0 2 120,17 3-143,-2 6 217,-15 4-203,16-4 73,-16 6 50,0 0-53,12 2 145,-12-2-169,0 0 39,0-1 0,16-2 27,-16 1 1,0-1-56,12-3-14,-12 1 76,0-2-10,0 0 33,0-3 9,0-4-95,0 0-25,0-3-37,0-3-39,0-4-68,0-2 94,0-5 54,0-1 7,0-4-29,0-2-73,0 0-140,0-11-11,0-1-48</inkml:trace>
  <inkml:trace contextRef="#ctx0" brushRef="#br0" timeOffset="-536.3562">8793 12468 750,'-16'18'20,"16"-4"-6,-20-2-62,20-4 124,0-1-68,0-7-50,0 0 123,0 0-163,0 0 58,0 5 204,0-5-179,0 9 58,0-5-32,22 2-124,1-1 227,-1-2 8,3 1-68,-2-1 42,-1-3-234,2 0 66,-1 0 58,-4 0 0,1-4 104,2 1-105,1-3 1,-3 2 9,2 0-3,-2 1-54,5 2-21,-1-5-109,-1 3 63,-4 1 10,1-5-83,0 1 5</inkml:trace>
  <inkml:trace contextRef="#ctx0" brushRef="#br0" timeOffset="-808.5386">8925 12079 767,'0'0'-14,"0"7"71,-18-7-57,18 0 4,0 0 16,0 0-78,0 9 58,0-9-56,0 0 2,0 0 65,0 0 32,0 0 40,0 0 19,0 0-138,0 7 20,0-7 60,0 0 21,0 7 46,0-7-49,0 4-56,0-4-6,0 0 21,0 0 20,0 0 67,0 0-42,0 0 10,0 0-24,0 0-97,0-3 38,0 2 3,0 1-42,0 0 66,0 0 51,0 0-17,0 0 17,0 0-20,0 4-89,20-1-22,3-3 41,2 0 8,3 0 29,3-5 74,2 2-76,3-3-104,3 0-57,-3-1-1,-1 0 19,-3 3-2,-4-3 70,0 1-28,-7-1-104,-3 7 25</inkml:trace>
  <inkml:trace contextRef="#ctx0" brushRef="#br0" timeOffset="634.4234">10112 12239 1052,'0'-3'87,"-20"0"11,3-1 33,17 3 39,-19-4-61,19-1 94,0 3-109,-19-2 38,19 3-85,0-2-138,0 2 91,0-3-27,0 4 114,19 1-47,0 0-6,1 0 47,5 0-123,4 0-5,6 0-29,4 7-31,-2-7 68,3 0 47,1 0 41,4 0-37,0 0-26,2 0-24,-2 0 79,-1-6-116,-5 2 75,1-3 53,-3 2-77,-2 2 83,-9-1-70,-1-3 8,-6 4-21,-2-3 24,-2 1 63,-15 1-46,16 3-55,-16-3 16,14 4-51,-14 0-52,0 0 98,0 0-157,0 0-105,0 0 96,0 0-202</inkml:trace>
  <inkml:trace contextRef="#ctx0" brushRef="#br0" timeOffset="26395.5975">8798 14261 648,'0'0'14,"0"0"24,0 0-58,0 0-49,-13 0 85,13 0-113,0 0 119,0 7-12,0-3-17,0 1 100,0 1-74,0 2 87,0 3-113,0 4 17,0 3-1,0 6-6,0 3 35,0 5-93,0 4 90,0 2-52,0 8-15,0 1 144,0 4-166,16 1 65,-1 5 85,3 2-69,-1 2 41,-2 3 23,-2 3-98,-13-1-4,20 4 60,-4-3-42,-2 1 72,-2 2 58,-12-1 49,17 0-65,-3-2-44,0 4-126,0-3 20,0-2-27,0 1 68,2-3-8,-1-5-49,1 3 73,-1-5-91,-1-3 68,2-4 51,-5 3-6,1-5 57,1 0-107,-1-3-54,-1-1-1,0-1-19,-11-4 145,11-1 5,-11 0 44,0-5-114,14-4 20,-14-1-32,0-5 6,0-4-2,0-3-98,0-6 17,0-3-16,0 1 113,0-6-4,0-1-25,0 3 18,0-4-164,0 0 31,0-7-25,0-1-39,0 0 33,0-4 34,-19-2-106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2:47.243"/>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181 72 1124,'-33'-11'4,"3"2"8,1 0 106,1-1-45,3-3 60,5 4 38,3 2-173,17 2 174,0 5-144,0 0-2,0 0 36,0 0-97,0 0 115,0 8-96,0 3 32,25 5-19,-1 2 9,6 3-14,6 4 99,3 5-82,4 0-59,6-2 77,-1 1-4,2-3 8,1 1-42,2-3-38,-5-3-47,5 3 62,-4-1 60,-1-4 55,-3 0-102,2-3 34,-4-2-15,-5-1-120,1-3 138,-7 1 86,-2-6-50,-5-1 59,-8-4-111,-3 0-123,-14 0 70,16 6 50,-16-6-2,0 0 44,0 0-12,0 0-40,0 11 21,0 2 3,-16 3-28,-7 2-21,-5 9-8,-5 5-75,-8 13-20,-5 2 19,-3 3-3,-5 1-68,-5 4 45,0-1-50,-1 3-146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8:09.424"/>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 1066 241,'0'-8'2,"0"-2"10,0 5 79,0-1-13,0 2 22,0-2-99,0 1-2,0 0 12,0 1-98,0 1 147,0-1-69,0 2 1,0-1 103,22-1-136,-8 1-7,2-1 82,-4 0-17,5 3-30,-1-2 84,-1 2-50,-1-4-21,4 1 135,-1 0-78,0 0-125,2-3 37,-2 1 51,-2 0-7,4-2 62,-2 2 18,-4 2-117,2-2 27,-15 2-36,17 1 68,-1 2-61,-1-1-24,-15-2 134,16 1-167,-1-1 161,0-1-87,-15 1-53,18 2 129,1-1-139,1-2 95,3 0-10,2 1 12,2 1-9,2-1-25,6-2-10,-3-1-45,1 2 104,3-2-24,0 0 70,1 3-95,0-3-18,1 2 2,-2 0 26,3-2 11,0 2 4,1-2 12,1-2-4,-3 2-36,3 0 65,1 3-16,-2-2-109,2 3 99,1 2-69,-3-3 31,1 4 38,-1-4-9,4 1 17,-5-3-8,3 1 42,-2 2-63,2-1-13,0-3-2,3 0-36,-1 0 56,1 0-7,0 2 14,2-2 23,-2 0-52,-1-1 11,1 3 90,0 0-138,0-6 61,-3 4-2,2 3-88,-2-3 107,1 0-16,1 0 6,-5 2-17,1 0-24,1 1 45,-4 0 31,2-1-25,-3 3-2,1-1-38,-2 0-24,-3 1 58,3-2 36,-4 4 11,2 0-11,-1 0 50,1 0-120,-2 0-14,-1-5 52,2 1-52,-1-2 40,5 2 54,-3 0-89,1 2-28,4 2 33,1 0-16,3 0 51,1 0 66,-1-8-17,2 4 21,-2-3-123,2 3 17,-6-1 55,3-1-29,-4 2 74,-1-2-144,-5 2 5,2 0-33,-2-2 136,-1 1 72,-2-1-79,-2 1-60,1 2 2,1-2-75,0-1 54,0 2 109,1-1-138,2-1 41,1 0-4,3 1 7,0-2 37,1-2 17,1 0 38,-1 2-40,0-4-36,-1 4 2,1-1-4,-2-2 18,1 4 21,-4 0-18,-2 3-28,4-1-13,-2 2 9,0-3 2,1 5 78,-1 0-79,0 0 98,0 0-83,3-7 25,-1 3-1,0-1-88,2-1 41,1 0-92,2-3 101,-1 2-14,3-2 84,-1 3 36,3-1-30,-1 1 63,-4 1-135,2 1-46,-1-1 47,-1 3-121,0-5 130,-1 2 19,-2-1-19,4 2 3,-2-3 26,1 3 2,-3 0-7,-1 0 18,0-1 28,-1 3-75,1-4-8,1 2 32,1 0-88,0-3 123,3 2-32,1-1-11,1-1 0,2 0-107,2 3 65,-2 3 5,-2-3 55,2-1-7,0 3 1,-1-3-96,-1 3 43,1 0 61,-2-1-7,1-2 79,-1 1-92,0 4-16,-1 0-11,-1 0 32,2-7 28,-2 0-44,2-1-7,2 1 1,1 3 9,-3-3 25,4-1-1,-1 6 32,2 1-59,-1-1 6,1 2 24,-2-2-52,2 0 65,-1-3-40,-1 1-48,3-1 48,-2 0-42,-3 3 23,2-3 30,0 3-25,-1-5-10,1 5-36,1 2 119,1-3-48,-1 1 24,-1-1 39,4-1-122,-1 4 26,2 0 19,-1 0 9,-1 0 30,4 0 64,2-7-50,-3 3-3,2 1-65,2-2-17,-4 1-12,3 4 20,-1 0 33,-2 0-54,-3 0 96,2 0-70,-3 0-64,-2 0 92,-2 0-87,-1 0 85,-1 0 125,1-3-107,3 3-24,-2 0 25,2 0-106,2 0 91,1-6 46,0 2-59,0 4 41,-1 0-27,1 0-43,0 0 112,0 0-78,0 0-38,-3 0 114,4 0-203,-1 0 156,0 0 20,-3 0-61,0 0 139,2 7-106,-1-7-2,1 6-1,-1 1-33,-2-3 65,3 1-35,1-2-33,3-3-37,0 0-4,0 4 38,1 1 82,-4-3-52,2-2 47,-1 0-24,-2 0-76,0 7 65,-1 1-86,1-2 34,1-4 49,0 3 22,-1-3 35,-1 5-103,4-1 41,-2-6 0,0 0-29,0 0 83,-2 0-77,0 7 4,1-1-7,1-6-16,-2 7-2,6 0 18,-4 0 38,0-1 23,2-2-25,-1 3 5,1-2-54,-3 2 11,-2-3 8,0-1-31,-2-1 139,1 3-94,-2 2 9,-2-3 14,2 0-230,-2 0 231,-1 2 54,-3 1-127,0 0 135,1 2-166,0-5-38,-1 0 155,-2 2-41,2-1 7,-2 1-38,0-2-6,2 2 80,1-1-61,-3 1 56,0 1-30,4 2 16,-4-2-33,0-3 25,-2 1-13,-2 0-67,-1 0 155,2 1-94,-3-3 120,-1 1-186,-6-3-33,3 6 99,-3-2-90,3 2 125,-4-4-54,0 0 0,1-1 19,-2 0 19,3-1 32,1-1-17,2 0-53,3 0 32,0 0-22,3 0-33,1 0-95,4 7 134,3-3 10,1 2-1,4-2 108,-1 4-20,-1-1-129,0 0 35,-2 0 42,-1 2-143,-3 0 143,0 3-46,-4-5-2,-2 4-20,-3-3 43,0-1-34,-4 2-51,0 0 87,1-2-57,-4 4 69,-2-4-6,1 1-3,-16 0-28,23 2 3,-1-3 44,-3 2-47,1 0 6,-3-2-13,3 0 7,-1 0-20,3 1 33,0 2-26,-1-1 9,0 0 22,-4 3 135,-17-3-101,28 1-42,-3 1-50,-5-4-95,-3 4 283,-3-3-39,-14 3-93,25-1-30,-2-3-134,-2 1 61,-1 1 143,0 3-62,3-5 24,4 0-5,-2 2-29,3 0 63,1-5-60,0 4 32,2 1-13,-2-6 6,-1 1 3,-1 2-56,-2-2 15,-4 0 26,0 2 6,-3-1-7,-2 2 20,1 0-47,-4 0 22,1 0-1,0-2-2,-4-1 45,1 1-60,-11 0 55,17 2-13,-2 0-43,-3 2 84,2 0-66,-2 2 7,2 1 15,2-1-55,0 3 49,-1 4 3,1-3 10,-1 2 15,-1 0-20,0 0 6,0 4-5,-14-1-9,14 7 22,-1-4-62,-13 2 18,0-3-27,11 3 11,-11 0 51,0 0-34,0 1 76,0-7 74,0 4-51,0 4-65,0 0-9,0-2-119,0 1 31,0-1 168,0-3-163,0 1 39,0 1 34,0-3-88,0-2 110,0 3 14,0-2-2,0 1-31,0 1 44,0-1-13,0 1-59,0-2 41,0 1-19,0 0-30,0 0 74,0-2 156,0 0-205,0-1-5,0 1-14,0-1-132,0-1 138,17 0 52,-17 0-26,14 3-21,-14-3 64,12-1-89,-12 2 44,11-3-40,-11 2 12,0 0 61,13-3-17,-13 3-16,9-4-6,-9 2-4,0-2 20,0-2 9,0 2 24,0 1-39,0 0-33,0 0 7,0 5-5,0-2 48,-17 2-15,4 2 13,1 0-56,12 1 12,-14-5-9,2 3 28,12-3 25,-13-1 155,13-2-139,-16 4-17,6-1-36,10-1-197,-11 3 236,0 1-36,11 0 43,-13-2-4,13 1 7,-14-5-27,3 0-62,-1-2 79,-2-2-95,3 1 59,-3 0 69,2 1-91,-1 1 23,-1-1 14,0-1-77,2-1 86,-1 1 0,2-2-15,-1-3 68,2 5-35,0-4-27,-3 1-27,-1 0-3,2 2-5,-4 2-62,-1 0 134,1-3-40,-1 4 9,0-3 86,0-5-162,0 6 79,-2-4-3,0-2 60,19 2-10,-29-1-16,2 2-13,3-3-64,0 2 48,-1 0 121,2-1-135,-2 2-7,0-1 10,2 0-115,-2-3 96,1 4 1,-1-5 45,2 4-57,-5 1 33,3 0 65,5-1-102,-3-1 161,-5 1-142,-2-2-80,-3 2 161,-3 0-182,2-5 128,-3 3 24,-4-3-76,1 3 62,2-3-20,1 1 17,1-1-22,2 2-37,-3-3 71,1 2-6,2-2-32,-4 4 54,2-5-62,-1 0-26,1 0 53,0 0-12,4 0-6,-6 0 16,1 0-53,0 0 49,-1 0 15,2 6 15,1-3 7,0-3-56,1 0-22,1 6 139,1-1-97,2 0 25,0-1-28,2 2-126,0 0 139,0-2 140,0 0-150,-1-1-43,1 2 7,-2-3-183,1-1 206,1 3 46,1-1 85,1 1-119,-1-2-6,-1 3-41,3 0-92,-1-1 145,2 1-15,-1 0 15,2-1-17,-2 2-2,5-3 10,0 1-3,-1 2 21,1-4-17,0 4 45,1-5-49,-3 4 10,-1 1-13,-2-4-59,0 4 112,0-5-44,-1 2-3,-2-1 42,0-2-33,0 0-44,-2 1 7,2 0 35,0-1-64,-1 0 104,-1 0-22,0 0-56,1 0 67,1 0-78,0 0 33,0 0-19,1 0 9,-1 0 44,-4 0-15,5 0 25,-4 0-54,3 0 19,0 0-19,-3 0-12,-4 0-21,1 0-3,6 0 37,-5 0-3,5 6 45,-3-2-3,2 2-27,1-6 39,0 5-20,3-2-37,1 0 32,1-3-32,1 3 0,-1-1 27,6 0 3,0 1 34,-2-1-68,2-1 56,-2-1-31,4 0-55,1 0 291,14 9-266,-29-9-11,3 6 41,4-1-243,-1-3 249,-2 1-3,-3 0 3,-2 0 42,2-3-60,0 0 39,-1 0-24,-1 0-24,2 0 17,0 0-2,-2 0 6,4 0 178,0 0 51,-6 0-246,4 7 4,0-7-158,-3 5-50,2-3 277,-3 3-45,4-5 49,0 2-19,3-1-128,2 3 72,-2-4 78,-1 4-154,1-1 58,0-1 1,-5 1-142,1-1 202,1-1-3,-2 0-13,-1 2-27,1-3-38,1 0 39,1 0 26,3 3-21,-2-3 26,-1 1-37,0 1-21,3-2 38,-3 1-13,0-1 8,-1 3-30,-2-2 38,-1 1-2,1-1 132,0 2-94,-3-3-33,-2 3-6,5-3-142,0 0 122,0 0 133,1 0-116,0 0 56,1 0-53,4 0-125,0 4 120,-1 1-29,-2-3 69,3 3-27,-2-5 11,2 3-8,0-1-55,-3 0 55,2-1-16,-1 0-8,4 2 55,-2-1-42,3-1 9,-3 0-14,0 1-44,2 1 44,-2 1-5,0-3 39,-3 5 0,2-1-19,-8-2-11,2 3-26,3-1 20,-2-3 0,1 3 7,-1-1 19,0-1-14,1 2-38,1 2 34,1-1-8,0 1 7,-2-2 23,4 1-12,-1-1 116,-1-2-132,2 2 0,1-3 5,-2 0-130,-1 0 138,5 1 10,-2 1 1,1-3 2,1 0-16,0 4-4,1-4 2,-1 3 2,-1-1 22,1 0-10,-2 0 4,2 2-67,-1-1 46,1-4-10,1 0-36,-1 0 105,1 7-46,-1-7-2,1 0 67,0 0-70,2 0-21,1 0 48,2 0-70,-2 7 52,4-7 24,2 0-68,-1 0 85,14 0-85,-22 0-8,7 0 28,-2 0-52,0 0 85,-1 0-25,-3 0 0,-1 0-17,0 0-4,-1 0 7,-2 0 37,1 0-26,1 0-11,-2 0 48,0 0-35,-1 0 6,-1 0-14,1 0 89,1 0-96,0 0 33,-1-2 147,4 0-295,0-2 130,2 3-14,-1 1 29,21-2 37,-28 1-39,5 1-15,1 0-43,0 0 24,4 0-2,-3 4 26,1-4-106,0 4 111,0 0 133,-5-4-132,1 0 7,0 0 3,-4 0-129,-2 0 128,0 0 0,1 0-23,-5-4 16,6 4 14,-4 0-14,1-5-16,-3 2 19,4 1-19,-2 1 0,1 1 26,-1 0 106,1 0-136,3 0 10,0 0-29,0 0-95,0 6 155,0-1-50,0-1 23,0 1 103,0-3-138,0 3 49,-6-5-5,1 0-165,-1 0 157,1 0-34,-3 0 46,0 6 17,2-6-30,-2 7 19,1-3-26,-1-1 107,-2 1-104,3-3-12,0 2 12,3 0-121,-1-2 170,2-1-47,0 2 21,-1 2 17,4-1-105,0 2 91,0-1-56,3 3 14,-4-3 52,-1 1-34,4 1-8,-2 4 34,-3-5-23,-1-2 26,0 1 9,2 1-28,-1 1-1,3-3-56,-2-3 169,-1 0-122,-1 0-20,-3 0 37,4 0-162,-3 0 121,1-8 22,-4 8 4,-1 0 0,4 0-4,6 0 12,-1-4-4,1 4-43,0 0 42,0 0 111,1 0-145,1 0 77,-2 0-57,0 0-77,-1 0 126,3 0-37,1 0 10,2 0-31,-2 0 56,0 0-27,0 0 0,-1-6-5,-2 1-32,-1 0 62,0 0-5,-2-1-11,6 2-3,-3 0-17,0 0 6,0-1 2,0 3 3,-2 0 7,-1 0-1,0 0-40,-3-1 23,-2 0-8,3 3 5,-3 0 14,4 0-13,-1 0-13,-1 0-8,1 0 9,-1 0 20,-2 0 5,2 0-19,1 0 5,-1 0 14,1 0-16,2 0 10,-4 0 18,4-1-46,-3-4 20,1 5 20,2 0 3,-1 0-14,2 0-3,-1 0-15,4 0 1,1 0 20,3 0 5,-1 0 1,2 0 20,2 0-38,0 0-3,0 0 21,3 0-15,-1 0 132,18 0-128,-25 0-20,5 0-20,3 0-115,2 0 142,-1 0 18,-1 0 11,-2 0 15,2 0-8,-3 0-25,-4 6 4,-1-6 13,1 0-22,-3 0-39,-2-6 48,-3 6-9,3-4 15,1 1 48,3 2-45,1 1-24,1 0 6,0 0-43,3 0 17,-1 0 72,1 0-112,1 0 104,-1 0-22,-2 0-58,1 0 155,-1 0-101,1 0-15,4 0-35,-1 0-20,1 0 29,-1 0-9,3 0 93,-1 0-28,4 0-24,-1 4 18,1-4-30,-1 4-14,1-2 22,1-2 16,0 3-53,2-2 47,-4 5-14,1-2-13,-2 1 42,0 0-30,-2-2 18,1 2 2,-1 0-14,2-4 9,-3 3-9,1 3-8,-1-3 28,3 1-11,-1-1 12,-2 0 8,1 2-29,-4-2-20,4 0 28,-2-1-14,-1-1 13,2-1 46,-2-1-65,-1 0 26,1 0-7,2 0-8,-2 0 8,2 0 2,0 0 24,1-3-54,1 3 24,2-4 3,-2 1-57,2 3 49,1-4 22,-1 3-29,1 1 24,1 0-12,-1 0 6,-1 0 11,2-5-2,2 1 4,-2 2-13,2-2-19,-2 0 26,1 0 8,1-3-30,9 3 6,-12-1-3,2 0-12,10 1 48,-12-1-12,3-1-9,-2 4-20,11-1-18,0 0 85,-11 2-58,1-4 23,-1 4-12,2-5-71,9 5 44,-15-2 30,5-1-21,-1 1 27,11 2 3,-11 1-60,11 0 51,0 0-24,0 0 27,0 0 19,0 0-28,0 0-34,0 0 19,0 0 3,0 0 1,0 0 69,0-6 85,0 1-139,-14 3-16,14-4-27,-12 0-143,12 2 176,-11 1 32,11-1-27,-17 0 23,4 0-6,13-3-38,-9 1 48,9 2-45,-12-4-21,12 1 10,-11 2-8,11 1 69,0-5-37,-11 8 10,11-5 18,0 1-56,-13-1 13,13-1 11,0-3-33,0-3 53,0 3 11,0-1-24,0-1 9,0-1-12,0 0-18,0 3 24,0 0 0,0 3-15,0-1 3,0 0-22,0 1-2,0 3 6,0 1 6,0-2-9,0 3 0,0-3-31,0 5 2,0-2 10,0-2-12,0 3 18,0 1 8,0 0-12,0 0 11,0 0 23,0 0 49,0 0-69,0-6-44,0 5-85,0-3-107,0-1 99,0 4-24,0-2-98</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2:47.581"/>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84 60 890,'-25'-9'13,"3"-3"42,3 2-7,2 3 95,17-5-31,0 2-68,0 10-20,0 0-101,0 0 50,0 0-16,0 0 124,0 0 17,0 14-3,0 4 48,0 4-67,0 10-27,0 9 10,0 11 110,0 5-164,17 9 66,-17 4-4,0 5-130,0 2 162,0 4-88,0 8 25,19 2-13,-19 2 10,0 3 90,20 1-102,-4 6 43,9803 2197-1859,-9834-2300 1878,15 0-83,0 9 90,0-9-86,0 0 47,0 0 32,0 0-12,0 0 22,0 0-50,0 0 92,0 0-94,0 0-36,0 0 40,0 0-34,0 7 10,0-7 59,-16 4 20,16 0-68,0 0 16,0 3-34,0 2-53,0 0 112,0 10-38,0-2 77,0 2-64,0 3-34,0 2 31,0 4-69,0 2 40,0 0 3,0-2-24,0 2 32,0 4-16,0 1-5,0 1 53,0-2-45,0 0 74,0 4-20,0 2-34,0-4-10,0 6-70,0-2-2,0 0 54,0 0 3,0 0 0,0-3 3,0-1-6,0-3 9,0-3-21,0 1 36,0-6-51,0 1 40,0 0 18,19-1-13,-19-7 8,18 1-32,3 0-37,-3-5 31,1 1-87,3-5 87,3-10 3,-2 0-74,7 0 81,1 0-142,0 0 66,3 0-21,5-8 13,-6-6 1,3 1-121,-4-1-13,4-2-54,-2 1 11,1-3 45,1-2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2:47.994"/>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111 207 816,'-18'2'7,"-1"3"2,0-5 56,4 0-24,1 0 6,14 0 33,-16 0-2,16 0 49,-14 0-3,14 0 20,0 0-102,0 0 10,0 0 62,0 0-164,0 0 106,14 0-39,3-4-57,5 3 127,8-5-27,6 1-2,9-1 9,3-5-55,10 1-2,9-3 4,1-1-58,5-3 64,4 1-109,-3 2 67,-4 0 4,4 2 7,-7 0 37,-7 3-36,-2 1-1,-8 4-60,-5 0 45,-5 0-31,-5 1 35,-4 1 17,-5 1-22,-4 0 8,-3 1 75,-2 0-111,-2 0 18,-15 0 51,0-7-181,14 7 53,-14 0 8,0 0-165,0-7 139,0 1-130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2:53.056"/>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121 56 681,'0'-7'-71,"0"2"8,0-2-13,0-1 74,0 1 111,0 4-19,0-2 60,0-1-191,0 5 44,0-2 66,0 3-149,0-4 217,0 4-223,0 0 16,0 0 163,0 0-117,0 0 99,0 0-61,0 4-7,0 5-92,0 0 112,0 6-56,0 0-89,0 10 133,0 5-53,0 10 38,-20 9 119,20 7-116,-17 7 23,2 10 11,15 8-40,-19 11 51,19 7 91,-16 5-56,16 7-59,-14 5 60,14 4-188,0 5 87,-12 2 43,12 0-32,0 7 46,0-1-36,0 5 67,0 1 6,0-1 34,0 1 31,0-2-55,0 2 81,0 0-186,0-1-24,0 0-68,0-3-22,0-3 105,0-1 65,0-3 6,0-4-53,0 0 49,0-5-152,0-5 108,0-1 13,0-4-59,0-6 150,0-1-93,12-9 3,-12-5 4,0-5 12,0-9-26,0-2-42,0-6 24,0-8 29,0-2-54,0-6 15,0-7-14,0-6-26,0-9 11,0-5 32,0-8-51,0-8-228,0-7 88,0-5-34</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2:55.626"/>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173 1359 472,'0'0'-51,"0"0"15,-14 0 43,14 0-38,0 0 50,0 0 3,-15 0-37,15 0 62,0 0 62,-14 0-11,14-6 0,0 6 32,0 0-151,-17-5-27,17 2 17,-16-3 20,16 1 104,-14 0 21,14 0-83,-17-2-33,17-1 18,-17 0-20,17-3 161,-14 1-104,14-1-115,-16-5 101,16 0-118,0 0 35,-12-4 138,12 1-63,0-3-20,0 0 71,0-3-119,0-1 1,0-6 44,0 2-32,0-3 90,0-4-16,0-2-38,21-1-16,-2-2 18,3 1 20,0-3 40,3-1 20,0 0-55,0-1-24,-1 0-11,-2 1 17,3 4-47,-2 0 33,1 4 26,-1 4-36,1-1 3,4-1-16,1 7-7,5 1 2,-1 4 94,1-5-77,1 3 78,2 0-83,2 2-73,-3 4 120,1 0-146,-1 2 129,3 2 72,-3 1-55,-2 3 56,2 2-52,-4 0-55,1 4 26,1 2-78,-1 3 124,3 0-121,-2 0 77,2 7 52,1 3-153,4 1 78,-2 1-76,3 6 31,0-4 30,-2 7 37,2-3-14,-3 6 2,2 1-9,-5 2 3,-4 1-10,4 5 39,-3 1-1,-2 1-38,2 6 30,1 6-44,-1 0 21,1 4 23,-1 2 30,-4 7-48,1-2-8,-1 6-21,-1 0 36,-1-1-7,-2 2-19,1 1 28,1-1-4,-1 3-24,-1-4 119,0 0-98,2 5-72,-3-3 80,1 4-76,0-1 50,-1 2 29,-1 1 3,0 3-28,-1-2 1,-2 0 24,1-3 40,-1-1-32,2-1 40,1-6-67,0 0-13,4-4 23,-1-3 6,5-3 38,1-1-61,0-1 54,3-4 9,2-4-33,0-2 51,-1-6-68,2-3 31,-3-3-29,3-4 2,1-1 19,-2-8-58,0-3 61,4-5-5,-1-3 21,2-4 7,2 0-53,-2-10-19,2-5 22,-2-3-3,0 3-15,-2-5 54,2 0-71,-1-4 33,-2 1 24,-2-3-23,-1 1-22,0-5 26,-4-1 47,0-2-47,-3-2 87,1-1-56,-2-3-79,-2-3 68,-2 0-51,-3-2 3,-2 0 7,1-3 35,-4 0-6,1 0-5,-17-4 38,16 2-53,-16-4-4,0 4 11,0-5 21,0 1-57,0 1 68,0-3-32,0 0 0,0 4 48,0 0-20,0-1 3,-18 2-6,1 3-49,0 1 23,0 1 53,3 1-62,-3 3 64,3 0-83,-3 3-1,3 2 43,0-1 13,14 3 7,-17 1-10,4-1-16,-1 0 4,14 1-51,-14 1 10,14 2 9,-12 2-22,12-2 65,-13 1-3,13 4 8,0-1-18,0 7 18,0-2-19,0 3-17,0 2 25,0 2 6,0 0-17,0 1 29,0 4-20,0 1-21,0-2 3,0 4-30,0 1 13,0 1 6,0 1 9,0-1 17,0 4-45,0-7 17,0 2 0,0-1-2,0 3 26,0-1-15,0-3 10,0 2-15,0-1 23,0 3 1,0 1-12,0 0-1,0-3 12,0-2 65,0 4-136,0-2 7,0-2-54,0 0-83,0 0 134,0 1-12,0 1 12,0-2 84,0-1-133,0 3-88,0 2 58,0 3-98</inkml:trace>
  <inkml:trace contextRef="#ctx0" brushRef="#br0" timeOffset="-1599.0665">-57 1221 1162,'-14'22'-119,"14"-3"99,-13-3-92,13-4 110,-14-12 68,14 0-153,0 11 168,0-6-108,0 2 57,0 0 2,0 0-108,0-2 8,0 2 17,19 4 76,1 0 27,2-1 68,6 5-90,6-4 47,10 0-25,7-2-57,12-4 125,7-5-4,8 0-16,7 0-72,7-11-51,6-4-18,5-3 97,6 1 12,2-2 28,4-1-110,5-1-82,1 1 39,5 1 55,2 1-5,1-1-10,4 1 52,0 0-19,-2 1 21,3 1-16,-3-2-8,0 3-89,0-2 53,-2-1 110,-1 3-139,-1-5 105,-1 1-18,-1-1-72,-1-1 118,3 2-78,-6 0 29,1-5-5,-3 5-64,0 3 22,-4 0 133,-3 1-138,-3 4 67,-1-4-27,-6 4-139,-2 0 116,-5 1 39,-8 2-8,-4 1-15,-7-2 66,-6 0-74,-4 2 5,-10 2 25,-7-2-8,-3 0 19,-11 0 39,-5 1-122,-5 0 60,-6 0-40,-19 4 0,15 0 47,-15-1-55,0 2 105,0-2-50,14 3 31,-14 0-22,0 0-125,0 0 77,0 0 21,0 0-3,0 0 11,0 0-73,0 0 4,0 0 12,0 0-24,0 0-14,0 0-70,0 0-41,0 0-39,0 0-160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2:58.254"/>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127 78 1017,'0'-15'-5,"0"4"-33,0 1-27,0-1 35,0 3 58,0-1 58,0 3-43,0 3 1,0-2-80,0 4-37,-14 1 86,14 0-14,0 0 14,0 0 59,0 6-87,0-1-8,0 2 23,0 4-14,0 5 43,0 3-29,0 4 0,0 5 29,-20 6-23,20 3 109,-17 3-111,17 3 4,-17 3 9,17 3-68,-14 5 115,14-2-107,0 1 50,-22 2 3,22 0-39,-17 0 16,17-2 38,0-4-59,0-2 4,0-4 39,0 0-53,0-2 86,0-5-26,17-4 10,-1-2-13,-1-7-125,1 0 35,2-3-49,1-8 65,-2-5 53,3 0 39,2-7-56,2 0-143,0-7-12,3-5-41</inkml:trace>
  <inkml:trace contextRef="#ctx0" brushRef="#br0" timeOffset="-304.2014">-563 293 943,'-12'-5'-78,"12"-2"97,-16 0-49,16-3 6,-12 3 93,12-3-22,0 2 38,0 2-2,0 0 29,0 3-115,0-1 26,0 2-13,0 1-61,0-3 84,12-1-43,-12-1 91,22-1-55,-2-3-24,4 1 33,2-2-68,1 1 36,4 3-41,-3 2 33,3 5 43,-1 0-42,-1 7 6,-2 1 25,-2 7-93,-2 4 113,-6 2-45,-1 8 9,-16 6 37,15 3-24,-15 9 18,0-1-48,0 10-79,0-1-4,0 3 85,-18 4-54,0-4 120,-5-2-5,-2-2-116,2-5 67,-2-4-50,3-5-26,0-3 110,1-8-69,0-2-1,6-3 49,1-6-61,14-4 36,-14-2 69,14-7-71,0-1 32,0-3 45,0-1-58,0 0 7,0-5-53,0-4-30,0-5 46,0-1 8,0-9 82,14-7-28,3-5-41,0-6 35,8-4-67,-2-2 50,2-2-82,2-2 20,-6 0 83,7 1-35,-4 2 65,-4 2-44,-6 0-88,-14 5 52,17 1-30,-3 3 91,-14 3 37,17 5-40,-17 3 19,0 3-82,16 5 26,-16 5-7,0-1 62,0 8-23,0 2 5,0 2-33,0 0 31,0 3-52,0 0-79,0 0 64,0 0-77,0 6 80,0 2 125,0 5-98,0 2 43,0 8-39,0 7-117,-20 2 156,20 8-119,-27 4 26,7 4 47,4 3-90,2 0 104,0 2 3,14-5-63,-18 0 39,2-3-16,16-4 68,0-3-8,-17-3 13,17-1-69,0-1-25,0-7 35,0 1-67,0-4 27,0-4-9,0-1-5,0-7 52,23-1-77,-2-3-40,-1-7-14,0 0-4,0-6 22,4-2-20,1-5 35,3-2-92,0-7 49</inkml:trace>
  <inkml:trace contextRef="#ctx0" brushRef="#br0" timeOffset="279.1854">445 249 515,'0'-16'76,"0"1"57,0 1-43,0 2 59,-17 0-91,17 3-53,-16 2-12,16 0 14,0 3-56,0 4 44,0 0 10,0 0-70,0 0 60,0 0 20,0 0 0,0 5 49,0 6-57,0 0-35,0 4 8,0 3-44,0 8 62,0 3 32,0 8-35,0 2 18,-22 5 6,22 3-92,0 1 87,-17 3-24,17 1 62,-14 1-29,14-2-17,0 0-17,0 0 13,0-3-21,0-2 16,0-3 82,0-3-161,0-5 118,0-1-36,17-6-45,-1-5 105,1-3-102,0-5 8,2-4-57,3-5 18,1-6 44,2 0-115,1-6 2</inkml:trace>
  <inkml:trace contextRef="#ctx0" brushRef="#br0" timeOffset="452.302">422 716 256,'-13'6'8,"13"-2"51,0-1-62,0-1 16,0 0 59,0-2-40,0 0-18,0 0 59,22 0-64,-3-4-29,6-3-15</inkml:trace>
  <inkml:trace contextRef="#ctx0" brushRef="#br0" timeOffset="704.4711">582 197 996,'0'-2'-79,"-16"-1"63,16-1-55,-14 1 28,14 1 72,0 0 9,0 1 37,0 1-34,0 0-48,0 0-82,0 0 114,0 0-96,0 0 63,0 5 20,14 2-64,5 0 91,4 3-41,4 5 107,3-1-64,1 8 26,3 4-37,-6 3-93,2 7 58,-6 7-53,0 6 65,-6 5-31,-18 7-12,0 6 52,0 2-42,0 4-33,0 2 44,-26-1-143,-5-1 19,-5-7-11</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3:09.580"/>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-4 0 923,'0'0'3,"0"0"-11,0 0 53,0 0 6,0 0-44,0 0-32,0 0-13,0 0-31,0 0 128,0 0-33,0 0 10,0 7 12,0 2-19,0-1 104,0 7-90,0 4 22,0 5-21,0 9-9,0 8 49,21 6-13,-9 8-64,1 6 16,-13 4 29,12 9-9,-12-2 1,16 8-27,-16 5-7,15 5 30,-2 5-2,-13 4 27,15 8-16,-15 5-3,17 4 40,-6 7-57,-11 2-69,14 3 20,-14 2 15,0 0-12,16-2 54,-4-1-43,-12-5-39,13-4 62,-13-5-40,14-7 21,-2-9 16,-12-7-34,17-7-31,-6-9 84,-11-6-52,14-7 0,-14-6 35,0-5 40,11-6-134,-11-8-1,0-5 85,0-7-168,0-4 75,0-6-49,0-5-48,0-5 33,0-4 54,0-9-68,0-4-134</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458.27972" units="1/cm"/>
          <inkml:channelProperty channel="Y" name="resolution" value="458.27972" units="1/cm"/>
          <inkml:channelProperty channel="F" name="resolution" value="0" units="1/cm"/>
        </inkml:channelProperties>
      </inkml:inkSource>
      <inkml:timestamp xml:id="ts0" timeString="2020-08-09T07:33:10.321"/>
    </inkml:context>
    <inkml:brush xml:id="br0">
      <inkml:brushProperty name="width" value="0.13333" units="cm"/>
      <inkml:brushProperty name="height" value="0.13333" units="cm"/>
      <inkml:brushProperty name="color" value="#ED1C24"/>
      <inkml:brushProperty name="fitToCurve" value="1"/>
    </inkml:brush>
  </inkml:definitions>
  <inkml:trace contextRef="#ctx0" brushRef="#br0">16 1043 853,'0'3'31,"0"-1"-51,0-1 29,-14 2-49,14 1-28,0 0 78,0 2-54,0-1 5,0 1 63,0 1-17,0 5 27,0-3-10,18 3-35,0-1-46,3-1 21,3 1 126,4-3-57,6 3 50,3-3 8,5-2 2,5-2 36,6 0-14,5-4-62,4 0-37,7 0 10,4-7 32,6-4 11,5 0-67,7-1-22,5-4 34,4 0-3,6-2 35,-2-1 46,0-1-53,1 2 5,0-1-27,3-4-4,-2 2 28,-7-1 8,4 2-74,0-1 17,6-3-16,-3 3 50,-2-3 36,2 4 5,5-3-55,2 1-24,3 1 124,4-3-137,-1 1 77,3-4-12,1 2-113,-2 3 151,4-3-78,-7 6 20,-2-1 1,-6 3-79,-4 0 117,-5 3-135,-4 0 120,-7 1 6,-3-2-53,-1 1 71,0-5-89,-2 2 12,1-2 3,-4 2 54,3-5-10,0 3 11,0-6 22,1 3-48,-6 0-1,0-3 11,-2 1-66,-1 3 31,-4 0 18,-4-1-19,-2 4 46,-10 3 7,0-1-33,-5 2 3,-3 0-47,-3 3 3,-2 0-75,-5-1 109,-3 4 7,-1 0-21,-6-3 135,0 4-82,-5 3-45,-2 0 9,-6 0-6,-1-2-104,2 1 142,-16 3-38,12 1-31,-12 1 44,0-4-57,0 3 60,0 0-33,0 1 21,0 0-106,0 0 16,0 0-115,0 0-3,0 0-41,0 0-41,0 0-78,0 0-82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IN"/>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CE377895-1C0E-4E67-9A62-4DBD8B29A5FC}" type="datetime1">
              <a:rPr lang="en-IN" smtClean="0"/>
              <a:t>12-07-2021</a:t>
            </a:fld>
            <a:endParaRPr lang="en-IN"/>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IN"/>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r>
              <a:rPr lang="en-IN" smtClean="0"/>
              <a:t>Dr.T.Deepa</a:t>
            </a:r>
            <a:endParaRPr lang="en-IN"/>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29DB05CD-39D7-430E-B2F2-FEED744A1E49}" type="slidenum">
              <a:rPr lang="en-IN" smtClean="0"/>
              <a:t>‹#›</a:t>
            </a:fld>
            <a:endParaRPr lang="en-IN"/>
          </a:p>
        </p:txBody>
      </p:sp>
    </p:spTree>
    <p:extLst>
      <p:ext uri="{BB962C8B-B14F-4D97-AF65-F5344CB8AC3E}">
        <p14:creationId xmlns:p14="http://schemas.microsoft.com/office/powerpoint/2010/main" val="310644741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DB05CD-39D7-430E-B2F2-FEED744A1E49}" type="slidenum">
              <a:rPr lang="en-IN" smtClean="0"/>
              <a:t>1</a:t>
            </a:fld>
            <a:endParaRPr lang="en-IN"/>
          </a:p>
        </p:txBody>
      </p:sp>
      <p:sp>
        <p:nvSpPr>
          <p:cNvPr id="5" name="Date Placeholder 4"/>
          <p:cNvSpPr>
            <a:spLocks noGrp="1"/>
          </p:cNvSpPr>
          <p:nvPr>
            <p:ph type="dt" idx="11"/>
          </p:nvPr>
        </p:nvSpPr>
        <p:spPr/>
        <p:txBody>
          <a:bodyPr/>
          <a:lstStyle/>
          <a:p>
            <a:fld id="{D0A7B3BD-9F1A-43A9-8593-74F0DF22E8CC}" type="datetime1">
              <a:rPr lang="en-IN" smtClean="0"/>
              <a:t>12-07-2021</a:t>
            </a:fld>
            <a:endParaRPr lang="en-IN"/>
          </a:p>
        </p:txBody>
      </p:sp>
      <p:sp>
        <p:nvSpPr>
          <p:cNvPr id="6" name="Footer Placeholder 5"/>
          <p:cNvSpPr>
            <a:spLocks noGrp="1"/>
          </p:cNvSpPr>
          <p:nvPr>
            <p:ph type="ftr" sz="quarter" idx="12"/>
          </p:nvPr>
        </p:nvSpPr>
        <p:spPr/>
        <p:txBody>
          <a:bodyPr/>
          <a:lstStyle/>
          <a:p>
            <a:r>
              <a:rPr lang="en-IN" smtClean="0"/>
              <a:t>Dr.T.Deepa</a:t>
            </a:r>
            <a:endParaRPr lang="en-IN"/>
          </a:p>
        </p:txBody>
      </p:sp>
      <p:sp>
        <p:nvSpPr>
          <p:cNvPr id="7" name="Header Placeholder 6"/>
          <p:cNvSpPr>
            <a:spLocks noGrp="1"/>
          </p:cNvSpPr>
          <p:nvPr>
            <p:ph type="hdr" sz="quarter" idx="13"/>
          </p:nvPr>
        </p:nvSpPr>
        <p:spPr/>
        <p:txBody>
          <a:bodyPr/>
          <a:lstStyle/>
          <a:p>
            <a:endParaRPr lang="en-IN"/>
          </a:p>
        </p:txBody>
      </p:sp>
    </p:spTree>
    <p:extLst>
      <p:ext uri="{BB962C8B-B14F-4D97-AF65-F5344CB8AC3E}">
        <p14:creationId xmlns:p14="http://schemas.microsoft.com/office/powerpoint/2010/main" val="274202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DB05CD-39D7-430E-B2F2-FEED744A1E49}" type="slidenum">
              <a:rPr lang="en-IN" smtClean="0"/>
              <a:t>2</a:t>
            </a:fld>
            <a:endParaRPr lang="en-IN"/>
          </a:p>
        </p:txBody>
      </p:sp>
      <p:sp>
        <p:nvSpPr>
          <p:cNvPr id="5" name="Date Placeholder 4"/>
          <p:cNvSpPr>
            <a:spLocks noGrp="1"/>
          </p:cNvSpPr>
          <p:nvPr>
            <p:ph type="dt" idx="11"/>
          </p:nvPr>
        </p:nvSpPr>
        <p:spPr/>
        <p:txBody>
          <a:bodyPr/>
          <a:lstStyle/>
          <a:p>
            <a:fld id="{890264F8-66C2-431D-8328-35A06C4458FE}" type="datetime1">
              <a:rPr lang="en-IN" smtClean="0"/>
              <a:t>12-07-2021</a:t>
            </a:fld>
            <a:endParaRPr lang="en-IN"/>
          </a:p>
        </p:txBody>
      </p:sp>
      <p:sp>
        <p:nvSpPr>
          <p:cNvPr id="6" name="Footer Placeholder 5"/>
          <p:cNvSpPr>
            <a:spLocks noGrp="1"/>
          </p:cNvSpPr>
          <p:nvPr>
            <p:ph type="ftr" sz="quarter" idx="12"/>
          </p:nvPr>
        </p:nvSpPr>
        <p:spPr/>
        <p:txBody>
          <a:bodyPr/>
          <a:lstStyle/>
          <a:p>
            <a:r>
              <a:rPr lang="en-IN" smtClean="0"/>
              <a:t>Dr.T.Deepa</a:t>
            </a:r>
            <a:endParaRPr lang="en-IN"/>
          </a:p>
        </p:txBody>
      </p:sp>
      <p:sp>
        <p:nvSpPr>
          <p:cNvPr id="7" name="Header Placeholder 6"/>
          <p:cNvSpPr>
            <a:spLocks noGrp="1"/>
          </p:cNvSpPr>
          <p:nvPr>
            <p:ph type="hdr" sz="quarter" idx="13"/>
          </p:nvPr>
        </p:nvSpPr>
        <p:spPr/>
        <p:txBody>
          <a:bodyPr/>
          <a:lstStyle/>
          <a:p>
            <a:endParaRPr lang="en-IN"/>
          </a:p>
        </p:txBody>
      </p:sp>
    </p:spTree>
    <p:extLst>
      <p:ext uri="{BB962C8B-B14F-4D97-AF65-F5344CB8AC3E}">
        <p14:creationId xmlns:p14="http://schemas.microsoft.com/office/powerpoint/2010/main" val="2378801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Date Placeholder 3"/>
          <p:cNvSpPr>
            <a:spLocks noGrp="1"/>
          </p:cNvSpPr>
          <p:nvPr>
            <p:ph type="dt" idx="10"/>
          </p:nvPr>
        </p:nvSpPr>
        <p:spPr/>
        <p:txBody>
          <a:bodyPr/>
          <a:lstStyle/>
          <a:p>
            <a:fld id="{E115DD85-2851-47D2-B42D-A7B7D0C679A4}" type="datetime1">
              <a:rPr lang="en-IN" smtClean="0"/>
              <a:t>12-07-2021</a:t>
            </a:fld>
            <a:endParaRPr lang="en-IN"/>
          </a:p>
        </p:txBody>
      </p:sp>
      <p:sp>
        <p:nvSpPr>
          <p:cNvPr id="5" name="Footer Placeholder 4"/>
          <p:cNvSpPr>
            <a:spLocks noGrp="1"/>
          </p:cNvSpPr>
          <p:nvPr>
            <p:ph type="ftr" sz="quarter" idx="11"/>
          </p:nvPr>
        </p:nvSpPr>
        <p:spPr/>
        <p:txBody>
          <a:bodyPr/>
          <a:lstStyle/>
          <a:p>
            <a:r>
              <a:rPr lang="en-IN" smtClean="0"/>
              <a:t>Dr.T.Deepa</a:t>
            </a:r>
            <a:endParaRPr lang="en-IN"/>
          </a:p>
        </p:txBody>
      </p:sp>
      <p:sp>
        <p:nvSpPr>
          <p:cNvPr id="6" name="Slide Number Placeholder 5"/>
          <p:cNvSpPr>
            <a:spLocks noGrp="1"/>
          </p:cNvSpPr>
          <p:nvPr>
            <p:ph type="sldNum" sz="quarter" idx="12"/>
          </p:nvPr>
        </p:nvSpPr>
        <p:spPr/>
        <p:txBody>
          <a:bodyPr/>
          <a:lstStyle/>
          <a:p>
            <a:fld id="{29DB05CD-39D7-430E-B2F2-FEED744A1E49}" type="slidenum">
              <a:rPr lang="en-IN" smtClean="0"/>
              <a:t>4</a:t>
            </a:fld>
            <a:endParaRPr lang="en-IN"/>
          </a:p>
        </p:txBody>
      </p:sp>
      <p:sp>
        <p:nvSpPr>
          <p:cNvPr id="7" name="Header Placeholder 6"/>
          <p:cNvSpPr>
            <a:spLocks noGrp="1"/>
          </p:cNvSpPr>
          <p:nvPr>
            <p:ph type="hdr" sz="quarter" idx="13"/>
          </p:nvPr>
        </p:nvSpPr>
        <p:spPr/>
        <p:txBody>
          <a:bodyPr/>
          <a:lstStyle/>
          <a:p>
            <a:endParaRPr lang="en-IN"/>
          </a:p>
        </p:txBody>
      </p:sp>
    </p:spTree>
    <p:extLst>
      <p:ext uri="{BB962C8B-B14F-4D97-AF65-F5344CB8AC3E}">
        <p14:creationId xmlns:p14="http://schemas.microsoft.com/office/powerpoint/2010/main" val="1391675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DB05CD-39D7-430E-B2F2-FEED744A1E49}" type="slidenum">
              <a:rPr lang="en-IN" smtClean="0"/>
              <a:t>5</a:t>
            </a:fld>
            <a:endParaRPr lang="en-IN"/>
          </a:p>
        </p:txBody>
      </p:sp>
      <p:sp>
        <p:nvSpPr>
          <p:cNvPr id="5" name="Date Placeholder 4"/>
          <p:cNvSpPr>
            <a:spLocks noGrp="1"/>
          </p:cNvSpPr>
          <p:nvPr>
            <p:ph type="dt" idx="11"/>
          </p:nvPr>
        </p:nvSpPr>
        <p:spPr/>
        <p:txBody>
          <a:bodyPr/>
          <a:lstStyle/>
          <a:p>
            <a:fld id="{793C64D8-CC87-4D21-8168-1AD581B33D97}" type="datetime1">
              <a:rPr lang="en-IN" smtClean="0"/>
              <a:t>12-07-2021</a:t>
            </a:fld>
            <a:endParaRPr lang="en-IN"/>
          </a:p>
        </p:txBody>
      </p:sp>
      <p:sp>
        <p:nvSpPr>
          <p:cNvPr id="6" name="Footer Placeholder 5"/>
          <p:cNvSpPr>
            <a:spLocks noGrp="1"/>
          </p:cNvSpPr>
          <p:nvPr>
            <p:ph type="ftr" sz="quarter" idx="12"/>
          </p:nvPr>
        </p:nvSpPr>
        <p:spPr/>
        <p:txBody>
          <a:bodyPr/>
          <a:lstStyle/>
          <a:p>
            <a:r>
              <a:rPr lang="en-IN" smtClean="0"/>
              <a:t>Dr.T.Deepa</a:t>
            </a:r>
            <a:endParaRPr lang="en-IN"/>
          </a:p>
        </p:txBody>
      </p:sp>
      <p:sp>
        <p:nvSpPr>
          <p:cNvPr id="7" name="Header Placeholder 6"/>
          <p:cNvSpPr>
            <a:spLocks noGrp="1"/>
          </p:cNvSpPr>
          <p:nvPr>
            <p:ph type="hdr" sz="quarter" idx="13"/>
          </p:nvPr>
        </p:nvSpPr>
        <p:spPr/>
        <p:txBody>
          <a:bodyPr/>
          <a:lstStyle/>
          <a:p>
            <a:endParaRPr lang="en-IN"/>
          </a:p>
        </p:txBody>
      </p:sp>
    </p:spTree>
    <p:extLst>
      <p:ext uri="{BB962C8B-B14F-4D97-AF65-F5344CB8AC3E}">
        <p14:creationId xmlns:p14="http://schemas.microsoft.com/office/powerpoint/2010/main" val="114834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endParaRPr lang="en-IN"/>
          </a:p>
        </p:txBody>
      </p:sp>
      <p:sp>
        <p:nvSpPr>
          <p:cNvPr id="5" name="Date Placeholder 4"/>
          <p:cNvSpPr>
            <a:spLocks noGrp="1"/>
          </p:cNvSpPr>
          <p:nvPr>
            <p:ph type="dt" idx="11"/>
          </p:nvPr>
        </p:nvSpPr>
        <p:spPr/>
        <p:txBody>
          <a:bodyPr/>
          <a:lstStyle/>
          <a:p>
            <a:fld id="{6DFC4562-FD54-443E-9FE1-B16476D12825}" type="datetime1">
              <a:rPr lang="en-IN" smtClean="0"/>
              <a:t>12-07-2021</a:t>
            </a:fld>
            <a:endParaRPr lang="en-IN"/>
          </a:p>
        </p:txBody>
      </p:sp>
      <p:sp>
        <p:nvSpPr>
          <p:cNvPr id="6" name="Footer Placeholder 5"/>
          <p:cNvSpPr>
            <a:spLocks noGrp="1"/>
          </p:cNvSpPr>
          <p:nvPr>
            <p:ph type="ftr" sz="quarter" idx="12"/>
          </p:nvPr>
        </p:nvSpPr>
        <p:spPr/>
        <p:txBody>
          <a:bodyPr/>
          <a:lstStyle/>
          <a:p>
            <a:r>
              <a:rPr lang="en-IN" smtClean="0"/>
              <a:t>Dr.T.Deepa</a:t>
            </a:r>
            <a:endParaRPr lang="en-IN"/>
          </a:p>
        </p:txBody>
      </p:sp>
      <p:sp>
        <p:nvSpPr>
          <p:cNvPr id="7" name="Slide Number Placeholder 6"/>
          <p:cNvSpPr>
            <a:spLocks noGrp="1"/>
          </p:cNvSpPr>
          <p:nvPr>
            <p:ph type="sldNum" sz="quarter" idx="13"/>
          </p:nvPr>
        </p:nvSpPr>
        <p:spPr/>
        <p:txBody>
          <a:bodyPr/>
          <a:lstStyle/>
          <a:p>
            <a:fld id="{29DB05CD-39D7-430E-B2F2-FEED744A1E49}" type="slidenum">
              <a:rPr lang="en-IN" smtClean="0"/>
              <a:t>10</a:t>
            </a:fld>
            <a:endParaRPr lang="en-IN"/>
          </a:p>
        </p:txBody>
      </p:sp>
    </p:spTree>
    <p:extLst>
      <p:ext uri="{BB962C8B-B14F-4D97-AF65-F5344CB8AC3E}">
        <p14:creationId xmlns:p14="http://schemas.microsoft.com/office/powerpoint/2010/main" val="1855913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29DB05CD-39D7-430E-B2F2-FEED744A1E49}" type="slidenum">
              <a:rPr lang="en-IN" smtClean="0"/>
              <a:t>49</a:t>
            </a:fld>
            <a:endParaRPr lang="en-IN"/>
          </a:p>
        </p:txBody>
      </p:sp>
      <p:sp>
        <p:nvSpPr>
          <p:cNvPr id="5" name="Date Placeholder 4"/>
          <p:cNvSpPr>
            <a:spLocks noGrp="1"/>
          </p:cNvSpPr>
          <p:nvPr>
            <p:ph type="dt" idx="11"/>
          </p:nvPr>
        </p:nvSpPr>
        <p:spPr/>
        <p:txBody>
          <a:bodyPr/>
          <a:lstStyle/>
          <a:p>
            <a:fld id="{48AE0E29-C790-4DDE-B112-A23854C8C3B5}" type="datetime1">
              <a:rPr lang="en-IN" smtClean="0"/>
              <a:t>12-07-2021</a:t>
            </a:fld>
            <a:endParaRPr lang="en-IN"/>
          </a:p>
        </p:txBody>
      </p:sp>
      <p:sp>
        <p:nvSpPr>
          <p:cNvPr id="6" name="Footer Placeholder 5"/>
          <p:cNvSpPr>
            <a:spLocks noGrp="1"/>
          </p:cNvSpPr>
          <p:nvPr>
            <p:ph type="ftr" sz="quarter" idx="12"/>
          </p:nvPr>
        </p:nvSpPr>
        <p:spPr/>
        <p:txBody>
          <a:bodyPr/>
          <a:lstStyle/>
          <a:p>
            <a:r>
              <a:rPr lang="en-IN" smtClean="0"/>
              <a:t>Dr.T.Deepa</a:t>
            </a:r>
            <a:endParaRPr lang="en-IN"/>
          </a:p>
        </p:txBody>
      </p:sp>
      <p:sp>
        <p:nvSpPr>
          <p:cNvPr id="7" name="Header Placeholder 6"/>
          <p:cNvSpPr>
            <a:spLocks noGrp="1"/>
          </p:cNvSpPr>
          <p:nvPr>
            <p:ph type="hdr" sz="quarter" idx="13"/>
          </p:nvPr>
        </p:nvSpPr>
        <p:spPr/>
        <p:txBody>
          <a:bodyPr/>
          <a:lstStyle/>
          <a:p>
            <a:endParaRPr lang="en-IN"/>
          </a:p>
        </p:txBody>
      </p:sp>
    </p:spTree>
    <p:extLst>
      <p:ext uri="{BB962C8B-B14F-4D97-AF65-F5344CB8AC3E}">
        <p14:creationId xmlns:p14="http://schemas.microsoft.com/office/powerpoint/2010/main" val="2373076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5.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7.xml"/></Relationships>
</file>

<file path=ppt/slideLayouts/_rels/slideLayout1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7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7.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2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2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2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9.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9.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9.xml"/></Relationships>
</file>

<file path=ppt/slideLayouts/_rels/slideLayout2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2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2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2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2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2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2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2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9.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9.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4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0.xml"/></Relationships>
</file>

<file path=ppt/slideLayouts/_rels/slideLayout2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0.xml"/></Relationships>
</file>

<file path=ppt/slideLayouts/_rels/slideLayout2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2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0.xml"/></Relationships>
</file>

<file path=ppt/slideLayouts/_rels/slideLayout2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2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2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0.xml"/></Relationships>
</file>

<file path=ppt/slideLayouts/_rels/slideLayout2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0.xml"/></Relationships>
</file>

<file path=ppt/slideLayouts/_rels/slideLayout25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0.xml"/></Relationships>
</file>

<file path=ppt/slideLayouts/_rels/slideLayout2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2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2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2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2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26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2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2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0.xml"/></Relationships>
</file>

<file path=ppt/slideLayouts/_rels/slideLayout2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1.xml"/></Relationships>
</file>

<file path=ppt/slideLayouts/_rels/slideLayout2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1.xml"/></Relationships>
</file>

<file path=ppt/slideLayouts/_rels/slideLayout2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1.xml"/></Relationships>
</file>

<file path=ppt/slideLayouts/_rels/slideLayout2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2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1.xml"/></Relationships>
</file>

<file path=ppt/slideLayouts/_rels/slideLayout28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1.xml"/></Relationships>
</file>

<file path=ppt/slideLayouts/_rels/slideLayout28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28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1.xml"/></Relationships>
</file>

<file path=ppt/slideLayouts/_rels/slideLayout28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8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28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9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2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1.xml"/></Relationships>
</file>

<file path=ppt/slideLayouts/_rels/slideLayout29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1.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073426" cy="459031"/>
          </a:xfrm>
          <a:prstGeom prst="rect">
            <a:avLst/>
          </a:prstGeom>
        </p:spPr>
      </p:pic>
    </p:spTree>
    <p:extLst>
      <p:ext uri="{BB962C8B-B14F-4D97-AF65-F5344CB8AC3E}">
        <p14:creationId xmlns:p14="http://schemas.microsoft.com/office/powerpoint/2010/main" val="312675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11151277" y="280077"/>
            <a:ext cx="651257" cy="651257"/>
          </a:xfrm>
          <a:prstGeom prst="rect">
            <a:avLst/>
          </a:prstGeom>
        </p:spPr>
      </p:pic>
    </p:spTree>
    <p:extLst>
      <p:ext uri="{BB962C8B-B14F-4D97-AF65-F5344CB8AC3E}">
        <p14:creationId xmlns:p14="http://schemas.microsoft.com/office/powerpoint/2010/main" val="7289117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4249129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753674537"/>
      </p:ext>
    </p:extLst>
  </p:cSld>
  <p:clrMapOvr>
    <a:masterClrMapping/>
  </p:clrMapOvr>
  <p:timing>
    <p:tnLst>
      <p:par>
        <p:cTn id="1" dur="indefinite" restart="never" nodeType="tmRoot"/>
      </p:par>
    </p:tnLst>
  </p:timing>
</p:sldLayout>
</file>

<file path=ppt/slideLayouts/slideLayout102.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7809752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502647" y="6330958"/>
            <a:ext cx="788998" cy="338554"/>
          </a:xfrm>
          <a:prstGeom prst="rect">
            <a:avLst/>
          </a:prstGeom>
          <a:noFill/>
        </p:spPr>
        <p:txBody>
          <a:bodyPr wrap="none" rtlCol="0">
            <a:spAutoFit/>
          </a:bodyPr>
          <a:lstStyle/>
          <a:p>
            <a:pPr algn="ctr" eaLnBrk="0" fontAlgn="base" hangingPunct="0">
              <a:spcBef>
                <a:spcPct val="0"/>
              </a:spcBef>
              <a:spcAft>
                <a:spcPct val="0"/>
              </a:spcAft>
            </a:pPr>
            <a:r>
              <a:rPr lang="en-US" sz="1600" dirty="0">
                <a:solidFill>
                  <a:prstClr val="black"/>
                </a:solidFill>
                <a:latin typeface="Lato Light"/>
                <a:cs typeface="Lato Light"/>
              </a:rPr>
              <a:t>ni.com</a:t>
            </a: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400"/>
            <a:ext cx="12192000" cy="6858000"/>
          </a:xfrm>
          <a:prstGeom prst="rect">
            <a:avLst/>
          </a:prstGeom>
        </p:spPr>
      </p:pic>
    </p:spTree>
    <p:extLst>
      <p:ext uri="{BB962C8B-B14F-4D97-AF65-F5344CB8AC3E}">
        <p14:creationId xmlns:p14="http://schemas.microsoft.com/office/powerpoint/2010/main" val="28161900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3022652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293831794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90312207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43583353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0160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237358754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1441177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54506907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380732123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227368278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spTree>
    <p:extLst>
      <p:ext uri="{BB962C8B-B14F-4D97-AF65-F5344CB8AC3E}">
        <p14:creationId xmlns:p14="http://schemas.microsoft.com/office/powerpoint/2010/main" val="223405702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11151277" y="280077"/>
            <a:ext cx="651257" cy="651257"/>
          </a:xfrm>
          <a:prstGeom prst="rect">
            <a:avLst/>
          </a:prstGeom>
        </p:spPr>
      </p:pic>
    </p:spTree>
    <p:extLst>
      <p:ext uri="{BB962C8B-B14F-4D97-AF65-F5344CB8AC3E}">
        <p14:creationId xmlns:p14="http://schemas.microsoft.com/office/powerpoint/2010/main" val="3814282055"/>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31132099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3654514086"/>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pic>
        <p:nvPicPr>
          <p:cNvPr id="9" name="Picture 8"/>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368892055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pic>
        <p:nvPicPr>
          <p:cNvPr id="9" name="Picture 8"/>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21926149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pic>
        <p:nvPicPr>
          <p:cNvPr id="8" name="Picture 7"/>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389566016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pic>
        <p:nvPicPr>
          <p:cNvPr id="8" name="Picture 7"/>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29319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220143774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11" name="Picture 10"/>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3750236504"/>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11" name="Picture 10"/>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260923630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pic>
        <p:nvPicPr>
          <p:cNvPr id="8" name="Picture 7"/>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11196003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pic>
        <p:nvPicPr>
          <p:cNvPr id="8" name="Picture 7"/>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359237781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pic>
        <p:nvPicPr>
          <p:cNvPr id="7" name="Picture 6"/>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4795108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49476613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pic>
        <p:nvPicPr>
          <p:cNvPr id="3" name="Picture 2"/>
          <p:cNvPicPr>
            <a:picLocks noChangeAspect="1"/>
          </p:cNvPicPr>
          <p:nvPr userDrawn="1"/>
        </p:nvPicPr>
        <p:blipFill>
          <a:blip r:embed="rId2"/>
          <a:stretch>
            <a:fillRect/>
          </a:stretch>
        </p:blipFill>
        <p:spPr>
          <a:xfrm>
            <a:off x="0" y="-60656"/>
            <a:ext cx="1179443" cy="673222"/>
          </a:xfrm>
          <a:prstGeom prst="rect">
            <a:avLst/>
          </a:prstGeom>
        </p:spPr>
      </p:pic>
    </p:spTree>
    <p:extLst>
      <p:ext uri="{BB962C8B-B14F-4D97-AF65-F5344CB8AC3E}">
        <p14:creationId xmlns:p14="http://schemas.microsoft.com/office/powerpoint/2010/main" val="195810319"/>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p:cNvPicPr>
            <a:picLocks noChangeAspect="1"/>
          </p:cNvPicPr>
          <p:nvPr userDrawn="1"/>
        </p:nvPicPr>
        <p:blipFill>
          <a:blip r:embed="rId2"/>
          <a:stretch>
            <a:fillRect/>
          </a:stretch>
        </p:blipFill>
        <p:spPr>
          <a:xfrm>
            <a:off x="0" y="-60656"/>
            <a:ext cx="1179443" cy="673222"/>
          </a:xfrm>
          <a:prstGeom prst="rect">
            <a:avLst/>
          </a:prstGeom>
        </p:spPr>
      </p:pic>
    </p:spTree>
    <p:extLst>
      <p:ext uri="{BB962C8B-B14F-4D97-AF65-F5344CB8AC3E}">
        <p14:creationId xmlns:p14="http://schemas.microsoft.com/office/powerpoint/2010/main" val="305690573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_External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3252" y="1471613"/>
            <a:ext cx="10993965" cy="4598779"/>
          </a:xfrm>
        </p:spPr>
        <p:txBody>
          <a:bodyPr/>
          <a:lstStyle>
            <a:lvl1pPr>
              <a:defRPr>
                <a:latin typeface="+mn-l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0" hasCustomPrompt="1"/>
          </p:nvPr>
        </p:nvSpPr>
        <p:spPr>
          <a:xfrm>
            <a:off x="597254" y="878996"/>
            <a:ext cx="10999965" cy="436245"/>
          </a:xfrm>
        </p:spPr>
        <p:txBody>
          <a:bodyPr/>
          <a:lstStyle>
            <a:lvl1pPr marL="0" marR="0" indent="0" algn="l" defTabSz="609550" rtl="0" eaLnBrk="1" fontAlgn="auto" latinLnBrk="0" hangingPunct="1">
              <a:lnSpc>
                <a:spcPct val="100000"/>
              </a:lnSpc>
              <a:spcBef>
                <a:spcPts val="764"/>
              </a:spcBef>
              <a:spcAft>
                <a:spcPts val="0"/>
              </a:spcAft>
              <a:buClr>
                <a:schemeClr val="bg1">
                  <a:lumMod val="50000"/>
                </a:schemeClr>
              </a:buClr>
              <a:buSzPct val="70000"/>
              <a:buFontTx/>
              <a:buNone/>
              <a:tabLst/>
              <a:defRPr>
                <a:solidFill>
                  <a:schemeClr val="bg2">
                    <a:lumMod val="50000"/>
                  </a:schemeClr>
                </a:solidFill>
              </a:defRPr>
            </a:lvl1pPr>
          </a:lstStyle>
          <a:p>
            <a:pPr lvl="0"/>
            <a:r>
              <a:rPr lang="en-US" dirty="0" smtClean="0"/>
              <a:t>Subhead</a:t>
            </a:r>
            <a:endParaRPr lang="en-US" dirty="0"/>
          </a:p>
        </p:txBody>
      </p:sp>
      <p:sp>
        <p:nvSpPr>
          <p:cNvPr id="7" name="Title 6"/>
          <p:cNvSpPr>
            <a:spLocks noGrp="1"/>
          </p:cNvSpPr>
          <p:nvPr>
            <p:ph type="title"/>
          </p:nvPr>
        </p:nvSpPr>
        <p:spPr>
          <a:xfrm>
            <a:off x="603253" y="335280"/>
            <a:ext cx="10993967" cy="538480"/>
          </a:xfrm>
        </p:spPr>
        <p:txBody>
          <a:bodyPr/>
          <a:lstStyle/>
          <a:p>
            <a:r>
              <a:rPr lang="en-US" dirty="0" smtClean="0"/>
              <a:t>Click to edit Master title style</a:t>
            </a:r>
            <a:endParaRPr lang="en-US" dirty="0"/>
          </a:p>
        </p:txBody>
      </p:sp>
      <p:pic>
        <p:nvPicPr>
          <p:cNvPr id="5" name="Picture 4"/>
          <p:cNvPicPr>
            <a:picLocks noChangeAspect="1"/>
          </p:cNvPicPr>
          <p:nvPr userDrawn="1"/>
        </p:nvPicPr>
        <p:blipFill>
          <a:blip r:embed="rId2"/>
          <a:stretch>
            <a:fillRect/>
          </a:stretch>
        </p:blipFill>
        <p:spPr>
          <a:xfrm>
            <a:off x="0" y="-60656"/>
            <a:ext cx="1179443" cy="673222"/>
          </a:xfrm>
          <a:prstGeom prst="rect">
            <a:avLst/>
          </a:prstGeom>
        </p:spPr>
      </p:pic>
    </p:spTree>
    <p:extLst>
      <p:ext uri="{BB962C8B-B14F-4D97-AF65-F5344CB8AC3E}">
        <p14:creationId xmlns:p14="http://schemas.microsoft.com/office/powerpoint/2010/main" val="3592826955"/>
      </p:ext>
    </p:extLst>
  </p:cSld>
  <p:clrMapOvr>
    <a:masterClrMapping/>
  </p:clrMapOvr>
  <p:timing>
    <p:tnLst>
      <p:par>
        <p:cTn id="1" dur="indefinite" restart="never" nodeType="tmRoot"/>
      </p:par>
    </p:tnLst>
  </p:timing>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pic>
        <p:nvPicPr>
          <p:cNvPr id="3" name="Picture 2"/>
          <p:cNvPicPr>
            <a:picLocks noChangeAspect="1"/>
          </p:cNvPicPr>
          <p:nvPr userDrawn="1"/>
        </p:nvPicPr>
        <p:blipFill>
          <a:blip r:embed="rId2"/>
          <a:stretch>
            <a:fillRect/>
          </a:stretch>
        </p:blipFill>
        <p:spPr>
          <a:xfrm>
            <a:off x="0" y="-60656"/>
            <a:ext cx="1179443" cy="673222"/>
          </a:xfrm>
          <a:prstGeom prst="rect">
            <a:avLst/>
          </a:prstGeom>
        </p:spPr>
      </p:pic>
    </p:spTree>
    <p:extLst>
      <p:ext uri="{BB962C8B-B14F-4D97-AF65-F5344CB8AC3E}">
        <p14:creationId xmlns:p14="http://schemas.microsoft.com/office/powerpoint/2010/main" val="18115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39841487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677350490"/>
      </p:ext>
    </p:extLst>
  </p:cSld>
  <p:clrMapOvr>
    <a:masterClrMapping/>
  </p:clrMapOvr>
  <p:timing>
    <p:tnLst>
      <p:par>
        <p:cTn id="1" dur="indefinite" restart="never" nodeType="tmRoot"/>
      </p:par>
    </p:tnLst>
  </p:timing>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pic>
        <p:nvPicPr>
          <p:cNvPr id="3" name="Picture 2"/>
          <p:cNvPicPr>
            <a:picLocks noChangeAspect="1"/>
          </p:cNvPicPr>
          <p:nvPr userDrawn="1"/>
        </p:nvPicPr>
        <p:blipFill>
          <a:blip r:embed="rId2"/>
          <a:stretch>
            <a:fillRect/>
          </a:stretch>
        </p:blipFill>
        <p:spPr>
          <a:xfrm>
            <a:off x="0" y="-60656"/>
            <a:ext cx="1179443" cy="673222"/>
          </a:xfrm>
          <a:prstGeom prst="rect">
            <a:avLst/>
          </a:prstGeom>
        </p:spPr>
      </p:pic>
    </p:spTree>
    <p:extLst>
      <p:ext uri="{BB962C8B-B14F-4D97-AF65-F5344CB8AC3E}">
        <p14:creationId xmlns:p14="http://schemas.microsoft.com/office/powerpoint/2010/main" val="24129042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502647" y="6330958"/>
            <a:ext cx="788998" cy="338554"/>
          </a:xfrm>
          <a:prstGeom prst="rect">
            <a:avLst/>
          </a:prstGeom>
          <a:noFill/>
        </p:spPr>
        <p:txBody>
          <a:bodyPr wrap="none" rtlCol="0">
            <a:spAutoFit/>
          </a:bodyPr>
          <a:lstStyle/>
          <a:p>
            <a:pPr algn="ctr" eaLnBrk="0" fontAlgn="base" hangingPunct="0">
              <a:spcBef>
                <a:spcPct val="0"/>
              </a:spcBef>
              <a:spcAft>
                <a:spcPct val="0"/>
              </a:spcAft>
            </a:pPr>
            <a:r>
              <a:rPr lang="en-US" sz="1600" dirty="0">
                <a:solidFill>
                  <a:prstClr val="black"/>
                </a:solidFill>
                <a:latin typeface="Lato Light"/>
                <a:cs typeface="Lato Light"/>
              </a:rPr>
              <a:t>ni.com</a:t>
            </a: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400"/>
            <a:ext cx="12192000" cy="6858000"/>
          </a:xfrm>
          <a:prstGeom prst="rect">
            <a:avLst/>
          </a:prstGeom>
        </p:spPr>
      </p:pic>
    </p:spTree>
    <p:extLst>
      <p:ext uri="{BB962C8B-B14F-4D97-AF65-F5344CB8AC3E}">
        <p14:creationId xmlns:p14="http://schemas.microsoft.com/office/powerpoint/2010/main" val="195376364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111372510"/>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2451562903"/>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90247862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14169028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0160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348641810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12371628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34786944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416103771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4016519369"/>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spTree>
    <p:extLst>
      <p:ext uri="{BB962C8B-B14F-4D97-AF65-F5344CB8AC3E}">
        <p14:creationId xmlns:p14="http://schemas.microsoft.com/office/powerpoint/2010/main" val="87588833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11151277" y="280077"/>
            <a:ext cx="651257" cy="651257"/>
          </a:xfrm>
          <a:prstGeom prst="rect">
            <a:avLst/>
          </a:prstGeom>
        </p:spPr>
      </p:pic>
    </p:spTree>
    <p:extLst>
      <p:ext uri="{BB962C8B-B14F-4D97-AF65-F5344CB8AC3E}">
        <p14:creationId xmlns:p14="http://schemas.microsoft.com/office/powerpoint/2010/main" val="184210152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3905851428"/>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387954430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585149730"/>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46084879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01270147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54348120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59663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line title, 1 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9676218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66419518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337482977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199373360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231438142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198449621"/>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723375039"/>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8104995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1_External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3252" y="1471613"/>
            <a:ext cx="10993965" cy="4598779"/>
          </a:xfrm>
        </p:spPr>
        <p:txBody>
          <a:bodyPr/>
          <a:lstStyle>
            <a:lvl1pPr>
              <a:defRPr>
                <a:latin typeface="+mn-l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0" hasCustomPrompt="1"/>
          </p:nvPr>
        </p:nvSpPr>
        <p:spPr>
          <a:xfrm>
            <a:off x="597254" y="878996"/>
            <a:ext cx="10999965" cy="436245"/>
          </a:xfrm>
        </p:spPr>
        <p:txBody>
          <a:bodyPr/>
          <a:lstStyle>
            <a:lvl1pPr marL="0" marR="0" indent="0" algn="l" defTabSz="609550" rtl="0" eaLnBrk="1" fontAlgn="auto" latinLnBrk="0" hangingPunct="1">
              <a:lnSpc>
                <a:spcPct val="100000"/>
              </a:lnSpc>
              <a:spcBef>
                <a:spcPts val="764"/>
              </a:spcBef>
              <a:spcAft>
                <a:spcPts val="0"/>
              </a:spcAft>
              <a:buClr>
                <a:schemeClr val="bg1">
                  <a:lumMod val="50000"/>
                </a:schemeClr>
              </a:buClr>
              <a:buSzPct val="70000"/>
              <a:buFontTx/>
              <a:buNone/>
              <a:tabLst/>
              <a:defRPr>
                <a:solidFill>
                  <a:schemeClr val="bg2">
                    <a:lumMod val="50000"/>
                  </a:schemeClr>
                </a:solidFill>
              </a:defRPr>
            </a:lvl1pPr>
          </a:lstStyle>
          <a:p>
            <a:pPr lvl="0"/>
            <a:r>
              <a:rPr lang="en-US" dirty="0" smtClean="0"/>
              <a:t>Subhead</a:t>
            </a:r>
            <a:endParaRPr lang="en-US" dirty="0"/>
          </a:p>
        </p:txBody>
      </p:sp>
      <p:sp>
        <p:nvSpPr>
          <p:cNvPr id="7" name="Title 6"/>
          <p:cNvSpPr>
            <a:spLocks noGrp="1"/>
          </p:cNvSpPr>
          <p:nvPr>
            <p:ph type="title"/>
          </p:nvPr>
        </p:nvSpPr>
        <p:spPr>
          <a:xfrm>
            <a:off x="603253" y="335280"/>
            <a:ext cx="10993967" cy="5384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702996549"/>
      </p:ext>
    </p:extLst>
  </p:cSld>
  <p:clrMapOvr>
    <a:masterClrMapping/>
  </p:clrMapOvr>
  <p:timing>
    <p:tnLst>
      <p:par>
        <p:cTn id="1" dur="indefinite" restart="never" nodeType="tmRoot"/>
      </p:par>
    </p:tnLst>
  </p:timing>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135345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55164860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pic>
        <p:nvPicPr>
          <p:cNvPr id="2" name="Picture 1"/>
          <p:cNvPicPr>
            <a:picLocks noChangeAspect="1"/>
          </p:cNvPicPr>
          <p:nvPr userDrawn="1"/>
        </p:nvPicPr>
        <p:blipFill>
          <a:blip r:embed="rId3"/>
          <a:stretch>
            <a:fillRect/>
          </a:stretch>
        </p:blipFill>
        <p:spPr>
          <a:xfrm>
            <a:off x="45669" y="-5985"/>
            <a:ext cx="1176630" cy="670618"/>
          </a:xfrm>
          <a:prstGeom prst="rect">
            <a:avLst/>
          </a:prstGeom>
        </p:spPr>
      </p:pic>
    </p:spTree>
    <p:extLst>
      <p:ext uri="{BB962C8B-B14F-4D97-AF65-F5344CB8AC3E}">
        <p14:creationId xmlns:p14="http://schemas.microsoft.com/office/powerpoint/2010/main" val="30360664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86795537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502647" y="6330958"/>
            <a:ext cx="788998" cy="338554"/>
          </a:xfrm>
          <a:prstGeom prst="rect">
            <a:avLst/>
          </a:prstGeom>
          <a:noFill/>
        </p:spPr>
        <p:txBody>
          <a:bodyPr wrap="none" rtlCol="0">
            <a:spAutoFit/>
          </a:bodyPr>
          <a:lstStyle/>
          <a:p>
            <a:pPr algn="ctr" eaLnBrk="0" fontAlgn="base" hangingPunct="0">
              <a:spcBef>
                <a:spcPct val="0"/>
              </a:spcBef>
              <a:spcAft>
                <a:spcPct val="0"/>
              </a:spcAft>
            </a:pPr>
            <a:r>
              <a:rPr lang="en-US" sz="1600" dirty="0">
                <a:solidFill>
                  <a:prstClr val="black"/>
                </a:solidFill>
                <a:latin typeface="Lato Light"/>
                <a:cs typeface="Lato Light"/>
              </a:rPr>
              <a:t>ni.com</a:t>
            </a: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400"/>
            <a:ext cx="12192000" cy="6858000"/>
          </a:xfrm>
          <a:prstGeom prst="rect">
            <a:avLst/>
          </a:prstGeom>
        </p:spPr>
      </p:pic>
    </p:spTree>
    <p:extLst>
      <p:ext uri="{BB962C8B-B14F-4D97-AF65-F5344CB8AC3E}">
        <p14:creationId xmlns:p14="http://schemas.microsoft.com/office/powerpoint/2010/main" val="157407330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67382084"/>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284805991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51185322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334737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0160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19630574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413627526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47486579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2953116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mmary Quiz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63001875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spTree>
    <p:extLst>
      <p:ext uri="{BB962C8B-B14F-4D97-AF65-F5344CB8AC3E}">
        <p14:creationId xmlns:p14="http://schemas.microsoft.com/office/powerpoint/2010/main" val="97991230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11151277" y="280077"/>
            <a:ext cx="651257" cy="651257"/>
          </a:xfrm>
          <a:prstGeom prst="rect">
            <a:avLst/>
          </a:prstGeom>
        </p:spPr>
      </p:pic>
    </p:spTree>
    <p:extLst>
      <p:ext uri="{BB962C8B-B14F-4D97-AF65-F5344CB8AC3E}">
        <p14:creationId xmlns:p14="http://schemas.microsoft.com/office/powerpoint/2010/main" val="59529524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200830444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97311763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429086096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712552615"/>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9042516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210795895"/>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184814417"/>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690682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11" name="Picture 10"/>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409247435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375984665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296350553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1676474001"/>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289372382"/>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034456609"/>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0002876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userDrawn="1">
  <p:cSld name="1_External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3252" y="1471613"/>
            <a:ext cx="10993965" cy="4598779"/>
          </a:xfrm>
        </p:spPr>
        <p:txBody>
          <a:bodyPr/>
          <a:lstStyle>
            <a:lvl1pPr>
              <a:defRPr>
                <a:latin typeface="+mn-l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0" hasCustomPrompt="1"/>
          </p:nvPr>
        </p:nvSpPr>
        <p:spPr>
          <a:xfrm>
            <a:off x="597254" y="878996"/>
            <a:ext cx="10999965" cy="436245"/>
          </a:xfrm>
        </p:spPr>
        <p:txBody>
          <a:bodyPr/>
          <a:lstStyle>
            <a:lvl1pPr marL="0" marR="0" indent="0" algn="l" defTabSz="609550" rtl="0" eaLnBrk="1" fontAlgn="auto" latinLnBrk="0" hangingPunct="1">
              <a:lnSpc>
                <a:spcPct val="100000"/>
              </a:lnSpc>
              <a:spcBef>
                <a:spcPts val="764"/>
              </a:spcBef>
              <a:spcAft>
                <a:spcPts val="0"/>
              </a:spcAft>
              <a:buClr>
                <a:schemeClr val="bg1">
                  <a:lumMod val="50000"/>
                </a:schemeClr>
              </a:buClr>
              <a:buSzPct val="70000"/>
              <a:buFontTx/>
              <a:buNone/>
              <a:tabLst/>
              <a:defRPr>
                <a:solidFill>
                  <a:schemeClr val="bg2">
                    <a:lumMod val="50000"/>
                  </a:schemeClr>
                </a:solidFill>
              </a:defRPr>
            </a:lvl1pPr>
          </a:lstStyle>
          <a:p>
            <a:pPr lvl="0"/>
            <a:r>
              <a:rPr lang="en-US" dirty="0" smtClean="0"/>
              <a:t>Subhead</a:t>
            </a:r>
            <a:endParaRPr lang="en-US" dirty="0"/>
          </a:p>
        </p:txBody>
      </p:sp>
      <p:sp>
        <p:nvSpPr>
          <p:cNvPr id="7" name="Title 6"/>
          <p:cNvSpPr>
            <a:spLocks noGrp="1"/>
          </p:cNvSpPr>
          <p:nvPr>
            <p:ph type="title"/>
          </p:nvPr>
        </p:nvSpPr>
        <p:spPr>
          <a:xfrm>
            <a:off x="603253" y="335280"/>
            <a:ext cx="10993967" cy="5384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281663558"/>
      </p:ext>
    </p:extLst>
  </p:cSld>
  <p:clrMapOvr>
    <a:masterClrMapping/>
  </p:clrMapOvr>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73061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2339146378"/>
      </p:ext>
    </p:extLst>
  </p:cSld>
  <p:clrMapOvr>
    <a:masterClrMapping/>
  </p:clrMapOvr>
  <p:timing>
    <p:tnLst>
      <p:par>
        <p:cTn id="1" dur="indefinite" restart="never" nodeType="tmRoot"/>
      </p:par>
    </p:tnLst>
  </p:timing>
</p:sldLayout>
</file>

<file path=ppt/slideLayouts/slideLayout189.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30609441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pic>
        <p:nvPicPr>
          <p:cNvPr id="8" name="Picture 7"/>
          <p:cNvPicPr>
            <a:picLocks noChangeAspect="1"/>
          </p:cNvPicPr>
          <p:nvPr userDrawn="1"/>
        </p:nvPicPr>
        <p:blipFill>
          <a:blip r:embed="rId3"/>
          <a:stretch>
            <a:fillRect/>
          </a:stretch>
        </p:blipFill>
        <p:spPr>
          <a:xfrm>
            <a:off x="0" y="-60656"/>
            <a:ext cx="1179443" cy="673222"/>
          </a:xfrm>
          <a:prstGeom prst="rect">
            <a:avLst/>
          </a:prstGeom>
        </p:spPr>
      </p:pic>
    </p:spTree>
    <p:extLst>
      <p:ext uri="{BB962C8B-B14F-4D97-AF65-F5344CB8AC3E}">
        <p14:creationId xmlns:p14="http://schemas.microsoft.com/office/powerpoint/2010/main" val="156496869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502647" y="6330958"/>
            <a:ext cx="788998" cy="338554"/>
          </a:xfrm>
          <a:prstGeom prst="rect">
            <a:avLst/>
          </a:prstGeom>
          <a:noFill/>
        </p:spPr>
        <p:txBody>
          <a:bodyPr wrap="none" rtlCol="0">
            <a:spAutoFit/>
          </a:bodyPr>
          <a:lstStyle/>
          <a:p>
            <a:pPr algn="ctr" eaLnBrk="0" fontAlgn="base" hangingPunct="0">
              <a:spcBef>
                <a:spcPct val="0"/>
              </a:spcBef>
              <a:spcAft>
                <a:spcPct val="0"/>
              </a:spcAft>
            </a:pPr>
            <a:r>
              <a:rPr lang="en-US" sz="1600" dirty="0">
                <a:solidFill>
                  <a:prstClr val="black"/>
                </a:solidFill>
                <a:latin typeface="Lato Light"/>
                <a:cs typeface="Lato Light"/>
              </a:rPr>
              <a:t>ni.com</a:t>
            </a: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400"/>
            <a:ext cx="12192000" cy="6858000"/>
          </a:xfrm>
          <a:prstGeom prst="rect">
            <a:avLst/>
          </a:prstGeom>
        </p:spPr>
      </p:pic>
    </p:spTree>
    <p:extLst>
      <p:ext uri="{BB962C8B-B14F-4D97-AF65-F5344CB8AC3E}">
        <p14:creationId xmlns:p14="http://schemas.microsoft.com/office/powerpoint/2010/main" val="213755539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227522309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47474996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169629134"/>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2487435393"/>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0160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241169303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830151499"/>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185459778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3893714833"/>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spTree>
    <p:extLst>
      <p:ext uri="{BB962C8B-B14F-4D97-AF65-F5344CB8AC3E}">
        <p14:creationId xmlns:p14="http://schemas.microsoft.com/office/powerpoint/2010/main" val="352638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073426" cy="459031"/>
          </a:xfrm>
          <a:prstGeom prst="rect">
            <a:avLst/>
          </a:prstGeom>
        </p:spPr>
      </p:pic>
    </p:spTree>
    <p:extLst>
      <p:ext uri="{BB962C8B-B14F-4D97-AF65-F5344CB8AC3E}">
        <p14:creationId xmlns:p14="http://schemas.microsoft.com/office/powerpoint/2010/main" val="3168610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 line Summary Quiz, 1-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383204863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11151277" y="280077"/>
            <a:ext cx="651257" cy="651257"/>
          </a:xfrm>
          <a:prstGeom prst="rect">
            <a:avLst/>
          </a:prstGeom>
        </p:spPr>
      </p:pic>
    </p:spTree>
    <p:extLst>
      <p:ext uri="{BB962C8B-B14F-4D97-AF65-F5344CB8AC3E}">
        <p14:creationId xmlns:p14="http://schemas.microsoft.com/office/powerpoint/2010/main" val="242215885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101152636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148528059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249206258"/>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02637574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47998386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399552304"/>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26583497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455604203"/>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2630015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25608984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3191771968"/>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2447761501"/>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3551637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19992055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509676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userDrawn="1">
  <p:cSld name="1_External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3252" y="1471613"/>
            <a:ext cx="10993965" cy="4598779"/>
          </a:xfrm>
        </p:spPr>
        <p:txBody>
          <a:bodyPr/>
          <a:lstStyle>
            <a:lvl1pPr>
              <a:defRPr>
                <a:latin typeface="+mn-l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0" hasCustomPrompt="1"/>
          </p:nvPr>
        </p:nvSpPr>
        <p:spPr>
          <a:xfrm>
            <a:off x="597254" y="878996"/>
            <a:ext cx="10999965" cy="436245"/>
          </a:xfrm>
        </p:spPr>
        <p:txBody>
          <a:bodyPr/>
          <a:lstStyle>
            <a:lvl1pPr marL="0" marR="0" indent="0" algn="l" defTabSz="609550" rtl="0" eaLnBrk="1" fontAlgn="auto" latinLnBrk="0" hangingPunct="1">
              <a:lnSpc>
                <a:spcPct val="100000"/>
              </a:lnSpc>
              <a:spcBef>
                <a:spcPts val="764"/>
              </a:spcBef>
              <a:spcAft>
                <a:spcPts val="0"/>
              </a:spcAft>
              <a:buClr>
                <a:schemeClr val="bg1">
                  <a:lumMod val="50000"/>
                </a:schemeClr>
              </a:buClr>
              <a:buSzPct val="70000"/>
              <a:buFontTx/>
              <a:buNone/>
              <a:tabLst/>
              <a:defRPr>
                <a:solidFill>
                  <a:schemeClr val="bg2">
                    <a:lumMod val="50000"/>
                  </a:schemeClr>
                </a:solidFill>
              </a:defRPr>
            </a:lvl1pPr>
          </a:lstStyle>
          <a:p>
            <a:pPr lvl="0"/>
            <a:r>
              <a:rPr lang="en-US" dirty="0" smtClean="0"/>
              <a:t>Subhead</a:t>
            </a:r>
            <a:endParaRPr lang="en-US" dirty="0"/>
          </a:p>
        </p:txBody>
      </p:sp>
      <p:sp>
        <p:nvSpPr>
          <p:cNvPr id="7" name="Title 6"/>
          <p:cNvSpPr>
            <a:spLocks noGrp="1"/>
          </p:cNvSpPr>
          <p:nvPr>
            <p:ph type="title"/>
          </p:nvPr>
        </p:nvSpPr>
        <p:spPr>
          <a:xfrm>
            <a:off x="603253" y="335280"/>
            <a:ext cx="10993967" cy="5384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340252393"/>
      </p:ext>
    </p:extLst>
  </p:cSld>
  <p:clrMapOvr>
    <a:masterClrMapping/>
  </p:clrMapOvr>
  <p:timing>
    <p:tnLst>
      <p:par>
        <p:cTn id="1" dur="indefinite" restart="never" nodeType="tmRoot"/>
      </p:par>
    </p:tnLst>
  </p:timing>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342182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7.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39748776"/>
      </p:ext>
    </p:extLst>
  </p:cSld>
  <p:clrMapOvr>
    <a:masterClrMapping/>
  </p:clrMapOvr>
  <p:timing>
    <p:tnLst>
      <p:par>
        <p:cTn id="1" dur="indefinite" restart="never" nodeType="tmRoot"/>
      </p:par>
    </p:tnLst>
  </p:timing>
</p:sldLayout>
</file>

<file path=ppt/slideLayouts/slideLayout218.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336196613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502647" y="6330958"/>
            <a:ext cx="788998" cy="338554"/>
          </a:xfrm>
          <a:prstGeom prst="rect">
            <a:avLst/>
          </a:prstGeom>
          <a:noFill/>
        </p:spPr>
        <p:txBody>
          <a:bodyPr wrap="none" rtlCol="0">
            <a:spAutoFit/>
          </a:bodyPr>
          <a:lstStyle/>
          <a:p>
            <a:pPr algn="ctr" eaLnBrk="0" fontAlgn="base" hangingPunct="0">
              <a:spcBef>
                <a:spcPct val="0"/>
              </a:spcBef>
              <a:spcAft>
                <a:spcPct val="0"/>
              </a:spcAft>
            </a:pPr>
            <a:r>
              <a:rPr lang="en-US" sz="1600" dirty="0">
                <a:solidFill>
                  <a:prstClr val="black"/>
                </a:solidFill>
                <a:latin typeface="Lato Light"/>
                <a:cs typeface="Lato Light"/>
              </a:rPr>
              <a:t>ni.com</a:t>
            </a: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400"/>
            <a:ext cx="12192000" cy="6858000"/>
          </a:xfrm>
          <a:prstGeom prst="rect">
            <a:avLst/>
          </a:prstGeom>
        </p:spPr>
      </p:pic>
    </p:spTree>
    <p:extLst>
      <p:ext uri="{BB962C8B-B14F-4D97-AF65-F5344CB8AC3E}">
        <p14:creationId xmlns:p14="http://schemas.microsoft.com/office/powerpoint/2010/main" val="1374115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142923018"/>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419958692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789270448"/>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2356596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822760482"/>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0160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267999318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1256595360"/>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208417667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110977373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spTree>
    <p:extLst>
      <p:ext uri="{BB962C8B-B14F-4D97-AF65-F5344CB8AC3E}">
        <p14:creationId xmlns:p14="http://schemas.microsoft.com/office/powerpoint/2010/main" val="413612444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11151277" y="280077"/>
            <a:ext cx="651257" cy="651257"/>
          </a:xfrm>
          <a:prstGeom prst="rect">
            <a:avLst/>
          </a:prstGeom>
        </p:spPr>
      </p:pic>
    </p:spTree>
    <p:extLst>
      <p:ext uri="{BB962C8B-B14F-4D97-AF65-F5344CB8AC3E}">
        <p14:creationId xmlns:p14="http://schemas.microsoft.com/office/powerpoint/2010/main" val="6152710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59460002"/>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136893008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223124945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24964711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4197722839"/>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75139345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06847832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53072086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3901203550"/>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229736092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19245175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External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3252" y="1471613"/>
            <a:ext cx="10993965" cy="4598779"/>
          </a:xfrm>
        </p:spPr>
        <p:txBody>
          <a:bodyPr/>
          <a:lstStyle>
            <a:lvl1pPr>
              <a:defRPr>
                <a:latin typeface="+mn-l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0" hasCustomPrompt="1"/>
          </p:nvPr>
        </p:nvSpPr>
        <p:spPr>
          <a:xfrm>
            <a:off x="597254" y="878996"/>
            <a:ext cx="10999965" cy="436245"/>
          </a:xfrm>
        </p:spPr>
        <p:txBody>
          <a:bodyPr/>
          <a:lstStyle>
            <a:lvl1pPr marL="0" marR="0" indent="0" algn="l" defTabSz="609550" rtl="0" eaLnBrk="1" fontAlgn="auto" latinLnBrk="0" hangingPunct="1">
              <a:lnSpc>
                <a:spcPct val="100000"/>
              </a:lnSpc>
              <a:spcBef>
                <a:spcPts val="764"/>
              </a:spcBef>
              <a:spcAft>
                <a:spcPts val="0"/>
              </a:spcAft>
              <a:buClr>
                <a:schemeClr val="bg1">
                  <a:lumMod val="50000"/>
                </a:schemeClr>
              </a:buClr>
              <a:buSzPct val="70000"/>
              <a:buFontTx/>
              <a:buNone/>
              <a:tabLst/>
              <a:defRPr>
                <a:solidFill>
                  <a:schemeClr val="bg2">
                    <a:lumMod val="50000"/>
                  </a:schemeClr>
                </a:solidFill>
              </a:defRPr>
            </a:lvl1pPr>
          </a:lstStyle>
          <a:p>
            <a:pPr lvl="0"/>
            <a:r>
              <a:rPr lang="en-US" dirty="0" smtClean="0"/>
              <a:t>Subhead</a:t>
            </a:r>
            <a:endParaRPr lang="en-US" dirty="0"/>
          </a:p>
        </p:txBody>
      </p:sp>
      <p:sp>
        <p:nvSpPr>
          <p:cNvPr id="7" name="Title 6"/>
          <p:cNvSpPr>
            <a:spLocks noGrp="1"/>
          </p:cNvSpPr>
          <p:nvPr>
            <p:ph type="title"/>
          </p:nvPr>
        </p:nvSpPr>
        <p:spPr>
          <a:xfrm>
            <a:off x="603253" y="335280"/>
            <a:ext cx="10993967" cy="5384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593114311"/>
      </p:ext>
    </p:extLst>
  </p:cSld>
  <p:clrMapOvr>
    <a:masterClrMapping/>
  </p:clrMapOvr>
  <p:timing>
    <p:tnLst>
      <p:par>
        <p:cTn id="1" dur="indefinite" restart="never" nodeType="tmRoot"/>
      </p:par>
    </p:tnLst>
  </p:timing>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179932499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2147854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31484997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959128729"/>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userDrawn="1">
  <p:cSld name="1_External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3252" y="1471613"/>
            <a:ext cx="10993965" cy="4598779"/>
          </a:xfrm>
        </p:spPr>
        <p:txBody>
          <a:bodyPr/>
          <a:lstStyle>
            <a:lvl1pPr>
              <a:defRPr>
                <a:latin typeface="+mn-l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0" hasCustomPrompt="1"/>
          </p:nvPr>
        </p:nvSpPr>
        <p:spPr>
          <a:xfrm>
            <a:off x="597254" y="878996"/>
            <a:ext cx="10999965" cy="436245"/>
          </a:xfrm>
        </p:spPr>
        <p:txBody>
          <a:bodyPr/>
          <a:lstStyle>
            <a:lvl1pPr marL="0" marR="0" indent="0" algn="l" defTabSz="609550" rtl="0" eaLnBrk="1" fontAlgn="auto" latinLnBrk="0" hangingPunct="1">
              <a:lnSpc>
                <a:spcPct val="100000"/>
              </a:lnSpc>
              <a:spcBef>
                <a:spcPts val="764"/>
              </a:spcBef>
              <a:spcAft>
                <a:spcPts val="0"/>
              </a:spcAft>
              <a:buClr>
                <a:schemeClr val="bg1">
                  <a:lumMod val="50000"/>
                </a:schemeClr>
              </a:buClr>
              <a:buSzPct val="70000"/>
              <a:buFontTx/>
              <a:buNone/>
              <a:tabLst/>
              <a:defRPr>
                <a:solidFill>
                  <a:schemeClr val="bg2">
                    <a:lumMod val="50000"/>
                  </a:schemeClr>
                </a:solidFill>
              </a:defRPr>
            </a:lvl1pPr>
          </a:lstStyle>
          <a:p>
            <a:pPr lvl="0"/>
            <a:r>
              <a:rPr lang="en-US" dirty="0" smtClean="0"/>
              <a:t>Subhead</a:t>
            </a:r>
            <a:endParaRPr lang="en-US" dirty="0"/>
          </a:p>
        </p:txBody>
      </p:sp>
      <p:sp>
        <p:nvSpPr>
          <p:cNvPr id="7" name="Title 6"/>
          <p:cNvSpPr>
            <a:spLocks noGrp="1"/>
          </p:cNvSpPr>
          <p:nvPr>
            <p:ph type="title"/>
          </p:nvPr>
        </p:nvSpPr>
        <p:spPr>
          <a:xfrm>
            <a:off x="603253" y="335280"/>
            <a:ext cx="10993967" cy="5384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628317473"/>
      </p:ext>
    </p:extLst>
  </p:cSld>
  <p:clrMapOvr>
    <a:masterClrMapping/>
  </p:clrMapOvr>
  <p:timing>
    <p:tnLst>
      <p:par>
        <p:cTn id="1" dur="indefinite" restart="never" nodeType="tmRoot"/>
      </p:par>
    </p:tnLst>
  </p:timing>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950256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3281602126"/>
      </p:ext>
    </p:extLst>
  </p:cSld>
  <p:clrMapOvr>
    <a:masterClrMapping/>
  </p:clrMapOvr>
  <p:timing>
    <p:tnLst>
      <p:par>
        <p:cTn id="1" dur="indefinite" restart="never" nodeType="tmRoot"/>
      </p:par>
    </p:tnLst>
  </p:timing>
</p:sldLayout>
</file>

<file path=ppt/slideLayouts/slideLayout247.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212642168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sp>
        <p:nvSpPr>
          <p:cNvPr id="3" name="TextBox 2"/>
          <p:cNvSpPr txBox="1"/>
          <p:nvPr/>
        </p:nvSpPr>
        <p:spPr>
          <a:xfrm>
            <a:off x="502647" y="6330958"/>
            <a:ext cx="788998" cy="338554"/>
          </a:xfrm>
          <a:prstGeom prst="rect">
            <a:avLst/>
          </a:prstGeom>
          <a:noFill/>
        </p:spPr>
        <p:txBody>
          <a:bodyPr wrap="none" rtlCol="0">
            <a:spAutoFit/>
          </a:bodyPr>
          <a:lstStyle/>
          <a:p>
            <a:pPr algn="ctr" eaLnBrk="0" fontAlgn="base" hangingPunct="0">
              <a:spcBef>
                <a:spcPct val="0"/>
              </a:spcBef>
              <a:spcAft>
                <a:spcPct val="0"/>
              </a:spcAft>
            </a:pPr>
            <a:r>
              <a:rPr lang="en-US" sz="1600" dirty="0">
                <a:solidFill>
                  <a:prstClr val="black"/>
                </a:solidFill>
                <a:latin typeface="Lato Light"/>
                <a:cs typeface="Lato Light"/>
              </a:rPr>
              <a:t>ni.com</a:t>
            </a: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400"/>
            <a:ext cx="12192000" cy="6858000"/>
          </a:xfrm>
          <a:prstGeom prst="rect">
            <a:avLst/>
          </a:prstGeom>
        </p:spPr>
      </p:pic>
    </p:spTree>
    <p:extLst>
      <p:ext uri="{BB962C8B-B14F-4D97-AF65-F5344CB8AC3E}">
        <p14:creationId xmlns:p14="http://schemas.microsoft.com/office/powerpoint/2010/main" val="3005006874"/>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p:cSld name="Lesson Title">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4675346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pic>
        <p:nvPicPr>
          <p:cNvPr id="3" name="Picture 2"/>
          <p:cNvPicPr>
            <a:picLocks noChangeAspect="1"/>
          </p:cNvPicPr>
          <p:nvPr userDrawn="1"/>
        </p:nvPicPr>
        <p:blipFill>
          <a:blip r:embed="rId2"/>
          <a:stretch>
            <a:fillRect/>
          </a:stretch>
        </p:blipFill>
        <p:spPr>
          <a:xfrm>
            <a:off x="0" y="-60656"/>
            <a:ext cx="1179443" cy="673222"/>
          </a:xfrm>
          <a:prstGeom prst="rect">
            <a:avLst/>
          </a:prstGeom>
        </p:spPr>
      </p:pic>
    </p:spTree>
    <p:extLst>
      <p:ext uri="{BB962C8B-B14F-4D97-AF65-F5344CB8AC3E}">
        <p14:creationId xmlns:p14="http://schemas.microsoft.com/office/powerpoint/2010/main" val="157354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488964726"/>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6749491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832413233"/>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1609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2  Building a VI</a:t>
            </a:r>
          </a:p>
        </p:txBody>
      </p:sp>
    </p:spTree>
    <p:extLst>
      <p:ext uri="{BB962C8B-B14F-4D97-AF65-F5344CB8AC3E}">
        <p14:creationId xmlns:p14="http://schemas.microsoft.com/office/powerpoint/2010/main" val="315576914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2  Building a VI</a:t>
            </a:r>
          </a:p>
        </p:txBody>
      </p:sp>
    </p:spTree>
    <p:extLst>
      <p:ext uri="{BB962C8B-B14F-4D97-AF65-F5344CB8AC3E}">
        <p14:creationId xmlns:p14="http://schemas.microsoft.com/office/powerpoint/2010/main" val="3617690626"/>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387646729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267945088"/>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spTree>
    <p:extLst>
      <p:ext uri="{BB962C8B-B14F-4D97-AF65-F5344CB8AC3E}">
        <p14:creationId xmlns:p14="http://schemas.microsoft.com/office/powerpoint/2010/main" val="1589029074"/>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p:nvPicPr>
        <p:blipFill>
          <a:blip r:embed="rId2" cstate="print"/>
          <a:stretch>
            <a:fillRect/>
          </a:stretch>
        </p:blipFill>
        <p:spPr>
          <a:xfrm>
            <a:off x="11133668" y="207245"/>
            <a:ext cx="627888" cy="740345"/>
          </a:xfrm>
          <a:prstGeom prst="rect">
            <a:avLst/>
          </a:prstGeom>
        </p:spPr>
      </p:pic>
    </p:spTree>
    <p:extLst>
      <p:ext uri="{BB962C8B-B14F-4D97-AF65-F5344CB8AC3E}">
        <p14:creationId xmlns:p14="http://schemas.microsoft.com/office/powerpoint/2010/main" val="3401020832"/>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1405473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pic>
        <p:nvPicPr>
          <p:cNvPr id="3" name="Picture 2"/>
          <p:cNvPicPr>
            <a:picLocks noChangeAspect="1"/>
          </p:cNvPicPr>
          <p:nvPr userDrawn="1"/>
        </p:nvPicPr>
        <p:blipFill>
          <a:blip r:embed="rId2"/>
          <a:stretch>
            <a:fillRect/>
          </a:stretch>
        </p:blipFill>
        <p:spPr>
          <a:xfrm>
            <a:off x="0" y="-60656"/>
            <a:ext cx="1179443" cy="673222"/>
          </a:xfrm>
          <a:prstGeom prst="rect">
            <a:avLst/>
          </a:prstGeom>
        </p:spPr>
      </p:pic>
    </p:spTree>
    <p:extLst>
      <p:ext uri="{BB962C8B-B14F-4D97-AF65-F5344CB8AC3E}">
        <p14:creationId xmlns:p14="http://schemas.microsoft.com/office/powerpoint/2010/main" val="421875472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323647925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26493306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890502618"/>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606436222"/>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34577691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1" name="TextBox 10"/>
          <p:cNvSpPr txBox="1"/>
          <p:nvPr/>
        </p:nvSpPr>
        <p:spPr>
          <a:xfrm>
            <a:off x="304800" y="84667"/>
            <a:ext cx="9914467" cy="420564"/>
          </a:xfrm>
          <a:prstGeom prst="rect">
            <a:avLst/>
          </a:prstGeom>
          <a:noFill/>
        </p:spPr>
        <p:txBody>
          <a:bodyPr wrap="square" rtlCol="0">
            <a:spAutoFit/>
          </a:bodyPr>
          <a:lstStyle/>
          <a:p>
            <a:pPr>
              <a:defRPr/>
            </a:pPr>
            <a:r>
              <a:rPr lang="en-US" sz="2133" dirty="0">
                <a:solidFill>
                  <a:prstClr val="white"/>
                </a:solidFill>
              </a:rPr>
              <a:t>Lesson Review</a:t>
            </a:r>
          </a:p>
        </p:txBody>
      </p:sp>
    </p:spTree>
    <p:extLst>
      <p:ext uri="{BB962C8B-B14F-4D97-AF65-F5344CB8AC3E}">
        <p14:creationId xmlns:p14="http://schemas.microsoft.com/office/powerpoint/2010/main" val="163222693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1" name="TextBox 10"/>
          <p:cNvSpPr txBox="1"/>
          <p:nvPr/>
        </p:nvSpPr>
        <p:spPr>
          <a:xfrm>
            <a:off x="304800" y="84667"/>
            <a:ext cx="9914467" cy="420564"/>
          </a:xfrm>
          <a:prstGeom prst="rect">
            <a:avLst/>
          </a:prstGeom>
          <a:noFill/>
        </p:spPr>
        <p:txBody>
          <a:bodyPr wrap="square" rtlCol="0">
            <a:spAutoFit/>
          </a:bodyPr>
          <a:lstStyle/>
          <a:p>
            <a:pPr>
              <a:defRPr/>
            </a:pPr>
            <a:r>
              <a:rPr lang="en-US" sz="2133" dirty="0">
                <a:solidFill>
                  <a:prstClr val="white"/>
                </a:solidFill>
              </a:rPr>
              <a:t>Lesson Review</a:t>
            </a:r>
          </a:p>
        </p:txBody>
      </p:sp>
    </p:spTree>
    <p:extLst>
      <p:ext uri="{BB962C8B-B14F-4D97-AF65-F5344CB8AC3E}">
        <p14:creationId xmlns:p14="http://schemas.microsoft.com/office/powerpoint/2010/main" val="2775851061"/>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16" name="TextBox 15"/>
          <p:cNvSpPr txBox="1"/>
          <p:nvPr/>
        </p:nvSpPr>
        <p:spPr>
          <a:xfrm>
            <a:off x="304800" y="84667"/>
            <a:ext cx="9914467" cy="420564"/>
          </a:xfrm>
          <a:prstGeom prst="rect">
            <a:avLst/>
          </a:prstGeom>
          <a:noFill/>
        </p:spPr>
        <p:txBody>
          <a:bodyPr wrap="square" rtlCol="0">
            <a:spAutoFit/>
          </a:bodyPr>
          <a:lstStyle/>
          <a:p>
            <a:pPr>
              <a:defRPr/>
            </a:pPr>
            <a:r>
              <a:rPr lang="en-US" sz="2133" dirty="0">
                <a:solidFill>
                  <a:prstClr val="white"/>
                </a:solidFill>
              </a:rPr>
              <a:t>Lesson Review</a:t>
            </a:r>
          </a:p>
        </p:txBody>
      </p:sp>
    </p:spTree>
    <p:extLst>
      <p:ext uri="{BB962C8B-B14F-4D97-AF65-F5344CB8AC3E}">
        <p14:creationId xmlns:p14="http://schemas.microsoft.com/office/powerpoint/2010/main" val="303482796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11" name="TextBox 10"/>
          <p:cNvSpPr txBox="1"/>
          <p:nvPr/>
        </p:nvSpPr>
        <p:spPr>
          <a:xfrm>
            <a:off x="304800" y="84667"/>
            <a:ext cx="9914467" cy="420564"/>
          </a:xfrm>
          <a:prstGeom prst="rect">
            <a:avLst/>
          </a:prstGeom>
          <a:noFill/>
        </p:spPr>
        <p:txBody>
          <a:bodyPr wrap="square" rtlCol="0">
            <a:spAutoFit/>
          </a:bodyPr>
          <a:lstStyle/>
          <a:p>
            <a:pPr>
              <a:defRPr/>
            </a:pPr>
            <a:r>
              <a:rPr lang="en-US" sz="2133" dirty="0">
                <a:solidFill>
                  <a:prstClr val="white"/>
                </a:solidFill>
              </a:rPr>
              <a:t>Lesson Review</a:t>
            </a:r>
          </a:p>
        </p:txBody>
      </p:sp>
    </p:spTree>
    <p:extLst>
      <p:ext uri="{BB962C8B-B14F-4D97-AF65-F5344CB8AC3E}">
        <p14:creationId xmlns:p14="http://schemas.microsoft.com/office/powerpoint/2010/main" val="1824163225"/>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12055452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101600" y="6553200"/>
            <a:ext cx="2032000" cy="228600"/>
          </a:xfrm>
          <a:prstGeom prst="rect">
            <a:avLst/>
          </a:prstGeom>
        </p:spPr>
        <p:txBody>
          <a:bodyPr/>
          <a:lstStyle>
            <a:lvl1pPr>
              <a:defRPr/>
            </a:lvl1pPr>
          </a:lstStyle>
          <a:p>
            <a:endParaRPr lang="en-US" sz="1400">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lvl1pPr>
              <a:defRPr/>
            </a:lvl1pPr>
          </a:lstStyle>
          <a:p>
            <a:fld id="{71695AAA-C66A-498D-8E51-0B1D5AAD4339}" type="slidenum">
              <a:rPr lang="en-US"/>
              <a:pPr/>
              <a:t>‹#›</a:t>
            </a:fld>
            <a:r>
              <a:rPr lang="en-US"/>
              <a:t>/20</a:t>
            </a:r>
          </a:p>
        </p:txBody>
      </p:sp>
    </p:spTree>
    <p:extLst>
      <p:ext uri="{BB962C8B-B14F-4D97-AF65-F5344CB8AC3E}">
        <p14:creationId xmlns:p14="http://schemas.microsoft.com/office/powerpoint/2010/main" val="2296128588"/>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Tree>
    <p:extLst>
      <p:ext uri="{BB962C8B-B14F-4D97-AF65-F5344CB8AC3E}">
        <p14:creationId xmlns:p14="http://schemas.microsoft.com/office/powerpoint/2010/main" val="3008021749"/>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p:cSld name="Intro Slide">
    <p:spTree>
      <p:nvGrpSpPr>
        <p:cNvPr id="1" name=""/>
        <p:cNvGrpSpPr/>
        <p:nvPr/>
      </p:nvGrpSpPr>
      <p:grpSpPr>
        <a:xfrm>
          <a:off x="0" y="0"/>
          <a:ext cx="0" cy="0"/>
          <a:chOff x="0" y="0"/>
          <a:chExt cx="0" cy="0"/>
        </a:xfrm>
      </p:grpSpPr>
      <p:sp>
        <p:nvSpPr>
          <p:cNvPr id="3" name="TextBox 2"/>
          <p:cNvSpPr txBox="1"/>
          <p:nvPr/>
        </p:nvSpPr>
        <p:spPr>
          <a:xfrm>
            <a:off x="502647" y="6330958"/>
            <a:ext cx="788998" cy="338554"/>
          </a:xfrm>
          <a:prstGeom prst="rect">
            <a:avLst/>
          </a:prstGeom>
          <a:noFill/>
        </p:spPr>
        <p:txBody>
          <a:bodyPr wrap="none" rtlCol="0">
            <a:spAutoFit/>
          </a:bodyPr>
          <a:lstStyle/>
          <a:p>
            <a:pPr algn="ctr" eaLnBrk="0" fontAlgn="base" hangingPunct="0">
              <a:spcBef>
                <a:spcPct val="0"/>
              </a:spcBef>
              <a:spcAft>
                <a:spcPct val="0"/>
              </a:spcAft>
            </a:pPr>
            <a:r>
              <a:rPr lang="en-US" sz="1600" dirty="0">
                <a:solidFill>
                  <a:prstClr val="black"/>
                </a:solidFill>
                <a:latin typeface="Lato Light"/>
                <a:cs typeface="Lato Light"/>
              </a:rPr>
              <a:t>ni.com</a:t>
            </a: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400"/>
            <a:ext cx="12192000" cy="6858000"/>
          </a:xfrm>
          <a:prstGeom prst="rect">
            <a:avLst/>
          </a:prstGeom>
        </p:spPr>
      </p:pic>
    </p:spTree>
    <p:extLst>
      <p:ext uri="{BB962C8B-B14F-4D97-AF65-F5344CB8AC3E}">
        <p14:creationId xmlns:p14="http://schemas.microsoft.com/office/powerpoint/2010/main" val="1175882584"/>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p:cSld name="Lesson Title">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56064255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772954722"/>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83702377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140272106"/>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1609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2  Building a VI</a:t>
            </a:r>
          </a:p>
        </p:txBody>
      </p:sp>
    </p:spTree>
    <p:extLst>
      <p:ext uri="{BB962C8B-B14F-4D97-AF65-F5344CB8AC3E}">
        <p14:creationId xmlns:p14="http://schemas.microsoft.com/office/powerpoint/2010/main" val="3073461822"/>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2  Building a VI</a:t>
            </a:r>
          </a:p>
        </p:txBody>
      </p:sp>
    </p:spTree>
    <p:extLst>
      <p:ext uri="{BB962C8B-B14F-4D97-AF65-F5344CB8AC3E}">
        <p14:creationId xmlns:p14="http://schemas.microsoft.com/office/powerpoint/2010/main" val="176339748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2047573715"/>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411207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vl1pPr>
          </a:lstStyle>
          <a:p>
            <a:endParaRPr lang="en-US"/>
          </a:p>
        </p:txBody>
      </p:sp>
      <p:sp>
        <p:nvSpPr>
          <p:cNvPr id="3"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
        <p:nvSpPr>
          <p:cNvPr id="4" name="Slide Number Placeholder 3"/>
          <p:cNvSpPr>
            <a:spLocks noGrp="1"/>
          </p:cNvSpPr>
          <p:nvPr>
            <p:ph type="sldNum" sz="quarter" idx="12"/>
          </p:nvPr>
        </p:nvSpPr>
        <p:spPr/>
        <p:txBody>
          <a:bodyPr/>
          <a:lstStyle>
            <a:lvl1pPr>
              <a:defRPr/>
            </a:lvl1pPr>
          </a:lstStyle>
          <a:p>
            <a:fld id="{B8051FC6-1F31-4CC6-957F-038E94921701}" type="slidenum">
              <a:rPr lang="en-US"/>
              <a:pPr/>
              <a:t>‹#›</a:t>
            </a:fld>
            <a:endParaRPr lang="en-US"/>
          </a:p>
        </p:txBody>
      </p:sp>
    </p:spTree>
    <p:extLst>
      <p:ext uri="{BB962C8B-B14F-4D97-AF65-F5344CB8AC3E}">
        <p14:creationId xmlns:p14="http://schemas.microsoft.com/office/powerpoint/2010/main" val="2601218011"/>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spTree>
    <p:extLst>
      <p:ext uri="{BB962C8B-B14F-4D97-AF65-F5344CB8AC3E}">
        <p14:creationId xmlns:p14="http://schemas.microsoft.com/office/powerpoint/2010/main" val="14402988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p:nvPicPr>
        <p:blipFill>
          <a:blip r:embed="rId2" cstate="print"/>
          <a:stretch>
            <a:fillRect/>
          </a:stretch>
        </p:blipFill>
        <p:spPr>
          <a:xfrm>
            <a:off x="11133668" y="207245"/>
            <a:ext cx="627888" cy="740345"/>
          </a:xfrm>
          <a:prstGeom prst="rect">
            <a:avLst/>
          </a:prstGeom>
        </p:spPr>
      </p:pic>
    </p:spTree>
    <p:extLst>
      <p:ext uri="{BB962C8B-B14F-4D97-AF65-F5344CB8AC3E}">
        <p14:creationId xmlns:p14="http://schemas.microsoft.com/office/powerpoint/2010/main" val="2270184264"/>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4044181954"/>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2  Building a VI</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69168835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61583895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264532983"/>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11784180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665342515"/>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1" name="TextBox 10"/>
          <p:cNvSpPr txBox="1"/>
          <p:nvPr/>
        </p:nvSpPr>
        <p:spPr>
          <a:xfrm>
            <a:off x="304800" y="84667"/>
            <a:ext cx="9914467" cy="420564"/>
          </a:xfrm>
          <a:prstGeom prst="rect">
            <a:avLst/>
          </a:prstGeom>
          <a:noFill/>
        </p:spPr>
        <p:txBody>
          <a:bodyPr wrap="square" rtlCol="0">
            <a:spAutoFit/>
          </a:bodyPr>
          <a:lstStyle/>
          <a:p>
            <a:pPr>
              <a:defRPr/>
            </a:pPr>
            <a:r>
              <a:rPr lang="en-US" sz="2133" dirty="0">
                <a:solidFill>
                  <a:prstClr val="white"/>
                </a:solidFill>
              </a:rPr>
              <a:t>Lesson Review</a:t>
            </a:r>
          </a:p>
        </p:txBody>
      </p:sp>
    </p:spTree>
    <p:extLst>
      <p:ext uri="{BB962C8B-B14F-4D97-AF65-F5344CB8AC3E}">
        <p14:creationId xmlns:p14="http://schemas.microsoft.com/office/powerpoint/2010/main" val="3663911168"/>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1" name="TextBox 10"/>
          <p:cNvSpPr txBox="1"/>
          <p:nvPr/>
        </p:nvSpPr>
        <p:spPr>
          <a:xfrm>
            <a:off x="304800" y="84667"/>
            <a:ext cx="9914467" cy="420564"/>
          </a:xfrm>
          <a:prstGeom prst="rect">
            <a:avLst/>
          </a:prstGeom>
          <a:noFill/>
        </p:spPr>
        <p:txBody>
          <a:bodyPr wrap="square" rtlCol="0">
            <a:spAutoFit/>
          </a:bodyPr>
          <a:lstStyle/>
          <a:p>
            <a:pPr>
              <a:defRPr/>
            </a:pPr>
            <a:r>
              <a:rPr lang="en-US" sz="2133" dirty="0">
                <a:solidFill>
                  <a:prstClr val="white"/>
                </a:solidFill>
              </a:rPr>
              <a:t>Lesson Review</a:t>
            </a:r>
          </a:p>
        </p:txBody>
      </p:sp>
    </p:spTree>
    <p:extLst>
      <p:ext uri="{BB962C8B-B14F-4D97-AF65-F5344CB8AC3E}">
        <p14:creationId xmlns:p14="http://schemas.microsoft.com/office/powerpoint/2010/main" val="35801012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
        <p:nvSpPr>
          <p:cNvPr id="10"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007650391"/>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16" name="TextBox 15"/>
          <p:cNvSpPr txBox="1"/>
          <p:nvPr/>
        </p:nvSpPr>
        <p:spPr>
          <a:xfrm>
            <a:off x="304800" y="84667"/>
            <a:ext cx="9914467" cy="420564"/>
          </a:xfrm>
          <a:prstGeom prst="rect">
            <a:avLst/>
          </a:prstGeom>
          <a:noFill/>
        </p:spPr>
        <p:txBody>
          <a:bodyPr wrap="square" rtlCol="0">
            <a:spAutoFit/>
          </a:bodyPr>
          <a:lstStyle/>
          <a:p>
            <a:pPr>
              <a:defRPr/>
            </a:pPr>
            <a:r>
              <a:rPr lang="en-US" sz="2133" dirty="0">
                <a:solidFill>
                  <a:prstClr val="white"/>
                </a:solidFill>
              </a:rPr>
              <a:t>Lesson Review</a:t>
            </a:r>
          </a:p>
        </p:txBody>
      </p:sp>
    </p:spTree>
    <p:extLst>
      <p:ext uri="{BB962C8B-B14F-4D97-AF65-F5344CB8AC3E}">
        <p14:creationId xmlns:p14="http://schemas.microsoft.com/office/powerpoint/2010/main" val="71097012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11" name="TextBox 10"/>
          <p:cNvSpPr txBox="1"/>
          <p:nvPr/>
        </p:nvSpPr>
        <p:spPr>
          <a:xfrm>
            <a:off x="304800" y="84667"/>
            <a:ext cx="9914467" cy="420564"/>
          </a:xfrm>
          <a:prstGeom prst="rect">
            <a:avLst/>
          </a:prstGeom>
          <a:noFill/>
        </p:spPr>
        <p:txBody>
          <a:bodyPr wrap="square" rtlCol="0">
            <a:spAutoFit/>
          </a:bodyPr>
          <a:lstStyle/>
          <a:p>
            <a:pPr>
              <a:defRPr/>
            </a:pPr>
            <a:r>
              <a:rPr lang="en-US" sz="2133" dirty="0">
                <a:solidFill>
                  <a:prstClr val="white"/>
                </a:solidFill>
              </a:rPr>
              <a:t>Lesson Review</a:t>
            </a:r>
          </a:p>
        </p:txBody>
      </p:sp>
    </p:spTree>
    <p:extLst>
      <p:ext uri="{BB962C8B-B14F-4D97-AF65-F5344CB8AC3E}">
        <p14:creationId xmlns:p14="http://schemas.microsoft.com/office/powerpoint/2010/main" val="2934925448"/>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n-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272231758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Tree>
    <p:extLst>
      <p:ext uri="{BB962C8B-B14F-4D97-AF65-F5344CB8AC3E}">
        <p14:creationId xmlns:p14="http://schemas.microsoft.com/office/powerpoint/2010/main" val="1031060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073426" cy="459031"/>
          </a:xfrm>
          <a:prstGeom prst="rect">
            <a:avLst/>
          </a:prstGeom>
        </p:spPr>
      </p:pic>
    </p:spTree>
    <p:extLst>
      <p:ext uri="{BB962C8B-B14F-4D97-AF65-F5344CB8AC3E}">
        <p14:creationId xmlns:p14="http://schemas.microsoft.com/office/powerpoint/2010/main" val="21758299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
        <p:nvSpPr>
          <p:cNvPr id="9"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3100689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pic>
        <p:nvPicPr>
          <p:cNvPr id="13" name="Picture 12"/>
          <p:cNvPicPr>
            <a:picLocks noChangeAspect="1"/>
          </p:cNvPicPr>
          <p:nvPr userDrawn="1"/>
        </p:nvPicPr>
        <p:blipFill>
          <a:blip r:embed="rId3"/>
          <a:stretch>
            <a:fillRect/>
          </a:stretch>
        </p:blipFill>
        <p:spPr>
          <a:xfrm>
            <a:off x="0" y="-60656"/>
            <a:ext cx="1179443" cy="673222"/>
          </a:xfrm>
          <a:prstGeom prst="rect">
            <a:avLst/>
          </a:prstGeom>
        </p:spPr>
      </p:pic>
      <p:sp>
        <p:nvSpPr>
          <p:cNvPr id="9"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0787473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0160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
        <p:nvSpPr>
          <p:cNvPr id="13"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8176579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
        <p:nvSpPr>
          <p:cNvPr id="10"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58335092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7"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7798402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0"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7845585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0"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3069045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31752610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42614870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6"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789515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073426" cy="459031"/>
          </a:xfrm>
          <a:prstGeom prst="rect">
            <a:avLst/>
          </a:prstGeom>
        </p:spPr>
      </p:pic>
    </p:spTree>
    <p:extLst>
      <p:ext uri="{BB962C8B-B14F-4D97-AF65-F5344CB8AC3E}">
        <p14:creationId xmlns:p14="http://schemas.microsoft.com/office/powerpoint/2010/main" val="30902447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_Title blank">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6"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5221589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_Title blank">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6"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8410042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1_Title blank">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6"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54727917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7"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9425231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0192353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1890217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External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3252" y="1471613"/>
            <a:ext cx="10993965" cy="4598779"/>
          </a:xfrm>
        </p:spPr>
        <p:txBody>
          <a:bodyPr/>
          <a:lstStyle>
            <a:lvl1pPr>
              <a:defRPr>
                <a:latin typeface="+mn-l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0" hasCustomPrompt="1"/>
          </p:nvPr>
        </p:nvSpPr>
        <p:spPr>
          <a:xfrm>
            <a:off x="597254" y="878996"/>
            <a:ext cx="10999965" cy="436245"/>
          </a:xfrm>
        </p:spPr>
        <p:txBody>
          <a:bodyPr/>
          <a:lstStyle>
            <a:lvl1pPr marL="0" marR="0" indent="0" algn="l" defTabSz="609550" rtl="0" eaLnBrk="1" fontAlgn="auto" latinLnBrk="0" hangingPunct="1">
              <a:lnSpc>
                <a:spcPct val="100000"/>
              </a:lnSpc>
              <a:spcBef>
                <a:spcPts val="764"/>
              </a:spcBef>
              <a:spcAft>
                <a:spcPts val="0"/>
              </a:spcAft>
              <a:buClr>
                <a:schemeClr val="bg1">
                  <a:lumMod val="50000"/>
                </a:schemeClr>
              </a:buClr>
              <a:buSzPct val="70000"/>
              <a:buFontTx/>
              <a:buNone/>
              <a:tabLst/>
              <a:defRPr>
                <a:solidFill>
                  <a:schemeClr val="bg2">
                    <a:lumMod val="50000"/>
                  </a:schemeClr>
                </a:solidFill>
              </a:defRPr>
            </a:lvl1pPr>
          </a:lstStyle>
          <a:p>
            <a:pPr lvl="0"/>
            <a:r>
              <a:rPr lang="en-US" dirty="0" smtClean="0"/>
              <a:t>Subhead</a:t>
            </a:r>
            <a:endParaRPr lang="en-US" dirty="0"/>
          </a:p>
        </p:txBody>
      </p:sp>
      <p:sp>
        <p:nvSpPr>
          <p:cNvPr id="7" name="Title 6"/>
          <p:cNvSpPr>
            <a:spLocks noGrp="1"/>
          </p:cNvSpPr>
          <p:nvPr>
            <p:ph type="title"/>
          </p:nvPr>
        </p:nvSpPr>
        <p:spPr>
          <a:xfrm>
            <a:off x="603253" y="335280"/>
            <a:ext cx="10993967" cy="538480"/>
          </a:xfrm>
        </p:spPr>
        <p:txBody>
          <a:bodyPr/>
          <a:lstStyle/>
          <a:p>
            <a:r>
              <a:rPr lang="en-US" dirty="0" smtClean="0"/>
              <a:t>Click to edit Master title style</a:t>
            </a:r>
            <a:endParaRPr lang="en-US" dirty="0"/>
          </a:p>
        </p:txBody>
      </p:sp>
      <p:sp>
        <p:nvSpPr>
          <p:cNvPr id="5"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666644078"/>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
        <p:nvSpPr>
          <p:cNvPr id="3"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43727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4"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21329401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3986251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0160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073426" cy="459031"/>
          </a:xfrm>
          <a:prstGeom prst="rect">
            <a:avLst/>
          </a:prstGeom>
        </p:spPr>
      </p:pic>
    </p:spTree>
    <p:extLst>
      <p:ext uri="{BB962C8B-B14F-4D97-AF65-F5344CB8AC3E}">
        <p14:creationId xmlns:p14="http://schemas.microsoft.com/office/powerpoint/2010/main" val="11606943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0160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
        <p:nvSpPr>
          <p:cNvPr id="13"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955826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
        <p:nvSpPr>
          <p:cNvPr id="10"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8160373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
        <p:nvSpPr>
          <p:cNvPr id="16"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02670881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
        <p:nvSpPr>
          <p:cNvPr id="11"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700027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sp>
        <p:nvSpPr>
          <p:cNvPr id="9"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8176586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11151277" y="280077"/>
            <a:ext cx="651257" cy="651257"/>
          </a:xfrm>
          <a:prstGeom prst="rect">
            <a:avLst/>
          </a:prstGeom>
        </p:spPr>
      </p:pic>
      <p:sp>
        <p:nvSpPr>
          <p:cNvPr id="10"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7484701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
        <p:nvSpPr>
          <p:cNvPr id="10"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3663484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65854502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9"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176331552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9" name="Footer Placeholder 2"/>
          <p:cNvSpPr>
            <a:spLocks noGrp="1"/>
          </p:cNvSpPr>
          <p:nvPr>
            <p:ph type="ftr" sz="quarter" idx="11"/>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31500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073426" cy="459031"/>
          </a:xfrm>
          <a:prstGeom prst="rect">
            <a:avLst/>
          </a:prstGeom>
        </p:spPr>
      </p:pic>
    </p:spTree>
    <p:extLst>
      <p:ext uri="{BB962C8B-B14F-4D97-AF65-F5344CB8AC3E}">
        <p14:creationId xmlns:p14="http://schemas.microsoft.com/office/powerpoint/2010/main" val="140252526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4560503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0276299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9647393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5385316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19799064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110385236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8739706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64399547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335088921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055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38934765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External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3252" y="1471613"/>
            <a:ext cx="10993965" cy="4598779"/>
          </a:xfrm>
        </p:spPr>
        <p:txBody>
          <a:bodyPr/>
          <a:lstStyle>
            <a:lvl1pPr>
              <a:defRPr>
                <a:latin typeface="+mn-l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0" hasCustomPrompt="1"/>
          </p:nvPr>
        </p:nvSpPr>
        <p:spPr>
          <a:xfrm>
            <a:off x="597254" y="878996"/>
            <a:ext cx="10999965" cy="436245"/>
          </a:xfrm>
        </p:spPr>
        <p:txBody>
          <a:bodyPr/>
          <a:lstStyle>
            <a:lvl1pPr marL="0" marR="0" indent="0" algn="l" defTabSz="609550" rtl="0" eaLnBrk="1" fontAlgn="auto" latinLnBrk="0" hangingPunct="1">
              <a:lnSpc>
                <a:spcPct val="100000"/>
              </a:lnSpc>
              <a:spcBef>
                <a:spcPts val="764"/>
              </a:spcBef>
              <a:spcAft>
                <a:spcPts val="0"/>
              </a:spcAft>
              <a:buClr>
                <a:schemeClr val="bg1">
                  <a:lumMod val="50000"/>
                </a:schemeClr>
              </a:buClr>
              <a:buSzPct val="70000"/>
              <a:buFontTx/>
              <a:buNone/>
              <a:tabLst/>
              <a:defRPr>
                <a:solidFill>
                  <a:schemeClr val="bg2">
                    <a:lumMod val="50000"/>
                  </a:schemeClr>
                </a:solidFill>
              </a:defRPr>
            </a:lvl1pPr>
          </a:lstStyle>
          <a:p>
            <a:pPr lvl="0"/>
            <a:r>
              <a:rPr lang="en-US" dirty="0" smtClean="0"/>
              <a:t>Subhead</a:t>
            </a:r>
            <a:endParaRPr lang="en-US" dirty="0"/>
          </a:p>
        </p:txBody>
      </p:sp>
      <p:sp>
        <p:nvSpPr>
          <p:cNvPr id="7" name="Title 6"/>
          <p:cNvSpPr>
            <a:spLocks noGrp="1"/>
          </p:cNvSpPr>
          <p:nvPr>
            <p:ph type="title"/>
          </p:nvPr>
        </p:nvSpPr>
        <p:spPr>
          <a:xfrm>
            <a:off x="603253" y="335280"/>
            <a:ext cx="10993967" cy="5384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1169120949"/>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Cust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Customer confidential master title style</a:t>
            </a:r>
            <a:endParaRPr lang="en-US" dirty="0"/>
          </a:p>
        </p:txBody>
      </p:sp>
    </p:spTree>
    <p:extLst>
      <p:ext uri="{BB962C8B-B14F-4D97-AF65-F5344CB8AC3E}">
        <p14:creationId xmlns:p14="http://schemas.microsoft.com/office/powerpoint/2010/main" val="972775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External 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
        <p:nvSpPr>
          <p:cNvPr id="3" name="Content Placeholder 2"/>
          <p:cNvSpPr>
            <a:spLocks noGrp="1"/>
          </p:cNvSpPr>
          <p:nvPr>
            <p:ph idx="1" hasCustomPrompt="1"/>
          </p:nvPr>
        </p:nvSpPr>
        <p:spPr>
          <a:xfrm>
            <a:off x="637778" y="1121384"/>
            <a:ext cx="10887473" cy="4949008"/>
          </a:xfrm>
        </p:spPr>
        <p:txBody>
          <a:bodyPr/>
          <a:lstStyle>
            <a:lvl1pPr>
              <a:defRPr b="0" i="0">
                <a:latin typeface="+mn-lt"/>
                <a:cs typeface="Univers LT Std 45 Light"/>
              </a:defRPr>
            </a:lvl1pPr>
            <a:lvl2pPr>
              <a:defRPr b="0" i="0">
                <a:latin typeface="+mn-lt"/>
                <a:cs typeface="Univers LT Std 45 Light"/>
              </a:defRPr>
            </a:lvl2pPr>
            <a:lvl3pPr>
              <a:defRPr b="0" i="0">
                <a:latin typeface="+mn-lt"/>
                <a:cs typeface="Univers LT Std 45 Light"/>
              </a:defRPr>
            </a:lvl3pPr>
            <a:lvl4pPr>
              <a:defRPr sz="1867" b="0" i="0">
                <a:latin typeface="+mn-lt"/>
                <a:cs typeface="Univers LT Std 45 Ligh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0257616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External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348083316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502647" y="6330958"/>
            <a:ext cx="788998" cy="338554"/>
          </a:xfrm>
          <a:prstGeom prst="rect">
            <a:avLst/>
          </a:prstGeom>
          <a:noFill/>
        </p:spPr>
        <p:txBody>
          <a:bodyPr wrap="none" rtlCol="0">
            <a:spAutoFit/>
          </a:bodyPr>
          <a:lstStyle/>
          <a:p>
            <a:pPr algn="ctr" eaLnBrk="0" fontAlgn="base" hangingPunct="0">
              <a:spcBef>
                <a:spcPct val="0"/>
              </a:spcBef>
              <a:spcAft>
                <a:spcPct val="0"/>
              </a:spcAft>
            </a:pPr>
            <a:r>
              <a:rPr lang="en-US" sz="1600" dirty="0">
                <a:solidFill>
                  <a:prstClr val="black"/>
                </a:solidFill>
                <a:latin typeface="Lato Light"/>
                <a:cs typeface="Lato Light"/>
              </a:rPr>
              <a:t>ni.com</a:t>
            </a: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5400"/>
            <a:ext cx="12192000" cy="6858000"/>
          </a:xfrm>
          <a:prstGeom prst="rect">
            <a:avLst/>
          </a:prstGeom>
        </p:spPr>
      </p:pic>
    </p:spTree>
    <p:extLst>
      <p:ext uri="{BB962C8B-B14F-4D97-AF65-F5344CB8AC3E}">
        <p14:creationId xmlns:p14="http://schemas.microsoft.com/office/powerpoint/2010/main" val="37257943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17"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27714130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9"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9314365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5" name="Text Placeholder 14"/>
          <p:cNvSpPr>
            <a:spLocks noGrp="1"/>
          </p:cNvSpPr>
          <p:nvPr>
            <p:ph type="body" sz="quarter" idx="18" hasCustomPrompt="1"/>
          </p:nvPr>
        </p:nvSpPr>
        <p:spPr>
          <a:xfrm>
            <a:off x="5798290" y="4068724"/>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1011275" y="4073451"/>
            <a:ext cx="446542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35038634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66401" y="6"/>
            <a:ext cx="1540584" cy="1698593"/>
          </a:xfrm>
          <a:prstGeom prst="rect">
            <a:avLst/>
          </a:prstGeom>
        </p:spPr>
      </p:pic>
      <p:sp>
        <p:nvSpPr>
          <p:cNvPr id="7" name="Text Placeholder 15"/>
          <p:cNvSpPr>
            <a:spLocks noGrp="1"/>
          </p:cNvSpPr>
          <p:nvPr>
            <p:ph type="body" idx="14" hasCustomPrompt="1"/>
          </p:nvPr>
        </p:nvSpPr>
        <p:spPr>
          <a:xfrm>
            <a:off x="1016000" y="2717800"/>
            <a:ext cx="9287933" cy="1117600"/>
          </a:xfrm>
        </p:spPr>
        <p:txBody>
          <a:bodyPr>
            <a:noAutofit/>
          </a:bodyPr>
          <a:lstStyle>
            <a:lvl1pPr marL="0" indent="0">
              <a:buNone/>
              <a:defRPr sz="2667"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pPr algn="ctr"/>
            <a:fld id="{F7BDED22-11C7-456A-B829-4ED810F305A6}" type="slidenum">
              <a:rPr lang="en-US" smtClean="0">
                <a:solidFill>
                  <a:prstClr val="white"/>
                </a:solidFill>
              </a:rPr>
              <a:pPr algn="ctr"/>
              <a:t>‹#›</a:t>
            </a:fld>
            <a:endParaRPr lang="en-US" dirty="0">
              <a:solidFill>
                <a:prstClr val="white"/>
              </a:solidFill>
            </a:endParaRPr>
          </a:p>
        </p:txBody>
      </p:sp>
      <p:sp>
        <p:nvSpPr>
          <p:cNvPr id="16" name="Text Placeholder 14"/>
          <p:cNvSpPr>
            <a:spLocks noGrp="1"/>
          </p:cNvSpPr>
          <p:nvPr>
            <p:ph type="body" sz="quarter" idx="19" hasCustomPrompt="1"/>
          </p:nvPr>
        </p:nvSpPr>
        <p:spPr>
          <a:xfrm>
            <a:off x="1011275" y="4073451"/>
            <a:ext cx="9318059" cy="2268280"/>
          </a:xfrm>
        </p:spPr>
        <p:txBody>
          <a:bodyPr>
            <a:normAutofit/>
          </a:bodyPr>
          <a:lstStyle>
            <a:lvl1pPr marL="452955" indent="-452955">
              <a:buClrTx/>
              <a:buFont typeface="+mj-lt"/>
              <a:buAutoNum type="alphaUcPeriod"/>
              <a:defRPr sz="2133">
                <a:solidFill>
                  <a:schemeClr val="bg2"/>
                </a:solidFill>
                <a:latin typeface="+mn-lt"/>
              </a:defRPr>
            </a:lvl1pPr>
          </a:lstStyle>
          <a:p>
            <a:pPr lvl="0"/>
            <a:r>
              <a:rPr lang="en-US" dirty="0" smtClean="0"/>
              <a:t>Subject</a:t>
            </a:r>
          </a:p>
        </p:txBody>
      </p:sp>
      <p:sp>
        <p:nvSpPr>
          <p:cNvPr id="10" name="Text Placeholder 15"/>
          <p:cNvSpPr>
            <a:spLocks noGrp="1"/>
          </p:cNvSpPr>
          <p:nvPr>
            <p:ph type="body" idx="10" hasCustomPrompt="1"/>
          </p:nvPr>
        </p:nvSpPr>
        <p:spPr>
          <a:xfrm>
            <a:off x="1016000" y="609600"/>
            <a:ext cx="9330267" cy="1016000"/>
          </a:xfrm>
        </p:spPr>
        <p:txBody>
          <a:bodyPr anchor="b">
            <a:noAutofit/>
          </a:bodyPr>
          <a:lstStyle>
            <a:lvl1pPr marL="0" indent="0">
              <a:buNone/>
              <a:defRPr sz="5867" b="0" i="0" baseline="0">
                <a:solidFill>
                  <a:schemeClr val="bg1"/>
                </a:solidFill>
                <a:latin typeface="+mn-lt"/>
              </a:defRPr>
            </a:lvl1pPr>
          </a:lstStyle>
          <a:p>
            <a:pPr lvl="0"/>
            <a:r>
              <a:rPr lang="en-US" dirty="0" smtClean="0"/>
              <a:t>Lesson # </a:t>
            </a:r>
          </a:p>
        </p:txBody>
      </p:sp>
      <p:sp>
        <p:nvSpPr>
          <p:cNvPr id="12" name="Text Placeholder 15"/>
          <p:cNvSpPr>
            <a:spLocks noGrp="1"/>
          </p:cNvSpPr>
          <p:nvPr>
            <p:ph type="body" idx="20" hasCustomPrompt="1"/>
          </p:nvPr>
        </p:nvSpPr>
        <p:spPr>
          <a:xfrm>
            <a:off x="1016000" y="1532467"/>
            <a:ext cx="9330267" cy="711200"/>
          </a:xfrm>
        </p:spPr>
        <p:txBody>
          <a:bodyPr>
            <a:noAutofit/>
          </a:bodyPr>
          <a:lstStyle>
            <a:lvl1pPr marL="0" indent="0">
              <a:buNone/>
              <a:defRPr sz="4267"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96569725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5791200" y="44704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0160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161727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393716750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914401" y="1905005"/>
            <a:ext cx="10893337" cy="964092"/>
          </a:xfrm>
          <a:prstGeom prst="rect">
            <a:avLst/>
          </a:prstGeom>
        </p:spPr>
        <p:txBody>
          <a:bodyPr vert="horz" lIns="121913" tIns="60956" rIns="121913" bIns="60956"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fontAlgn="base">
              <a:lnSpc>
                <a:spcPct val="90000"/>
              </a:lnSpc>
              <a:spcAft>
                <a:spcPct val="0"/>
              </a:spcAft>
            </a:pPr>
            <a:endParaRPr lang="en-US" sz="6667" dirty="0">
              <a:solidFill>
                <a:prstClr val="white"/>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6681" y="194581"/>
            <a:ext cx="1217984" cy="1525223"/>
          </a:xfrm>
          <a:prstGeom prst="rect">
            <a:avLst/>
          </a:prstGeom>
        </p:spPr>
      </p:pic>
      <p:sp>
        <p:nvSpPr>
          <p:cNvPr id="7" name="Text Placeholder 15"/>
          <p:cNvSpPr>
            <a:spLocks noGrp="1"/>
          </p:cNvSpPr>
          <p:nvPr>
            <p:ph type="body" idx="10" hasCustomPrompt="1"/>
          </p:nvPr>
        </p:nvSpPr>
        <p:spPr>
          <a:xfrm>
            <a:off x="1016000" y="889000"/>
            <a:ext cx="9364133" cy="1905000"/>
          </a:xfrm>
        </p:spPr>
        <p:txBody>
          <a:bodyPr anchor="b">
            <a:noAutofit/>
          </a:bodyPr>
          <a:lstStyle>
            <a:lvl1pPr marL="0" indent="0">
              <a:buNone/>
              <a:defRPr sz="5867"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1016000" y="2921000"/>
            <a:ext cx="9347200" cy="1092200"/>
          </a:xfrm>
        </p:spPr>
        <p:txBody>
          <a:bodyPr>
            <a:noAutofit/>
          </a:bodyPr>
          <a:lstStyle>
            <a:lvl1pPr marL="0" indent="0">
              <a:buNone/>
              <a:defRPr sz="2667"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1016000" y="4470400"/>
            <a:ext cx="9364133"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7600" y="582934"/>
            <a:ext cx="926253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black"/>
                </a:solidFill>
              </a:rPr>
              <a:t>LESSON 1 Wireless Prototyping</a:t>
            </a:r>
          </a:p>
        </p:txBody>
      </p:sp>
    </p:spTree>
    <p:extLst>
      <p:ext uri="{BB962C8B-B14F-4D97-AF65-F5344CB8AC3E}">
        <p14:creationId xmlns:p14="http://schemas.microsoft.com/office/powerpoint/2010/main" val="42805586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396949" y="4546600"/>
            <a:ext cx="11490251" cy="1727200"/>
          </a:xfrm>
        </p:spPr>
        <p:txBody>
          <a:bodyPr>
            <a:normAutofit/>
          </a:bodyPr>
          <a:lstStyle>
            <a:lvl1pPr marL="0" indent="0">
              <a:buFontTx/>
              <a:buNone/>
              <a:defRPr sz="2667"/>
            </a:lvl1pPr>
            <a:lvl3pPr>
              <a:buNone/>
              <a:defRPr/>
            </a:lvl3pPr>
          </a:lstStyle>
          <a:p>
            <a:pPr lvl="0"/>
            <a:r>
              <a:rPr lang="en-US" dirty="0" smtClean="0"/>
              <a:t>Click add Goal</a:t>
            </a:r>
          </a:p>
        </p:txBody>
      </p:sp>
      <p:sp>
        <p:nvSpPr>
          <p:cNvPr id="15" name="TextBox 14"/>
          <p:cNvSpPr txBox="1"/>
          <p:nvPr/>
        </p:nvSpPr>
        <p:spPr>
          <a:xfrm>
            <a:off x="609600" y="1972846"/>
            <a:ext cx="7857067"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pic>
        <p:nvPicPr>
          <p:cNvPr id="24" name="Picture 23" descr="student_labview ni blue.png"/>
          <p:cNvPicPr>
            <a:picLocks noChangeAspect="1"/>
          </p:cNvPicPr>
          <p:nvPr/>
        </p:nvPicPr>
        <p:blipFill>
          <a:blip r:embed="rId3" cstate="print"/>
          <a:stretch>
            <a:fillRect/>
          </a:stretch>
        </p:blipFill>
        <p:spPr>
          <a:xfrm>
            <a:off x="10871200" y="381000"/>
            <a:ext cx="1072800" cy="914400"/>
          </a:xfrm>
          <a:prstGeom prst="rect">
            <a:avLst/>
          </a:prstGeom>
        </p:spPr>
      </p:pic>
      <p:sp>
        <p:nvSpPr>
          <p:cNvPr id="11"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149399394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8178803" y="1600206"/>
            <a:ext cx="3985540" cy="2855596"/>
          </a:xfrm>
          <a:prstGeom prst="rect">
            <a:avLst/>
          </a:prstGeom>
        </p:spPr>
      </p:pic>
      <p:sp>
        <p:nvSpPr>
          <p:cNvPr id="14" name="Parallelogram 13"/>
          <p:cNvSpPr/>
          <p:nvPr/>
        </p:nvSpPr>
        <p:spPr>
          <a:xfrm>
            <a:off x="-2133600" y="1600200"/>
            <a:ext cx="11988800" cy="28448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7" name="Text Placeholder 15"/>
          <p:cNvSpPr>
            <a:spLocks noGrp="1"/>
          </p:cNvSpPr>
          <p:nvPr>
            <p:ph type="body" idx="10" hasCustomPrompt="1"/>
          </p:nvPr>
        </p:nvSpPr>
        <p:spPr>
          <a:xfrm>
            <a:off x="508001" y="2286000"/>
            <a:ext cx="8089900" cy="691117"/>
          </a:xfrm>
        </p:spPr>
        <p:txBody>
          <a:bodyPr>
            <a:noAutofit/>
          </a:bodyPr>
          <a:lstStyle>
            <a:lvl1pPr marL="0" indent="0">
              <a:lnSpc>
                <a:spcPct val="80000"/>
              </a:lnSpc>
              <a:buNone/>
              <a:defRPr sz="5333" b="0" i="0" baseline="0">
                <a:solidFill>
                  <a:schemeClr val="bg1"/>
                </a:solidFill>
                <a:latin typeface="+mn-lt"/>
              </a:defRPr>
            </a:lvl1pPr>
            <a:lvl2pPr marL="0" indent="0">
              <a:buNone/>
              <a:defRPr sz="5867">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2" name="Text Placeholder 11"/>
          <p:cNvSpPr>
            <a:spLocks noGrp="1"/>
          </p:cNvSpPr>
          <p:nvPr>
            <p:ph type="body" sz="quarter" idx="13" hasCustomPrompt="1"/>
          </p:nvPr>
        </p:nvSpPr>
        <p:spPr>
          <a:xfrm>
            <a:off x="406400" y="4546600"/>
            <a:ext cx="11176000" cy="1727200"/>
          </a:xfrm>
        </p:spPr>
        <p:txBody>
          <a:bodyPr>
            <a:normAutofit/>
          </a:bodyPr>
          <a:lstStyle>
            <a:lvl1pPr marL="304792" indent="-304792">
              <a:buFont typeface="Arial" pitchFamily="34" charset="0"/>
              <a:buNone/>
              <a:defRPr sz="24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10871201" y="279400"/>
            <a:ext cx="814063" cy="1016000"/>
          </a:xfrm>
          <a:prstGeom prst="rect">
            <a:avLst/>
          </a:prstGeom>
        </p:spPr>
      </p:pic>
      <p:sp>
        <p:nvSpPr>
          <p:cNvPr id="18" name="TextBox 17"/>
          <p:cNvSpPr txBox="1"/>
          <p:nvPr/>
        </p:nvSpPr>
        <p:spPr>
          <a:xfrm>
            <a:off x="609600" y="1972846"/>
            <a:ext cx="7924800"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9" name="Text Placeholder 15"/>
          <p:cNvSpPr>
            <a:spLocks noGrp="1"/>
          </p:cNvSpPr>
          <p:nvPr>
            <p:ph type="body" idx="14" hasCustomPrompt="1"/>
          </p:nvPr>
        </p:nvSpPr>
        <p:spPr>
          <a:xfrm>
            <a:off x="498541" y="3013762"/>
            <a:ext cx="8089900" cy="691117"/>
          </a:xfrm>
        </p:spPr>
        <p:txBody>
          <a:bodyPr>
            <a:noAutofit/>
          </a:bodyPr>
          <a:lstStyle>
            <a:lvl1pPr marL="0" indent="0">
              <a:lnSpc>
                <a:spcPct val="80000"/>
              </a:lnSpc>
              <a:buNone/>
              <a:defRPr sz="4267" b="0" i="0" baseline="0">
                <a:solidFill>
                  <a:schemeClr val="bg1"/>
                </a:solidFill>
                <a:latin typeface="+mn-lt"/>
              </a:defRPr>
            </a:lvl1pPr>
            <a:lvl2pPr marL="0" indent="0">
              <a:buNone/>
              <a:defRPr sz="5867">
                <a:solidFill>
                  <a:schemeClr val="bg1"/>
                </a:solidFill>
              </a:defRPr>
            </a:lvl2pPr>
          </a:lstStyle>
          <a:p>
            <a:pPr lvl="0"/>
            <a:r>
              <a:rPr lang="en-US" dirty="0" smtClean="0"/>
              <a:t>Exercise Title</a:t>
            </a:r>
          </a:p>
        </p:txBody>
      </p:sp>
    </p:spTree>
    <p:extLst>
      <p:ext uri="{BB962C8B-B14F-4D97-AF65-F5344CB8AC3E}">
        <p14:creationId xmlns:p14="http://schemas.microsoft.com/office/powerpoint/2010/main" val="10218775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spTree>
    <p:extLst>
      <p:ext uri="{BB962C8B-B14F-4D97-AF65-F5344CB8AC3E}">
        <p14:creationId xmlns:p14="http://schemas.microsoft.com/office/powerpoint/2010/main" val="180030850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23" name="Text Placeholder 15"/>
          <p:cNvSpPr>
            <a:spLocks noGrp="1"/>
          </p:cNvSpPr>
          <p:nvPr>
            <p:ph type="body" idx="14" hasCustomPrompt="1"/>
          </p:nvPr>
        </p:nvSpPr>
        <p:spPr>
          <a:xfrm>
            <a:off x="1016000" y="1066800"/>
            <a:ext cx="10972800" cy="861237"/>
          </a:xfrm>
        </p:spPr>
        <p:txBody>
          <a:bodyPr>
            <a:noAutofit/>
          </a:bodyPr>
          <a:lstStyle>
            <a:lvl1pPr marL="0" indent="0">
              <a:lnSpc>
                <a:spcPct val="80000"/>
              </a:lnSpc>
              <a:buNone/>
              <a:defRPr sz="5867"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1016000" y="3505200"/>
            <a:ext cx="10439400" cy="1600200"/>
          </a:xfrm>
        </p:spPr>
        <p:txBody>
          <a:bodyPr>
            <a:normAutofit/>
          </a:bodyPr>
          <a:lstStyle>
            <a:lvl1pPr marL="230712" indent="-230712">
              <a:buClrTx/>
              <a:buFont typeface="Lucida Grande"/>
              <a:buNone/>
              <a:defRPr sz="2133"/>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3" name="TextBox 12"/>
          <p:cNvSpPr txBox="1"/>
          <p:nvPr/>
        </p:nvSpPr>
        <p:spPr>
          <a:xfrm>
            <a:off x="1119984" y="753595"/>
            <a:ext cx="9006149"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4" name="Text Placeholder 15"/>
          <p:cNvSpPr>
            <a:spLocks noGrp="1"/>
          </p:cNvSpPr>
          <p:nvPr>
            <p:ph type="body" idx="18" hasCustomPrompt="1"/>
          </p:nvPr>
        </p:nvSpPr>
        <p:spPr>
          <a:xfrm>
            <a:off x="1006540" y="1922158"/>
            <a:ext cx="10972800" cy="691116"/>
          </a:xfrm>
        </p:spPr>
        <p:txBody>
          <a:bodyPr anchor="b">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11151277" y="280077"/>
            <a:ext cx="651257" cy="651257"/>
          </a:xfrm>
          <a:prstGeom prst="rect">
            <a:avLst/>
          </a:prstGeom>
        </p:spPr>
      </p:pic>
    </p:spTree>
    <p:extLst>
      <p:ext uri="{BB962C8B-B14F-4D97-AF65-F5344CB8AC3E}">
        <p14:creationId xmlns:p14="http://schemas.microsoft.com/office/powerpoint/2010/main" val="95759801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5791200" y="3505200"/>
            <a:ext cx="44704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717349" cy="338554"/>
          </a:xfrm>
          <a:prstGeom prst="rect">
            <a:avLst/>
          </a:prstGeom>
          <a:noFill/>
        </p:spPr>
        <p:txBody>
          <a:bodyPr wrap="square" rtlCol="0" anchor="b">
            <a:spAutoFit/>
          </a:bodyPr>
          <a:lstStyle/>
          <a:p>
            <a:pPr eaLnBrk="0" fontAlgn="base" hangingPunct="0">
              <a:spcBef>
                <a:spcPts val="764"/>
              </a:spcBef>
              <a:spcAft>
                <a:spcPct val="0"/>
              </a:spcAft>
              <a:defRPr/>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373416597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3" name="Text Placeholder 2"/>
          <p:cNvSpPr>
            <a:spLocks noGrp="1"/>
          </p:cNvSpPr>
          <p:nvPr>
            <p:ph type="body" sz="quarter" idx="15" hasCustomPrompt="1"/>
          </p:nvPr>
        </p:nvSpPr>
        <p:spPr>
          <a:xfrm>
            <a:off x="1016000" y="3505200"/>
            <a:ext cx="9702800" cy="1600200"/>
          </a:xfrm>
        </p:spPr>
        <p:txBody>
          <a:bodyPr>
            <a:normAutofit/>
          </a:bodyPr>
          <a:lstStyle>
            <a:lvl1pPr marL="457189" indent="-457189">
              <a:buClrTx/>
              <a:buFont typeface="Arial" pitchFamily="34" charset="0"/>
              <a:buChar char="•"/>
              <a:defRPr sz="2133"/>
            </a:lvl1pPr>
            <a:lvl5pPr>
              <a:defRPr sz="2133"/>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mm white.png"/>
          <p:cNvPicPr>
            <a:picLocks noChangeAspect="1"/>
          </p:cNvPicPr>
          <p:nvPr/>
        </p:nvPicPr>
        <p:blipFill>
          <a:blip r:embed="rId2" cstate="print"/>
          <a:stretch>
            <a:fillRect/>
          </a:stretch>
        </p:blipFill>
        <p:spPr>
          <a:xfrm>
            <a:off x="11277600" y="279400"/>
            <a:ext cx="609600" cy="628851"/>
          </a:xfrm>
          <a:prstGeom prst="rect">
            <a:avLst/>
          </a:prstGeom>
        </p:spPr>
      </p:pic>
      <p:sp>
        <p:nvSpPr>
          <p:cNvPr id="11" name="TextBox 10"/>
          <p:cNvSpPr txBox="1"/>
          <p:nvPr/>
        </p:nvSpPr>
        <p:spPr>
          <a:xfrm>
            <a:off x="1119984" y="753595"/>
            <a:ext cx="9429483"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5"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Multimedia Module</a:t>
            </a:r>
          </a:p>
        </p:txBody>
      </p:sp>
    </p:spTree>
    <p:extLst>
      <p:ext uri="{BB962C8B-B14F-4D97-AF65-F5344CB8AC3E}">
        <p14:creationId xmlns:p14="http://schemas.microsoft.com/office/powerpoint/2010/main" val="147121437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1212481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281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1473200"/>
            <a:ext cx="5181600" cy="4800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83002285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10430933" cy="3860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1246761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12192000" cy="27432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4752" y="228603"/>
            <a:ext cx="1151579" cy="946751"/>
          </a:xfrm>
          <a:prstGeom prst="rect">
            <a:avLst/>
          </a:prstGeom>
        </p:spPr>
      </p:pic>
      <p:sp>
        <p:nvSpPr>
          <p:cNvPr id="3" name="Text Placeholder 2"/>
          <p:cNvSpPr>
            <a:spLocks noGrp="1"/>
          </p:cNvSpPr>
          <p:nvPr>
            <p:ph type="body" sz="quarter" idx="15" hasCustomPrompt="1"/>
          </p:nvPr>
        </p:nvSpPr>
        <p:spPr>
          <a:xfrm>
            <a:off x="1015999" y="3505200"/>
            <a:ext cx="10477500" cy="1600200"/>
          </a:xfrm>
        </p:spPr>
        <p:txBody>
          <a:bodyPr>
            <a:normAutofit/>
          </a:bodyPr>
          <a:lstStyle>
            <a:lvl1pPr marL="0" indent="0">
              <a:buClrTx/>
              <a:buFont typeface="Lucida Grande"/>
              <a:buNone/>
              <a:defRPr sz="2667"/>
            </a:lvl1pPr>
            <a:lvl5pPr>
              <a:defRPr sz="2133"/>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4" name="TextBox 13"/>
          <p:cNvSpPr txBox="1"/>
          <p:nvPr/>
        </p:nvSpPr>
        <p:spPr>
          <a:xfrm>
            <a:off x="1119984" y="753595"/>
            <a:ext cx="9192416" cy="338554"/>
          </a:xfrm>
          <a:prstGeom prst="rect">
            <a:avLst/>
          </a:prstGeom>
          <a:noFill/>
        </p:spPr>
        <p:txBody>
          <a:bodyPr wrap="square" rtlCol="0" anchor="b">
            <a:spAutoFit/>
          </a:bodyPr>
          <a:lstStyle/>
          <a:p>
            <a:pPr eaLnBrk="0" fontAlgn="base" hangingPunct="0">
              <a:spcBef>
                <a:spcPts val="764"/>
              </a:spcBef>
              <a:spcAft>
                <a:spcPct val="0"/>
              </a:spcAft>
            </a:pPr>
            <a:r>
              <a:rPr lang="en-US" sz="1600" dirty="0">
                <a:solidFill>
                  <a:prstClr val="white"/>
                </a:solidFill>
              </a:rPr>
              <a:t>LESSON 1 Wireless Prototyping</a:t>
            </a:r>
          </a:p>
        </p:txBody>
      </p:sp>
      <p:sp>
        <p:nvSpPr>
          <p:cNvPr id="18" name="Text Placeholder 15"/>
          <p:cNvSpPr>
            <a:spLocks noGrp="1"/>
          </p:cNvSpPr>
          <p:nvPr>
            <p:ph type="body" idx="18" hasCustomPrompt="1"/>
          </p:nvPr>
        </p:nvSpPr>
        <p:spPr>
          <a:xfrm>
            <a:off x="1006540" y="1922158"/>
            <a:ext cx="10972800" cy="691116"/>
          </a:xfrm>
        </p:spPr>
        <p:txBody>
          <a:bodyPr anchor="t">
            <a:noAutofit/>
          </a:bodyPr>
          <a:lstStyle>
            <a:lvl1pPr marL="0" indent="0">
              <a:lnSpc>
                <a:spcPct val="80000"/>
              </a:lnSpc>
              <a:buNone/>
              <a:defRPr sz="4267"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1006549" y="1049082"/>
            <a:ext cx="10944447" cy="995209"/>
          </a:xfrm>
          <a:prstGeom prst="rect">
            <a:avLst/>
          </a:prstGeom>
          <a:noFill/>
        </p:spPr>
        <p:txBody>
          <a:bodyPr wrap="square" rtlCol="0">
            <a:spAutoFit/>
          </a:bodyPr>
          <a:lstStyle/>
          <a:p>
            <a:pPr eaLnBrk="0" fontAlgn="base" hangingPunct="0">
              <a:spcBef>
                <a:spcPct val="0"/>
              </a:spcBef>
              <a:spcAft>
                <a:spcPct val="0"/>
              </a:spcAft>
            </a:pPr>
            <a:r>
              <a:rPr lang="en-US" sz="5867" dirty="0">
                <a:solidFill>
                  <a:srgbClr val="F5F5F5"/>
                </a:solidFill>
              </a:rPr>
              <a:t>Demonstration</a:t>
            </a:r>
          </a:p>
        </p:txBody>
      </p:sp>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073426" cy="459031"/>
          </a:xfrm>
          <a:prstGeom prst="rect">
            <a:avLst/>
          </a:prstGeom>
        </p:spPr>
      </p:pic>
    </p:spTree>
    <p:extLst>
      <p:ext uri="{BB962C8B-B14F-4D97-AF65-F5344CB8AC3E}">
        <p14:creationId xmlns:p14="http://schemas.microsoft.com/office/powerpoint/2010/main" val="9204110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07067"/>
            <a:ext cx="10430933" cy="466513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1640680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2311400"/>
            <a:ext cx="512064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412448270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643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
        <p:nvSpPr>
          <p:cNvPr id="8" name="Content Placeholder 8"/>
          <p:cNvSpPr>
            <a:spLocks noGrp="1"/>
          </p:cNvSpPr>
          <p:nvPr>
            <p:ph sz="quarter" idx="16"/>
          </p:nvPr>
        </p:nvSpPr>
        <p:spPr>
          <a:xfrm>
            <a:off x="5977467" y="1540933"/>
            <a:ext cx="5120640" cy="4631267"/>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118070203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2311400"/>
            <a:ext cx="10363200" cy="3860800"/>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62898026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778933"/>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9" name="Content Placeholder 8"/>
          <p:cNvSpPr>
            <a:spLocks noGrp="1"/>
          </p:cNvSpPr>
          <p:nvPr>
            <p:ph sz="quarter" idx="15"/>
          </p:nvPr>
        </p:nvSpPr>
        <p:spPr>
          <a:xfrm>
            <a:off x="711200" y="1507067"/>
            <a:ext cx="10363200" cy="4665133"/>
          </a:xfrm>
        </p:spPr>
        <p:txBody>
          <a:bodyPr/>
          <a:lstStyle>
            <a:lvl1pPr marL="609585" indent="-609585">
              <a:buFont typeface="+mj-lt"/>
              <a:buAutoNum type="alphaLcPeriod"/>
              <a:defRPr/>
            </a:lvl1pPr>
            <a:lvl2pPr marL="1217995" indent="-609585">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11697850" y="93135"/>
            <a:ext cx="347908" cy="396680"/>
          </a:xfrm>
          <a:prstGeom prst="rect">
            <a:avLst/>
          </a:prstGeom>
        </p:spPr>
      </p:pic>
    </p:spTree>
    <p:extLst>
      <p:ext uri="{BB962C8B-B14F-4D97-AF65-F5344CB8AC3E}">
        <p14:creationId xmlns:p14="http://schemas.microsoft.com/office/powerpoint/2010/main" val="88072319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12192000" cy="58420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3200" b="1" dirty="0">
              <a:solidFill>
                <a:prstClr val="white"/>
              </a:solidFill>
            </a:endParaRPr>
          </a:p>
        </p:txBody>
      </p:sp>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pic>
        <p:nvPicPr>
          <p:cNvPr id="13" name="Picture 12" descr="Lesson White.png"/>
          <p:cNvPicPr>
            <a:picLocks noChangeAspect="1"/>
          </p:cNvPicPr>
          <p:nvPr/>
        </p:nvPicPr>
        <p:blipFill>
          <a:blip r:embed="rId2" cstate="print"/>
          <a:stretch>
            <a:fillRect/>
          </a:stretch>
        </p:blipFill>
        <p:spPr>
          <a:xfrm>
            <a:off x="11705141" y="128469"/>
            <a:ext cx="276352" cy="345441"/>
          </a:xfrm>
          <a:prstGeom prst="rect">
            <a:avLst/>
          </a:prstGeom>
        </p:spPr>
      </p:pic>
    </p:spTree>
    <p:extLst>
      <p:ext uri="{BB962C8B-B14F-4D97-AF65-F5344CB8AC3E}">
        <p14:creationId xmlns:p14="http://schemas.microsoft.com/office/powerpoint/2010/main" val="300232071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cSld name="Title 2-column">
    <p:spTree>
      <p:nvGrpSpPr>
        <p:cNvPr id="1" name=""/>
        <p:cNvGrpSpPr/>
        <p:nvPr/>
      </p:nvGrpSpPr>
      <p:grpSpPr>
        <a:xfrm>
          <a:off x="0" y="0"/>
          <a:ext cx="0" cy="0"/>
          <a:chOff x="0" y="0"/>
          <a:chExt cx="0" cy="0"/>
        </a:xfrm>
      </p:grpSpPr>
      <p:sp>
        <p:nvSpPr>
          <p:cNvPr id="14" name="Text Placeholder 11"/>
          <p:cNvSpPr>
            <a:spLocks noGrp="1"/>
          </p:cNvSpPr>
          <p:nvPr>
            <p:ph type="body" sz="quarter" idx="10"/>
          </p:nvPr>
        </p:nvSpPr>
        <p:spPr>
          <a:xfrm>
            <a:off x="633984" y="685800"/>
            <a:ext cx="10464800" cy="1600200"/>
          </a:xfrm>
        </p:spPr>
        <p:txBody>
          <a:bodyPr/>
          <a:lstStyle>
            <a:lvl1pPr marL="0" indent="0">
              <a:buNone/>
              <a:defRPr sz="4267" b="0" i="0">
                <a:solidFill>
                  <a:schemeClr val="tx2"/>
                </a:solidFill>
                <a:latin typeface="+mj-lt"/>
              </a:defRPr>
            </a:lvl1pPr>
            <a:lvl2pPr marL="856832" indent="-248422">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solidFill>
                  <a:prstClr val="black">
                    <a:tint val="75000"/>
                  </a:prstClr>
                </a:solidFill>
              </a:rPr>
              <a:pPr algn="ctr"/>
              <a:t>‹#›</a:t>
            </a:fld>
            <a:endParaRPr lang="en-US" dirty="0">
              <a:solidFill>
                <a:prstClr val="black">
                  <a:tint val="75000"/>
                </a:prstClr>
              </a:solidFill>
            </a:endParaRPr>
          </a:p>
        </p:txBody>
      </p:sp>
      <p:sp>
        <p:nvSpPr>
          <p:cNvPr id="15" name="Content Placeholder 14"/>
          <p:cNvSpPr>
            <a:spLocks noGrp="1"/>
          </p:cNvSpPr>
          <p:nvPr>
            <p:ph sz="quarter" idx="15"/>
          </p:nvPr>
        </p:nvSpPr>
        <p:spPr>
          <a:xfrm>
            <a:off x="6096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5892800" y="2311400"/>
            <a:ext cx="5181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hasCustomPrompt="1"/>
          </p:nvPr>
        </p:nvSpPr>
        <p:spPr>
          <a:xfrm>
            <a:off x="292101" y="76200"/>
            <a:ext cx="8750300" cy="431800"/>
          </a:xfrm>
        </p:spPr>
        <p:txBody>
          <a:bodyPr>
            <a:noAutofit/>
          </a:bodyPr>
          <a:lstStyle>
            <a:lvl1pPr marL="0" indent="0">
              <a:buNone/>
              <a:defRPr sz="2133"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32037054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cSld name="NI Conf 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Master title style</a:t>
            </a:r>
            <a:endParaRPr lang="en-US" dirty="0"/>
          </a:p>
        </p:txBody>
      </p:sp>
    </p:spTree>
    <p:extLst>
      <p:ext uri="{BB962C8B-B14F-4D97-AF65-F5344CB8AC3E}">
        <p14:creationId xmlns:p14="http://schemas.microsoft.com/office/powerpoint/2010/main" val="363140093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0631199"/>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1_External 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3252" y="1471613"/>
            <a:ext cx="10993965" cy="4598779"/>
          </a:xfrm>
        </p:spPr>
        <p:txBody>
          <a:bodyPr/>
          <a:lstStyle>
            <a:lvl1pPr>
              <a:defRPr>
                <a:latin typeface="+mn-lt"/>
              </a:defRPr>
            </a:lvl1pPr>
            <a:lvl2pPr>
              <a:defRPr>
                <a:latin typeface="+mn-lt"/>
              </a:defRPr>
            </a:lvl2pPr>
            <a:lvl3pPr>
              <a:defRPr>
                <a:latin typeface="+mn-lt"/>
              </a:defRPr>
            </a:lvl3pPr>
            <a:lvl4pPr>
              <a:defRPr sz="1867">
                <a:latin typeface="+mn-lt"/>
              </a:defRPr>
            </a:lvl4pPr>
            <a:lvl5pPr>
              <a:defRPr sz="1867">
                <a:latin typeface="+mn-lt"/>
              </a:defRPr>
            </a:lvl5p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p:txBody>
      </p:sp>
      <p:sp>
        <p:nvSpPr>
          <p:cNvPr id="6" name="Text Placeholder 5"/>
          <p:cNvSpPr>
            <a:spLocks noGrp="1"/>
          </p:cNvSpPr>
          <p:nvPr>
            <p:ph type="body" sz="quarter" idx="10" hasCustomPrompt="1"/>
          </p:nvPr>
        </p:nvSpPr>
        <p:spPr>
          <a:xfrm>
            <a:off x="597254" y="878996"/>
            <a:ext cx="10999965" cy="436245"/>
          </a:xfrm>
        </p:spPr>
        <p:txBody>
          <a:bodyPr/>
          <a:lstStyle>
            <a:lvl1pPr marL="0" marR="0" indent="0" algn="l" defTabSz="609550" rtl="0" eaLnBrk="1" fontAlgn="auto" latinLnBrk="0" hangingPunct="1">
              <a:lnSpc>
                <a:spcPct val="100000"/>
              </a:lnSpc>
              <a:spcBef>
                <a:spcPts val="764"/>
              </a:spcBef>
              <a:spcAft>
                <a:spcPts val="0"/>
              </a:spcAft>
              <a:buClr>
                <a:schemeClr val="bg1">
                  <a:lumMod val="50000"/>
                </a:schemeClr>
              </a:buClr>
              <a:buSzPct val="70000"/>
              <a:buFontTx/>
              <a:buNone/>
              <a:tabLst/>
              <a:defRPr>
                <a:solidFill>
                  <a:schemeClr val="bg2">
                    <a:lumMod val="50000"/>
                  </a:schemeClr>
                </a:solidFill>
              </a:defRPr>
            </a:lvl1pPr>
          </a:lstStyle>
          <a:p>
            <a:pPr lvl="0"/>
            <a:r>
              <a:rPr lang="en-US" dirty="0" smtClean="0"/>
              <a:t>Subhead</a:t>
            </a:r>
            <a:endParaRPr lang="en-US" dirty="0"/>
          </a:p>
        </p:txBody>
      </p:sp>
      <p:sp>
        <p:nvSpPr>
          <p:cNvPr id="7" name="Title 6"/>
          <p:cNvSpPr>
            <a:spLocks noGrp="1"/>
          </p:cNvSpPr>
          <p:nvPr>
            <p:ph type="title"/>
          </p:nvPr>
        </p:nvSpPr>
        <p:spPr>
          <a:xfrm>
            <a:off x="603253" y="335280"/>
            <a:ext cx="10993967" cy="538480"/>
          </a:xfrm>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42115163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55.xml"/><Relationship Id="rId13" Type="http://schemas.openxmlformats.org/officeDocument/2006/relationships/slideLayout" Target="../slideLayouts/slideLayout260.xml"/><Relationship Id="rId18" Type="http://schemas.openxmlformats.org/officeDocument/2006/relationships/slideLayout" Target="../slideLayouts/slideLayout265.xml"/><Relationship Id="rId3" Type="http://schemas.openxmlformats.org/officeDocument/2006/relationships/slideLayout" Target="../slideLayouts/slideLayout250.xml"/><Relationship Id="rId21" Type="http://schemas.openxmlformats.org/officeDocument/2006/relationships/slideLayout" Target="../slideLayouts/slideLayout268.xml"/><Relationship Id="rId7" Type="http://schemas.openxmlformats.org/officeDocument/2006/relationships/slideLayout" Target="../slideLayouts/slideLayout254.xml"/><Relationship Id="rId12" Type="http://schemas.openxmlformats.org/officeDocument/2006/relationships/slideLayout" Target="../slideLayouts/slideLayout259.xml"/><Relationship Id="rId17" Type="http://schemas.openxmlformats.org/officeDocument/2006/relationships/slideLayout" Target="../slideLayouts/slideLayout264.xml"/><Relationship Id="rId2" Type="http://schemas.openxmlformats.org/officeDocument/2006/relationships/slideLayout" Target="../slideLayouts/slideLayout249.xml"/><Relationship Id="rId16" Type="http://schemas.openxmlformats.org/officeDocument/2006/relationships/slideLayout" Target="../slideLayouts/slideLayout263.xml"/><Relationship Id="rId20" Type="http://schemas.openxmlformats.org/officeDocument/2006/relationships/slideLayout" Target="../slideLayouts/slideLayout267.xml"/><Relationship Id="rId1" Type="http://schemas.openxmlformats.org/officeDocument/2006/relationships/slideLayout" Target="../slideLayouts/slideLayout248.xml"/><Relationship Id="rId6" Type="http://schemas.openxmlformats.org/officeDocument/2006/relationships/slideLayout" Target="../slideLayouts/slideLayout253.xml"/><Relationship Id="rId11" Type="http://schemas.openxmlformats.org/officeDocument/2006/relationships/slideLayout" Target="../slideLayouts/slideLayout258.xml"/><Relationship Id="rId24" Type="http://schemas.openxmlformats.org/officeDocument/2006/relationships/theme" Target="../theme/theme10.xml"/><Relationship Id="rId5" Type="http://schemas.openxmlformats.org/officeDocument/2006/relationships/slideLayout" Target="../slideLayouts/slideLayout252.xml"/><Relationship Id="rId15" Type="http://schemas.openxmlformats.org/officeDocument/2006/relationships/slideLayout" Target="../slideLayouts/slideLayout262.xml"/><Relationship Id="rId23" Type="http://schemas.openxmlformats.org/officeDocument/2006/relationships/slideLayout" Target="../slideLayouts/slideLayout270.xml"/><Relationship Id="rId10" Type="http://schemas.openxmlformats.org/officeDocument/2006/relationships/slideLayout" Target="../slideLayouts/slideLayout257.xml"/><Relationship Id="rId19" Type="http://schemas.openxmlformats.org/officeDocument/2006/relationships/slideLayout" Target="../slideLayouts/slideLayout266.xml"/><Relationship Id="rId4" Type="http://schemas.openxmlformats.org/officeDocument/2006/relationships/slideLayout" Target="../slideLayouts/slideLayout251.xml"/><Relationship Id="rId9" Type="http://schemas.openxmlformats.org/officeDocument/2006/relationships/slideLayout" Target="../slideLayouts/slideLayout256.xml"/><Relationship Id="rId14" Type="http://schemas.openxmlformats.org/officeDocument/2006/relationships/slideLayout" Target="../slideLayouts/slideLayout261.xml"/><Relationship Id="rId22" Type="http://schemas.openxmlformats.org/officeDocument/2006/relationships/slideLayout" Target="../slideLayouts/slideLayout26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78.xml"/><Relationship Id="rId13" Type="http://schemas.openxmlformats.org/officeDocument/2006/relationships/slideLayout" Target="../slideLayouts/slideLayout283.xml"/><Relationship Id="rId18" Type="http://schemas.openxmlformats.org/officeDocument/2006/relationships/slideLayout" Target="../slideLayouts/slideLayout288.xml"/><Relationship Id="rId3" Type="http://schemas.openxmlformats.org/officeDocument/2006/relationships/slideLayout" Target="../slideLayouts/slideLayout273.xml"/><Relationship Id="rId21" Type="http://schemas.openxmlformats.org/officeDocument/2006/relationships/slideLayout" Target="../slideLayouts/slideLayout291.xml"/><Relationship Id="rId7" Type="http://schemas.openxmlformats.org/officeDocument/2006/relationships/slideLayout" Target="../slideLayouts/slideLayout277.xml"/><Relationship Id="rId12" Type="http://schemas.openxmlformats.org/officeDocument/2006/relationships/slideLayout" Target="../slideLayouts/slideLayout282.xml"/><Relationship Id="rId17" Type="http://schemas.openxmlformats.org/officeDocument/2006/relationships/slideLayout" Target="../slideLayouts/slideLayout287.xml"/><Relationship Id="rId2" Type="http://schemas.openxmlformats.org/officeDocument/2006/relationships/slideLayout" Target="../slideLayouts/slideLayout272.xml"/><Relationship Id="rId16" Type="http://schemas.openxmlformats.org/officeDocument/2006/relationships/slideLayout" Target="../slideLayouts/slideLayout286.xml"/><Relationship Id="rId20" Type="http://schemas.openxmlformats.org/officeDocument/2006/relationships/slideLayout" Target="../slideLayouts/slideLayout290.xml"/><Relationship Id="rId1" Type="http://schemas.openxmlformats.org/officeDocument/2006/relationships/slideLayout" Target="../slideLayouts/slideLayout271.xml"/><Relationship Id="rId6" Type="http://schemas.openxmlformats.org/officeDocument/2006/relationships/slideLayout" Target="../slideLayouts/slideLayout276.xml"/><Relationship Id="rId11" Type="http://schemas.openxmlformats.org/officeDocument/2006/relationships/slideLayout" Target="../slideLayouts/slideLayout281.xml"/><Relationship Id="rId24" Type="http://schemas.openxmlformats.org/officeDocument/2006/relationships/theme" Target="../theme/theme11.xml"/><Relationship Id="rId5" Type="http://schemas.openxmlformats.org/officeDocument/2006/relationships/slideLayout" Target="../slideLayouts/slideLayout275.xml"/><Relationship Id="rId15" Type="http://schemas.openxmlformats.org/officeDocument/2006/relationships/slideLayout" Target="../slideLayouts/slideLayout285.xml"/><Relationship Id="rId23" Type="http://schemas.openxmlformats.org/officeDocument/2006/relationships/slideLayout" Target="../slideLayouts/slideLayout293.xml"/><Relationship Id="rId10" Type="http://schemas.openxmlformats.org/officeDocument/2006/relationships/slideLayout" Target="../slideLayouts/slideLayout280.xml"/><Relationship Id="rId19" Type="http://schemas.openxmlformats.org/officeDocument/2006/relationships/slideLayout" Target="../slideLayouts/slideLayout289.xml"/><Relationship Id="rId4" Type="http://schemas.openxmlformats.org/officeDocument/2006/relationships/slideLayout" Target="../slideLayouts/slideLayout274.xml"/><Relationship Id="rId9" Type="http://schemas.openxmlformats.org/officeDocument/2006/relationships/slideLayout" Target="../slideLayouts/slideLayout279.xml"/><Relationship Id="rId14" Type="http://schemas.openxmlformats.org/officeDocument/2006/relationships/slideLayout" Target="../slideLayouts/slideLayout284.xml"/><Relationship Id="rId22" Type="http://schemas.openxmlformats.org/officeDocument/2006/relationships/slideLayout" Target="../slideLayouts/slideLayout29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image" Target="../media/image13.png"/><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theme" Target="../theme/theme3.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81.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26" Type="http://schemas.openxmlformats.org/officeDocument/2006/relationships/slideLayout" Target="../slideLayouts/slideLayout99.xml"/><Relationship Id="rId3" Type="http://schemas.openxmlformats.org/officeDocument/2006/relationships/slideLayout" Target="../slideLayouts/slideLayout76.xml"/><Relationship Id="rId21" Type="http://schemas.openxmlformats.org/officeDocument/2006/relationships/slideLayout" Target="../slideLayouts/slideLayout94.xml"/><Relationship Id="rId7" Type="http://schemas.openxmlformats.org/officeDocument/2006/relationships/slideLayout" Target="../slideLayouts/slideLayout80.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2" Type="http://schemas.openxmlformats.org/officeDocument/2006/relationships/slideLayout" Target="../slideLayouts/slideLayout75.xml"/><Relationship Id="rId16" Type="http://schemas.openxmlformats.org/officeDocument/2006/relationships/slideLayout" Target="../slideLayouts/slideLayout89.xml"/><Relationship Id="rId20" Type="http://schemas.openxmlformats.org/officeDocument/2006/relationships/slideLayout" Target="../slideLayouts/slideLayout93.xml"/><Relationship Id="rId29" Type="http://schemas.openxmlformats.org/officeDocument/2006/relationships/slideLayout" Target="../slideLayouts/slideLayout10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5" Type="http://schemas.openxmlformats.org/officeDocument/2006/relationships/slideLayout" Target="../slideLayouts/slideLayout78.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10" Type="http://schemas.openxmlformats.org/officeDocument/2006/relationships/slideLayout" Target="../slideLayouts/slideLayout83.xml"/><Relationship Id="rId19" Type="http://schemas.openxmlformats.org/officeDocument/2006/relationships/slideLayout" Target="../slideLayouts/slideLayout92.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slideLayout" Target="../slideLayouts/slideLayout115.xml"/><Relationship Id="rId18" Type="http://schemas.openxmlformats.org/officeDocument/2006/relationships/slideLayout" Target="../slideLayouts/slideLayout120.xml"/><Relationship Id="rId26" Type="http://schemas.openxmlformats.org/officeDocument/2006/relationships/slideLayout" Target="../slideLayouts/slideLayout128.xml"/><Relationship Id="rId3" Type="http://schemas.openxmlformats.org/officeDocument/2006/relationships/slideLayout" Target="../slideLayouts/slideLayout105.xml"/><Relationship Id="rId21" Type="http://schemas.openxmlformats.org/officeDocument/2006/relationships/slideLayout" Target="../slideLayouts/slideLayout123.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17" Type="http://schemas.openxmlformats.org/officeDocument/2006/relationships/slideLayout" Target="../slideLayouts/slideLayout119.xml"/><Relationship Id="rId25" Type="http://schemas.openxmlformats.org/officeDocument/2006/relationships/slideLayout" Target="../slideLayouts/slideLayout127.xml"/><Relationship Id="rId2" Type="http://schemas.openxmlformats.org/officeDocument/2006/relationships/slideLayout" Target="../slideLayouts/slideLayout104.xml"/><Relationship Id="rId16" Type="http://schemas.openxmlformats.org/officeDocument/2006/relationships/slideLayout" Target="../slideLayouts/slideLayout118.xml"/><Relationship Id="rId20" Type="http://schemas.openxmlformats.org/officeDocument/2006/relationships/slideLayout" Target="../slideLayouts/slideLayout122.xml"/><Relationship Id="rId29" Type="http://schemas.openxmlformats.org/officeDocument/2006/relationships/slideLayout" Target="../slideLayouts/slideLayout131.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24" Type="http://schemas.openxmlformats.org/officeDocument/2006/relationships/slideLayout" Target="../slideLayouts/slideLayout126.xml"/><Relationship Id="rId5" Type="http://schemas.openxmlformats.org/officeDocument/2006/relationships/slideLayout" Target="../slideLayouts/slideLayout107.xml"/><Relationship Id="rId15" Type="http://schemas.openxmlformats.org/officeDocument/2006/relationships/slideLayout" Target="../slideLayouts/slideLayout117.xml"/><Relationship Id="rId23" Type="http://schemas.openxmlformats.org/officeDocument/2006/relationships/slideLayout" Target="../slideLayouts/slideLayout125.xml"/><Relationship Id="rId28" Type="http://schemas.openxmlformats.org/officeDocument/2006/relationships/slideLayout" Target="../slideLayouts/slideLayout130.xml"/><Relationship Id="rId10" Type="http://schemas.openxmlformats.org/officeDocument/2006/relationships/slideLayout" Target="../slideLayouts/slideLayout112.xml"/><Relationship Id="rId19" Type="http://schemas.openxmlformats.org/officeDocument/2006/relationships/slideLayout" Target="../slideLayouts/slideLayout121.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slideLayout" Target="../slideLayouts/slideLayout116.xml"/><Relationship Id="rId22" Type="http://schemas.openxmlformats.org/officeDocument/2006/relationships/slideLayout" Target="../slideLayouts/slideLayout124.xml"/><Relationship Id="rId27" Type="http://schemas.openxmlformats.org/officeDocument/2006/relationships/slideLayout" Target="../slideLayouts/slideLayout129.xml"/><Relationship Id="rId30"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39.xml"/><Relationship Id="rId13" Type="http://schemas.openxmlformats.org/officeDocument/2006/relationships/slideLayout" Target="../slideLayouts/slideLayout144.xml"/><Relationship Id="rId18" Type="http://schemas.openxmlformats.org/officeDocument/2006/relationships/slideLayout" Target="../slideLayouts/slideLayout149.xml"/><Relationship Id="rId26" Type="http://schemas.openxmlformats.org/officeDocument/2006/relationships/slideLayout" Target="../slideLayouts/slideLayout157.xml"/><Relationship Id="rId3" Type="http://schemas.openxmlformats.org/officeDocument/2006/relationships/slideLayout" Target="../slideLayouts/slideLayout134.xml"/><Relationship Id="rId21" Type="http://schemas.openxmlformats.org/officeDocument/2006/relationships/slideLayout" Target="../slideLayouts/slideLayout152.xml"/><Relationship Id="rId7" Type="http://schemas.openxmlformats.org/officeDocument/2006/relationships/slideLayout" Target="../slideLayouts/slideLayout138.xml"/><Relationship Id="rId12" Type="http://schemas.openxmlformats.org/officeDocument/2006/relationships/slideLayout" Target="../slideLayouts/slideLayout143.xml"/><Relationship Id="rId17" Type="http://schemas.openxmlformats.org/officeDocument/2006/relationships/slideLayout" Target="../slideLayouts/slideLayout148.xml"/><Relationship Id="rId25" Type="http://schemas.openxmlformats.org/officeDocument/2006/relationships/slideLayout" Target="../slideLayouts/slideLayout156.xml"/><Relationship Id="rId2" Type="http://schemas.openxmlformats.org/officeDocument/2006/relationships/slideLayout" Target="../slideLayouts/slideLayout133.xml"/><Relationship Id="rId16" Type="http://schemas.openxmlformats.org/officeDocument/2006/relationships/slideLayout" Target="../slideLayouts/slideLayout147.xml"/><Relationship Id="rId20" Type="http://schemas.openxmlformats.org/officeDocument/2006/relationships/slideLayout" Target="../slideLayouts/slideLayout151.xml"/><Relationship Id="rId29" Type="http://schemas.openxmlformats.org/officeDocument/2006/relationships/slideLayout" Target="../slideLayouts/slideLayout160.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24" Type="http://schemas.openxmlformats.org/officeDocument/2006/relationships/slideLayout" Target="../slideLayouts/slideLayout155.xml"/><Relationship Id="rId5" Type="http://schemas.openxmlformats.org/officeDocument/2006/relationships/slideLayout" Target="../slideLayouts/slideLayout136.xml"/><Relationship Id="rId15" Type="http://schemas.openxmlformats.org/officeDocument/2006/relationships/slideLayout" Target="../slideLayouts/slideLayout146.xml"/><Relationship Id="rId23" Type="http://schemas.openxmlformats.org/officeDocument/2006/relationships/slideLayout" Target="../slideLayouts/slideLayout154.xml"/><Relationship Id="rId28" Type="http://schemas.openxmlformats.org/officeDocument/2006/relationships/slideLayout" Target="../slideLayouts/slideLayout159.xml"/><Relationship Id="rId10" Type="http://schemas.openxmlformats.org/officeDocument/2006/relationships/slideLayout" Target="../slideLayouts/slideLayout141.xml"/><Relationship Id="rId19" Type="http://schemas.openxmlformats.org/officeDocument/2006/relationships/slideLayout" Target="../slideLayouts/slideLayout150.xml"/><Relationship Id="rId4" Type="http://schemas.openxmlformats.org/officeDocument/2006/relationships/slideLayout" Target="../slideLayouts/slideLayout135.xml"/><Relationship Id="rId9" Type="http://schemas.openxmlformats.org/officeDocument/2006/relationships/slideLayout" Target="../slideLayouts/slideLayout140.xml"/><Relationship Id="rId14" Type="http://schemas.openxmlformats.org/officeDocument/2006/relationships/slideLayout" Target="../slideLayouts/slideLayout145.xml"/><Relationship Id="rId22" Type="http://schemas.openxmlformats.org/officeDocument/2006/relationships/slideLayout" Target="../slideLayouts/slideLayout153.xml"/><Relationship Id="rId27" Type="http://schemas.openxmlformats.org/officeDocument/2006/relationships/slideLayout" Target="../slideLayouts/slideLayout158.xml"/><Relationship Id="rId30"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68.xml"/><Relationship Id="rId13" Type="http://schemas.openxmlformats.org/officeDocument/2006/relationships/slideLayout" Target="../slideLayouts/slideLayout173.xml"/><Relationship Id="rId18" Type="http://schemas.openxmlformats.org/officeDocument/2006/relationships/slideLayout" Target="../slideLayouts/slideLayout178.xml"/><Relationship Id="rId26" Type="http://schemas.openxmlformats.org/officeDocument/2006/relationships/slideLayout" Target="../slideLayouts/slideLayout186.xml"/><Relationship Id="rId3" Type="http://schemas.openxmlformats.org/officeDocument/2006/relationships/slideLayout" Target="../slideLayouts/slideLayout163.xml"/><Relationship Id="rId21" Type="http://schemas.openxmlformats.org/officeDocument/2006/relationships/slideLayout" Target="../slideLayouts/slideLayout181.xml"/><Relationship Id="rId7" Type="http://schemas.openxmlformats.org/officeDocument/2006/relationships/slideLayout" Target="../slideLayouts/slideLayout167.xml"/><Relationship Id="rId12" Type="http://schemas.openxmlformats.org/officeDocument/2006/relationships/slideLayout" Target="../slideLayouts/slideLayout172.xml"/><Relationship Id="rId17" Type="http://schemas.openxmlformats.org/officeDocument/2006/relationships/slideLayout" Target="../slideLayouts/slideLayout177.xml"/><Relationship Id="rId25" Type="http://schemas.openxmlformats.org/officeDocument/2006/relationships/slideLayout" Target="../slideLayouts/slideLayout185.xml"/><Relationship Id="rId2" Type="http://schemas.openxmlformats.org/officeDocument/2006/relationships/slideLayout" Target="../slideLayouts/slideLayout162.xml"/><Relationship Id="rId16" Type="http://schemas.openxmlformats.org/officeDocument/2006/relationships/slideLayout" Target="../slideLayouts/slideLayout176.xml"/><Relationship Id="rId20" Type="http://schemas.openxmlformats.org/officeDocument/2006/relationships/slideLayout" Target="../slideLayouts/slideLayout180.xml"/><Relationship Id="rId29" Type="http://schemas.openxmlformats.org/officeDocument/2006/relationships/slideLayout" Target="../slideLayouts/slideLayout189.xml"/><Relationship Id="rId1" Type="http://schemas.openxmlformats.org/officeDocument/2006/relationships/slideLayout" Target="../slideLayouts/slideLayout161.xml"/><Relationship Id="rId6" Type="http://schemas.openxmlformats.org/officeDocument/2006/relationships/slideLayout" Target="../slideLayouts/slideLayout166.xml"/><Relationship Id="rId11" Type="http://schemas.openxmlformats.org/officeDocument/2006/relationships/slideLayout" Target="../slideLayouts/slideLayout171.xml"/><Relationship Id="rId24" Type="http://schemas.openxmlformats.org/officeDocument/2006/relationships/slideLayout" Target="../slideLayouts/slideLayout184.xml"/><Relationship Id="rId5" Type="http://schemas.openxmlformats.org/officeDocument/2006/relationships/slideLayout" Target="../slideLayouts/slideLayout165.xml"/><Relationship Id="rId15" Type="http://schemas.openxmlformats.org/officeDocument/2006/relationships/slideLayout" Target="../slideLayouts/slideLayout175.xml"/><Relationship Id="rId23" Type="http://schemas.openxmlformats.org/officeDocument/2006/relationships/slideLayout" Target="../slideLayouts/slideLayout183.xml"/><Relationship Id="rId28" Type="http://schemas.openxmlformats.org/officeDocument/2006/relationships/slideLayout" Target="../slideLayouts/slideLayout188.xml"/><Relationship Id="rId10" Type="http://schemas.openxmlformats.org/officeDocument/2006/relationships/slideLayout" Target="../slideLayouts/slideLayout170.xml"/><Relationship Id="rId19" Type="http://schemas.openxmlformats.org/officeDocument/2006/relationships/slideLayout" Target="../slideLayouts/slideLayout179.xml"/><Relationship Id="rId4" Type="http://schemas.openxmlformats.org/officeDocument/2006/relationships/slideLayout" Target="../slideLayouts/slideLayout164.xml"/><Relationship Id="rId9" Type="http://schemas.openxmlformats.org/officeDocument/2006/relationships/slideLayout" Target="../slideLayouts/slideLayout169.xml"/><Relationship Id="rId14" Type="http://schemas.openxmlformats.org/officeDocument/2006/relationships/slideLayout" Target="../slideLayouts/slideLayout174.xml"/><Relationship Id="rId22" Type="http://schemas.openxmlformats.org/officeDocument/2006/relationships/slideLayout" Target="../slideLayouts/slideLayout182.xml"/><Relationship Id="rId27" Type="http://schemas.openxmlformats.org/officeDocument/2006/relationships/slideLayout" Target="../slideLayouts/slideLayout187.xml"/><Relationship Id="rId30"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slideLayout" Target="../slideLayouts/slideLayout202.xml"/><Relationship Id="rId18" Type="http://schemas.openxmlformats.org/officeDocument/2006/relationships/slideLayout" Target="../slideLayouts/slideLayout207.xml"/><Relationship Id="rId26" Type="http://schemas.openxmlformats.org/officeDocument/2006/relationships/slideLayout" Target="../slideLayouts/slideLayout215.xml"/><Relationship Id="rId3" Type="http://schemas.openxmlformats.org/officeDocument/2006/relationships/slideLayout" Target="../slideLayouts/slideLayout192.xml"/><Relationship Id="rId21" Type="http://schemas.openxmlformats.org/officeDocument/2006/relationships/slideLayout" Target="../slideLayouts/slideLayout210.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17" Type="http://schemas.openxmlformats.org/officeDocument/2006/relationships/slideLayout" Target="../slideLayouts/slideLayout206.xml"/><Relationship Id="rId25" Type="http://schemas.openxmlformats.org/officeDocument/2006/relationships/slideLayout" Target="../slideLayouts/slideLayout214.xml"/><Relationship Id="rId2" Type="http://schemas.openxmlformats.org/officeDocument/2006/relationships/slideLayout" Target="../slideLayouts/slideLayout191.xml"/><Relationship Id="rId16" Type="http://schemas.openxmlformats.org/officeDocument/2006/relationships/slideLayout" Target="../slideLayouts/slideLayout205.xml"/><Relationship Id="rId20" Type="http://schemas.openxmlformats.org/officeDocument/2006/relationships/slideLayout" Target="../slideLayouts/slideLayout209.xml"/><Relationship Id="rId29" Type="http://schemas.openxmlformats.org/officeDocument/2006/relationships/slideLayout" Target="../slideLayouts/slideLayout218.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24" Type="http://schemas.openxmlformats.org/officeDocument/2006/relationships/slideLayout" Target="../slideLayouts/slideLayout213.xml"/><Relationship Id="rId5" Type="http://schemas.openxmlformats.org/officeDocument/2006/relationships/slideLayout" Target="../slideLayouts/slideLayout194.xml"/><Relationship Id="rId15" Type="http://schemas.openxmlformats.org/officeDocument/2006/relationships/slideLayout" Target="../slideLayouts/slideLayout204.xml"/><Relationship Id="rId23" Type="http://schemas.openxmlformats.org/officeDocument/2006/relationships/slideLayout" Target="../slideLayouts/slideLayout212.xml"/><Relationship Id="rId28" Type="http://schemas.openxmlformats.org/officeDocument/2006/relationships/slideLayout" Target="../slideLayouts/slideLayout217.xml"/><Relationship Id="rId10" Type="http://schemas.openxmlformats.org/officeDocument/2006/relationships/slideLayout" Target="../slideLayouts/slideLayout199.xml"/><Relationship Id="rId19" Type="http://schemas.openxmlformats.org/officeDocument/2006/relationships/slideLayout" Target="../slideLayouts/slideLayout208.xml"/><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slideLayout" Target="../slideLayouts/slideLayout203.xml"/><Relationship Id="rId22" Type="http://schemas.openxmlformats.org/officeDocument/2006/relationships/slideLayout" Target="../slideLayouts/slideLayout211.xml"/><Relationship Id="rId27" Type="http://schemas.openxmlformats.org/officeDocument/2006/relationships/slideLayout" Target="../slideLayouts/slideLayout216.xml"/><Relationship Id="rId30"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226.xml"/><Relationship Id="rId13" Type="http://schemas.openxmlformats.org/officeDocument/2006/relationships/slideLayout" Target="../slideLayouts/slideLayout231.xml"/><Relationship Id="rId18" Type="http://schemas.openxmlformats.org/officeDocument/2006/relationships/slideLayout" Target="../slideLayouts/slideLayout236.xml"/><Relationship Id="rId26" Type="http://schemas.openxmlformats.org/officeDocument/2006/relationships/slideLayout" Target="../slideLayouts/slideLayout244.xml"/><Relationship Id="rId3" Type="http://schemas.openxmlformats.org/officeDocument/2006/relationships/slideLayout" Target="../slideLayouts/slideLayout221.xml"/><Relationship Id="rId21" Type="http://schemas.openxmlformats.org/officeDocument/2006/relationships/slideLayout" Target="../slideLayouts/slideLayout239.xml"/><Relationship Id="rId7" Type="http://schemas.openxmlformats.org/officeDocument/2006/relationships/slideLayout" Target="../slideLayouts/slideLayout225.xml"/><Relationship Id="rId12" Type="http://schemas.openxmlformats.org/officeDocument/2006/relationships/slideLayout" Target="../slideLayouts/slideLayout230.xml"/><Relationship Id="rId17" Type="http://schemas.openxmlformats.org/officeDocument/2006/relationships/slideLayout" Target="../slideLayouts/slideLayout235.xml"/><Relationship Id="rId25" Type="http://schemas.openxmlformats.org/officeDocument/2006/relationships/slideLayout" Target="../slideLayouts/slideLayout243.xml"/><Relationship Id="rId2" Type="http://schemas.openxmlformats.org/officeDocument/2006/relationships/slideLayout" Target="../slideLayouts/slideLayout220.xml"/><Relationship Id="rId16" Type="http://schemas.openxmlformats.org/officeDocument/2006/relationships/slideLayout" Target="../slideLayouts/slideLayout234.xml"/><Relationship Id="rId20" Type="http://schemas.openxmlformats.org/officeDocument/2006/relationships/slideLayout" Target="../slideLayouts/slideLayout238.xml"/><Relationship Id="rId29" Type="http://schemas.openxmlformats.org/officeDocument/2006/relationships/slideLayout" Target="../slideLayouts/slideLayout247.xml"/><Relationship Id="rId1" Type="http://schemas.openxmlformats.org/officeDocument/2006/relationships/slideLayout" Target="../slideLayouts/slideLayout219.xml"/><Relationship Id="rId6" Type="http://schemas.openxmlformats.org/officeDocument/2006/relationships/slideLayout" Target="../slideLayouts/slideLayout224.xml"/><Relationship Id="rId11" Type="http://schemas.openxmlformats.org/officeDocument/2006/relationships/slideLayout" Target="../slideLayouts/slideLayout229.xml"/><Relationship Id="rId24" Type="http://schemas.openxmlformats.org/officeDocument/2006/relationships/slideLayout" Target="../slideLayouts/slideLayout242.xml"/><Relationship Id="rId5" Type="http://schemas.openxmlformats.org/officeDocument/2006/relationships/slideLayout" Target="../slideLayouts/slideLayout223.xml"/><Relationship Id="rId15" Type="http://schemas.openxmlformats.org/officeDocument/2006/relationships/slideLayout" Target="../slideLayouts/slideLayout233.xml"/><Relationship Id="rId23" Type="http://schemas.openxmlformats.org/officeDocument/2006/relationships/slideLayout" Target="../slideLayouts/slideLayout241.xml"/><Relationship Id="rId28" Type="http://schemas.openxmlformats.org/officeDocument/2006/relationships/slideLayout" Target="../slideLayouts/slideLayout246.xml"/><Relationship Id="rId10" Type="http://schemas.openxmlformats.org/officeDocument/2006/relationships/slideLayout" Target="../slideLayouts/slideLayout228.xml"/><Relationship Id="rId19" Type="http://schemas.openxmlformats.org/officeDocument/2006/relationships/slideLayout" Target="../slideLayouts/slideLayout237.xml"/><Relationship Id="rId4" Type="http://schemas.openxmlformats.org/officeDocument/2006/relationships/slideLayout" Target="../slideLayouts/slideLayout222.xml"/><Relationship Id="rId9" Type="http://schemas.openxmlformats.org/officeDocument/2006/relationships/slideLayout" Target="../slideLayouts/slideLayout227.xml"/><Relationship Id="rId14" Type="http://schemas.openxmlformats.org/officeDocument/2006/relationships/slideLayout" Target="../slideLayouts/slideLayout232.xml"/><Relationship Id="rId22" Type="http://schemas.openxmlformats.org/officeDocument/2006/relationships/slideLayout" Target="../slideLayouts/slideLayout240.xml"/><Relationship Id="rId27" Type="http://schemas.openxmlformats.org/officeDocument/2006/relationships/slideLayout" Target="../slideLayouts/slideLayout245.xml"/><Relationship Id="rId30"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pic>
        <p:nvPicPr>
          <p:cNvPr id="4" name="Picture 3"/>
          <p:cNvPicPr>
            <a:picLocks noChangeAspect="1"/>
          </p:cNvPicPr>
          <p:nvPr userDrawn="1"/>
        </p:nvPicPr>
        <p:blipFill>
          <a:blip r:embed="rId30" cstate="print">
            <a:extLst>
              <a:ext uri="{28A0092B-C50C-407E-A947-70E740481C1C}">
                <a14:useLocalDpi xmlns:a14="http://schemas.microsoft.com/office/drawing/2010/main" val="0"/>
              </a:ext>
            </a:extLst>
          </a:blip>
          <a:stretch>
            <a:fillRect/>
          </a:stretch>
        </p:blipFill>
        <p:spPr>
          <a:xfrm>
            <a:off x="0" y="0"/>
            <a:ext cx="1073426" cy="459031"/>
          </a:xfrm>
          <a:prstGeom prst="rect">
            <a:avLst/>
          </a:prstGeom>
        </p:spPr>
      </p:pic>
    </p:spTree>
    <p:extLst>
      <p:ext uri="{BB962C8B-B14F-4D97-AF65-F5344CB8AC3E}">
        <p14:creationId xmlns:p14="http://schemas.microsoft.com/office/powerpoint/2010/main" val="8068475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5" r:id="rId23"/>
    <p:sldLayoutId id="2147483686" r:id="rId24"/>
    <p:sldLayoutId id="2147483687" r:id="rId25"/>
    <p:sldLayoutId id="2147483689" r:id="rId26"/>
    <p:sldLayoutId id="2147483978" r:id="rId27"/>
    <p:sldLayoutId id="2147483979" r:id="rId28"/>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spTree>
    <p:extLst>
      <p:ext uri="{BB962C8B-B14F-4D97-AF65-F5344CB8AC3E}">
        <p14:creationId xmlns:p14="http://schemas.microsoft.com/office/powerpoint/2010/main" val="4234950997"/>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 id="2147483942" r:id="rId12"/>
    <p:sldLayoutId id="2147483943" r:id="rId13"/>
    <p:sldLayoutId id="2147483944" r:id="rId14"/>
    <p:sldLayoutId id="2147483945" r:id="rId15"/>
    <p:sldLayoutId id="2147483946" r:id="rId16"/>
    <p:sldLayoutId id="2147483947" r:id="rId17"/>
    <p:sldLayoutId id="2147483948" r:id="rId18"/>
    <p:sldLayoutId id="2147483949" r:id="rId19"/>
    <p:sldLayoutId id="2147483950" r:id="rId20"/>
    <p:sldLayoutId id="2147483951" r:id="rId21"/>
    <p:sldLayoutId id="2147483952" r:id="rId22"/>
    <p:sldLayoutId id="2147483953" r:id="rId23"/>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spTree>
    <p:extLst>
      <p:ext uri="{BB962C8B-B14F-4D97-AF65-F5344CB8AC3E}">
        <p14:creationId xmlns:p14="http://schemas.microsoft.com/office/powerpoint/2010/main" val="3039420670"/>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 id="2147483972" r:id="rId18"/>
    <p:sldLayoutId id="2147483973" r:id="rId19"/>
    <p:sldLayoutId id="2147483974" r:id="rId20"/>
    <p:sldLayoutId id="2147483975" r:id="rId21"/>
    <p:sldLayoutId id="2147483976" r:id="rId22"/>
    <p:sldLayoutId id="2147483977" r:id="rId23"/>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sp>
        <p:nvSpPr>
          <p:cNvPr id="10" name="Footer Placeholder 2"/>
          <p:cNvSpPr>
            <a:spLocks noGrp="1"/>
          </p:cNvSpPr>
          <p:nvPr>
            <p:ph type="ftr" sz="quarter" idx="3"/>
          </p:nvPr>
        </p:nvSpPr>
        <p:spPr>
          <a:xfrm>
            <a:off x="4139096" y="6336473"/>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2933746435"/>
      </p:ext>
    </p:extLst>
  </p:cSld>
  <p:clrMap bg1="lt1" tx1="dk1" bg2="lt2" tx2="dk2" accent1="accent1" accent2="accent2" accent3="accent3" accent4="accent4" accent5="accent5" accent6="accent6" hlink="hlink" folHlink="folHlink"/>
  <p:sldLayoutIdLst>
    <p:sldLayoutId id="2147483692" r:id="rId1"/>
    <p:sldLayoutId id="2147483694" r:id="rId2"/>
    <p:sldLayoutId id="2147483695" r:id="rId3"/>
    <p:sldLayoutId id="2147483696" r:id="rId4"/>
    <p:sldLayoutId id="2147483697" r:id="rId5"/>
    <p:sldLayoutId id="2147483707" r:id="rId6"/>
    <p:sldLayoutId id="2147483708" r:id="rId7"/>
    <p:sldLayoutId id="2147483709" r:id="rId8"/>
    <p:sldLayoutId id="2147483710" r:id="rId9"/>
    <p:sldLayoutId id="2147483711" r:id="rId10"/>
    <p:sldLayoutId id="2147483712" r:id="rId11"/>
    <p:sldLayoutId id="2147483982" r:id="rId12"/>
    <p:sldLayoutId id="2147483981" r:id="rId13"/>
    <p:sldLayoutId id="2147483980" r:id="rId14"/>
    <p:sldLayoutId id="2147483713" r:id="rId15"/>
    <p:sldLayoutId id="2147483714" r:id="rId16"/>
    <p:sldLayoutId id="2147483715" r:id="rId17"/>
    <p:sldLayoutId id="2147483716" r:id="rId18"/>
    <p:sldLayoutId id="2147483717" r:id="rId19"/>
    <p:sldLayoutId id="2147483718" r:id="rId20"/>
    <p:sldLayoutId id="2147483719" r:id="rId21"/>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pic>
        <p:nvPicPr>
          <p:cNvPr id="10" name="Picture 9"/>
          <p:cNvPicPr>
            <a:picLocks noChangeAspect="1"/>
          </p:cNvPicPr>
          <p:nvPr userDrawn="1"/>
        </p:nvPicPr>
        <p:blipFill>
          <a:blip r:embed="rId26"/>
          <a:stretch>
            <a:fillRect/>
          </a:stretch>
        </p:blipFill>
        <p:spPr>
          <a:xfrm>
            <a:off x="0" y="-60656"/>
            <a:ext cx="1179443" cy="673222"/>
          </a:xfrm>
          <a:prstGeom prst="rect">
            <a:avLst/>
          </a:prstGeom>
        </p:spPr>
      </p:pic>
      <p:sp>
        <p:nvSpPr>
          <p:cNvPr id="12" name="Footer Placeholder 2"/>
          <p:cNvSpPr>
            <a:spLocks noGrp="1"/>
          </p:cNvSpPr>
          <p:nvPr>
            <p:ph type="ftr" sz="quarter" idx="3"/>
          </p:nvPr>
        </p:nvSpPr>
        <p:spPr>
          <a:xfrm>
            <a:off x="4165600" y="6248400"/>
            <a:ext cx="5163930" cy="337930"/>
          </a:xfrm>
          <a:prstGeom prst="rect">
            <a:avLst/>
          </a:prstGeom>
        </p:spPr>
        <p:txBody>
          <a:bodyPr/>
          <a:lstStyle>
            <a:lvl1pPr>
              <a:defRPr/>
            </a:lvl1pPr>
          </a:lstStyle>
          <a:p>
            <a:endParaRPr lang="en-US" dirty="0"/>
          </a:p>
        </p:txBody>
      </p:sp>
    </p:spTree>
    <p:extLst>
      <p:ext uri="{BB962C8B-B14F-4D97-AF65-F5344CB8AC3E}">
        <p14:creationId xmlns:p14="http://schemas.microsoft.com/office/powerpoint/2010/main" val="71205623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spTree>
    <p:extLst>
      <p:ext uri="{BB962C8B-B14F-4D97-AF65-F5344CB8AC3E}">
        <p14:creationId xmlns:p14="http://schemas.microsoft.com/office/powerpoint/2010/main" val="427094085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 id="2147483768" r:id="rId18"/>
    <p:sldLayoutId id="2147483769" r:id="rId19"/>
    <p:sldLayoutId id="2147483770" r:id="rId20"/>
    <p:sldLayoutId id="2147483771" r:id="rId21"/>
    <p:sldLayoutId id="2147483772" r:id="rId22"/>
    <p:sldLayoutId id="2147483773" r:id="rId23"/>
    <p:sldLayoutId id="2147483774" r:id="rId24"/>
    <p:sldLayoutId id="2147483775" r:id="rId25"/>
    <p:sldLayoutId id="2147483776" r:id="rId26"/>
    <p:sldLayoutId id="2147483777" r:id="rId27"/>
    <p:sldLayoutId id="2147483778" r:id="rId28"/>
    <p:sldLayoutId id="2147483779" r:id="rId29"/>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spTree>
    <p:extLst>
      <p:ext uri="{BB962C8B-B14F-4D97-AF65-F5344CB8AC3E}">
        <p14:creationId xmlns:p14="http://schemas.microsoft.com/office/powerpoint/2010/main" val="316059972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04" r:id="rId24"/>
    <p:sldLayoutId id="2147483805" r:id="rId25"/>
    <p:sldLayoutId id="2147483806" r:id="rId26"/>
    <p:sldLayoutId id="2147483807" r:id="rId27"/>
    <p:sldLayoutId id="2147483808" r:id="rId28"/>
    <p:sldLayoutId id="2147483809" r:id="rId29"/>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spTree>
    <p:extLst>
      <p:ext uri="{BB962C8B-B14F-4D97-AF65-F5344CB8AC3E}">
        <p14:creationId xmlns:p14="http://schemas.microsoft.com/office/powerpoint/2010/main" val="393780957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spTree>
    <p:extLst>
      <p:ext uri="{BB962C8B-B14F-4D97-AF65-F5344CB8AC3E}">
        <p14:creationId xmlns:p14="http://schemas.microsoft.com/office/powerpoint/2010/main" val="385266065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 id="2147483858" r:id="rId18"/>
    <p:sldLayoutId id="2147483859" r:id="rId19"/>
    <p:sldLayoutId id="2147483860" r:id="rId20"/>
    <p:sldLayoutId id="2147483861" r:id="rId21"/>
    <p:sldLayoutId id="2147483862" r:id="rId22"/>
    <p:sldLayoutId id="2147483863" r:id="rId23"/>
    <p:sldLayoutId id="2147483864" r:id="rId24"/>
    <p:sldLayoutId id="2147483865" r:id="rId25"/>
    <p:sldLayoutId id="2147483866" r:id="rId26"/>
    <p:sldLayoutId id="2147483867" r:id="rId27"/>
    <p:sldLayoutId id="2147483868" r:id="rId28"/>
    <p:sldLayoutId id="2147483869" r:id="rId29"/>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spTree>
    <p:extLst>
      <p:ext uri="{BB962C8B-B14F-4D97-AF65-F5344CB8AC3E}">
        <p14:creationId xmlns:p14="http://schemas.microsoft.com/office/powerpoint/2010/main" val="2629705738"/>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 id="2147483888" r:id="rId18"/>
    <p:sldLayoutId id="2147483889" r:id="rId19"/>
    <p:sldLayoutId id="2147483890" r:id="rId20"/>
    <p:sldLayoutId id="2147483891" r:id="rId21"/>
    <p:sldLayoutId id="2147483892" r:id="rId22"/>
    <p:sldLayoutId id="2147483893" r:id="rId23"/>
    <p:sldLayoutId id="2147483894" r:id="rId24"/>
    <p:sldLayoutId id="2147483895" r:id="rId25"/>
    <p:sldLayoutId id="2147483896" r:id="rId26"/>
    <p:sldLayoutId id="2147483897" r:id="rId27"/>
    <p:sldLayoutId id="2147483898" r:id="rId28"/>
    <p:sldLayoutId id="2147483899" r:id="rId29"/>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1926" y="559913"/>
            <a:ext cx="10893337" cy="964092"/>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637792" y="1524000"/>
            <a:ext cx="10887473" cy="464820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11971811" y="5106125"/>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8" name="TextBox 7"/>
          <p:cNvSpPr txBox="1"/>
          <p:nvPr/>
        </p:nvSpPr>
        <p:spPr>
          <a:xfrm>
            <a:off x="12626336" y="7159284"/>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1" name="TextBox 10"/>
          <p:cNvSpPr txBox="1"/>
          <p:nvPr/>
        </p:nvSpPr>
        <p:spPr>
          <a:xfrm>
            <a:off x="12995251" y="2035313"/>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13" name="TextBox 12"/>
          <p:cNvSpPr txBox="1"/>
          <p:nvPr/>
        </p:nvSpPr>
        <p:spPr>
          <a:xfrm>
            <a:off x="-214240" y="4070620"/>
            <a:ext cx="173108" cy="578965"/>
          </a:xfrm>
          <a:prstGeom prst="rect">
            <a:avLst/>
          </a:prstGeom>
          <a:noFill/>
        </p:spPr>
        <p:txBody>
          <a:bodyPr wrap="none" lIns="85685" tIns="42843" rIns="85685" bIns="42843" rtlCol="0">
            <a:spAutoFit/>
          </a:bodyPr>
          <a:lstStyle/>
          <a:p>
            <a:pPr algn="ctr" eaLnBrk="0" fontAlgn="base" hangingPunct="0">
              <a:spcBef>
                <a:spcPct val="0"/>
              </a:spcBef>
              <a:spcAft>
                <a:spcPct val="0"/>
              </a:spcAft>
            </a:pPr>
            <a:endParaRPr lang="en-US" sz="3200" b="1" dirty="0">
              <a:solidFill>
                <a:prstClr val="black"/>
              </a:solidFill>
              <a:latin typeface="Arial Narrow" pitchFamily="34" charset="0"/>
            </a:endParaRPr>
          </a:p>
        </p:txBody>
      </p:sp>
      <p:sp>
        <p:nvSpPr>
          <p:cNvPr id="9" name="Slide Number Placeholder 8"/>
          <p:cNvSpPr>
            <a:spLocks noGrp="1"/>
          </p:cNvSpPr>
          <p:nvPr>
            <p:ph type="sldNum" sz="quarter" idx="4"/>
          </p:nvPr>
        </p:nvSpPr>
        <p:spPr>
          <a:xfrm>
            <a:off x="11379200" y="6356351"/>
            <a:ext cx="609600" cy="366183"/>
          </a:xfrm>
          <a:prstGeom prst="rect">
            <a:avLst/>
          </a:prstGeom>
        </p:spPr>
        <p:txBody>
          <a:bodyPr vert="horz" lIns="91440" tIns="45720" rIns="91440" bIns="45720" rtlCol="0" anchor="ctr"/>
          <a:lstStyle>
            <a:lvl1pPr algn="r">
              <a:defRPr sz="1600" b="0">
                <a:solidFill>
                  <a:schemeClr val="tx1">
                    <a:tint val="75000"/>
                  </a:schemeClr>
                </a:solidFill>
                <a:latin typeface="Univers" pitchFamily="34" charset="0"/>
              </a:defRPr>
            </a:lvl1pPr>
          </a:lstStyle>
          <a:p>
            <a:pPr algn="ctr" eaLnBrk="0" fontAlgn="base" hangingPunct="0">
              <a:spcBef>
                <a:spcPct val="0"/>
              </a:spcBef>
              <a:spcAft>
                <a:spcPct val="0"/>
              </a:spcAft>
            </a:pPr>
            <a:fld id="{F7BDED22-11C7-456A-B829-4ED810F305A6}" type="slidenum">
              <a:rPr lang="en-US" smtClean="0">
                <a:solidFill>
                  <a:prstClr val="black">
                    <a:tint val="75000"/>
                  </a:prstClr>
                </a:solidFill>
              </a:rPr>
              <a:pPr algn="ctr" eaLnBrk="0" fontAlgn="base" hangingPunct="0">
                <a:spcBef>
                  <a:spcPct val="0"/>
                </a:spcBef>
                <a:spcAft>
                  <a:spcPct val="0"/>
                </a:spcAft>
              </a:pPr>
              <a:t>‹#›</a:t>
            </a:fld>
            <a:endParaRPr lang="en-US" dirty="0">
              <a:solidFill>
                <a:prstClr val="black">
                  <a:tint val="75000"/>
                </a:prstClr>
              </a:solidFill>
            </a:endParaRPr>
          </a:p>
        </p:txBody>
      </p:sp>
    </p:spTree>
    <p:extLst>
      <p:ext uri="{BB962C8B-B14F-4D97-AF65-F5344CB8AC3E}">
        <p14:creationId xmlns:p14="http://schemas.microsoft.com/office/powerpoint/2010/main" val="2189336251"/>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 id="2147483912" r:id="rId12"/>
    <p:sldLayoutId id="2147483913" r:id="rId13"/>
    <p:sldLayoutId id="2147483914" r:id="rId14"/>
    <p:sldLayoutId id="2147483915" r:id="rId15"/>
    <p:sldLayoutId id="2147483916" r:id="rId16"/>
    <p:sldLayoutId id="2147483917" r:id="rId17"/>
    <p:sldLayoutId id="2147483918" r:id="rId18"/>
    <p:sldLayoutId id="2147483919" r:id="rId19"/>
    <p:sldLayoutId id="2147483920" r:id="rId20"/>
    <p:sldLayoutId id="2147483921" r:id="rId21"/>
    <p:sldLayoutId id="2147483922" r:id="rId22"/>
    <p:sldLayoutId id="2147483923" r:id="rId23"/>
    <p:sldLayoutId id="2147483924" r:id="rId24"/>
    <p:sldLayoutId id="2147483925" r:id="rId25"/>
    <p:sldLayoutId id="2147483926" r:id="rId26"/>
    <p:sldLayoutId id="2147483927" r:id="rId27"/>
    <p:sldLayoutId id="2147483928" r:id="rId28"/>
    <p:sldLayoutId id="2147483929" r:id="rId29"/>
  </p:sldLayoutIdLst>
  <p:hf sldNum="0" hdr="0" ftr="0" dt="0"/>
  <p:txStyles>
    <p:titleStyle>
      <a:lvl1pPr algn="l" defTabSz="609550" rtl="0" eaLnBrk="1" latinLnBrk="0" hangingPunct="1">
        <a:spcBef>
          <a:spcPct val="0"/>
        </a:spcBef>
        <a:buNone/>
        <a:defRPr sz="4267" b="0" i="0" kern="1200" spc="-133">
          <a:solidFill>
            <a:schemeClr val="accent1"/>
          </a:solidFill>
          <a:latin typeface="+mn-lt"/>
          <a:ea typeface="+mj-ea"/>
          <a:cs typeface="Arial"/>
        </a:defRPr>
      </a:lvl1pPr>
    </p:titleStyle>
    <p:bodyStyle>
      <a:lvl1pPr marL="230712" indent="-230712" algn="l" defTabSz="609550" rtl="0" eaLnBrk="1" latinLnBrk="0" hangingPunct="1">
        <a:spcBef>
          <a:spcPts val="764"/>
        </a:spcBef>
        <a:buClr>
          <a:schemeClr val="bg1">
            <a:lumMod val="50000"/>
          </a:schemeClr>
        </a:buClr>
        <a:buSzPct val="70000"/>
        <a:buFont typeface="Arial" pitchFamily="34" charset="0"/>
        <a:buChar char="•"/>
        <a:defRPr sz="3200" kern="1200">
          <a:solidFill>
            <a:schemeClr val="tx1"/>
          </a:solidFill>
          <a:latin typeface="+mn-lt"/>
          <a:ea typeface="+mn-ea"/>
          <a:cs typeface="Arial"/>
        </a:defRPr>
      </a:lvl1pPr>
      <a:lvl2pPr marL="856832" indent="-248422" algn="l" defTabSz="609550" rtl="0" eaLnBrk="1" latinLnBrk="0" hangingPunct="1">
        <a:spcBef>
          <a:spcPct val="20000"/>
        </a:spcBef>
        <a:buClr>
          <a:schemeClr val="bg1">
            <a:lumMod val="50000"/>
          </a:schemeClr>
        </a:buClr>
        <a:buSzPct val="70000"/>
        <a:buFont typeface="Univers Com 45 Light" pitchFamily="34" charset="0"/>
        <a:buChar char="–"/>
        <a:defRPr sz="2667" kern="1200">
          <a:solidFill>
            <a:schemeClr val="tx1"/>
          </a:solidFill>
          <a:latin typeface="+mn-lt"/>
          <a:ea typeface="+mn-ea"/>
          <a:cs typeface="Arial"/>
        </a:defRPr>
      </a:lvl2pPr>
      <a:lvl3pPr marL="1442929" indent="-223133" algn="l" defTabSz="609550" rtl="0" eaLnBrk="1" latinLnBrk="0" hangingPunct="1">
        <a:spcBef>
          <a:spcPct val="20000"/>
        </a:spcBef>
        <a:buClr>
          <a:schemeClr val="bg1">
            <a:lumMod val="50000"/>
          </a:schemeClr>
        </a:buClr>
        <a:buSzPct val="70000"/>
        <a:buFont typeface="Courier New"/>
        <a:buChar char="o"/>
        <a:defRPr sz="2400" kern="1200">
          <a:solidFill>
            <a:schemeClr val="tx1"/>
          </a:solidFill>
          <a:latin typeface="+mn-lt"/>
          <a:ea typeface="+mn-ea"/>
          <a:cs typeface="Arial"/>
        </a:defRPr>
      </a:lvl3pPr>
      <a:lvl4pPr marL="2133427" indent="-304775" algn="l" defTabSz="609550" rtl="0" eaLnBrk="1" latinLnBrk="0" hangingPunct="1">
        <a:spcBef>
          <a:spcPct val="20000"/>
        </a:spcBef>
        <a:buClr>
          <a:schemeClr val="bg1">
            <a:lumMod val="50000"/>
          </a:schemeClr>
        </a:buClr>
        <a:buSzPct val="70000"/>
        <a:buFont typeface="Arial"/>
        <a:buChar char="–"/>
        <a:defRPr sz="1867" kern="1200">
          <a:solidFill>
            <a:schemeClr val="tx1"/>
          </a:solidFill>
          <a:latin typeface="+mn-lt"/>
          <a:ea typeface="+mn-ea"/>
          <a:cs typeface="Arial"/>
        </a:defRPr>
      </a:lvl4pPr>
      <a:lvl5pPr marL="2436223" indent="228594" algn="l" defTabSz="609550" rtl="0" eaLnBrk="1" latinLnBrk="0" hangingPunct="1">
        <a:spcBef>
          <a:spcPct val="20000"/>
        </a:spcBef>
        <a:buClr>
          <a:schemeClr val="bg1">
            <a:lumMod val="50000"/>
          </a:schemeClr>
        </a:buClr>
        <a:buSzPct val="70000"/>
        <a:buFont typeface="Courier New" pitchFamily="49" charset="0"/>
        <a:buChar char="o"/>
        <a:defRPr sz="1600" kern="1200" baseline="0">
          <a:solidFill>
            <a:schemeClr val="tx1"/>
          </a:solidFill>
          <a:latin typeface="+mn-lt"/>
          <a:ea typeface="+mn-ea"/>
          <a:cs typeface="Arial"/>
        </a:defRPr>
      </a:lvl5pPr>
      <a:lvl6pPr marL="3352528" indent="-304775" algn="l" defTabSz="609550" rtl="0" eaLnBrk="1" latinLnBrk="0" hangingPunct="1">
        <a:spcBef>
          <a:spcPct val="20000"/>
        </a:spcBef>
        <a:buFont typeface="Arial"/>
        <a:buChar char="•"/>
        <a:defRPr sz="2667" kern="1200">
          <a:solidFill>
            <a:schemeClr val="tx1"/>
          </a:solidFill>
          <a:latin typeface="+mn-lt"/>
          <a:ea typeface="+mn-ea"/>
          <a:cs typeface="+mn-cs"/>
        </a:defRPr>
      </a:lvl6pPr>
      <a:lvl7pPr marL="3962078" indent="-304775" algn="l" defTabSz="609550" rtl="0" eaLnBrk="1" latinLnBrk="0" hangingPunct="1">
        <a:spcBef>
          <a:spcPct val="20000"/>
        </a:spcBef>
        <a:buFont typeface="Arial"/>
        <a:buChar char="•"/>
        <a:defRPr sz="2667" kern="1200">
          <a:solidFill>
            <a:schemeClr val="tx1"/>
          </a:solidFill>
          <a:latin typeface="+mn-lt"/>
          <a:ea typeface="+mn-ea"/>
          <a:cs typeface="+mn-cs"/>
        </a:defRPr>
      </a:lvl7pPr>
      <a:lvl8pPr marL="4571628" indent="-304775" algn="l" defTabSz="609550" rtl="0" eaLnBrk="1" latinLnBrk="0" hangingPunct="1">
        <a:spcBef>
          <a:spcPct val="20000"/>
        </a:spcBef>
        <a:buFont typeface="Arial"/>
        <a:buChar char="•"/>
        <a:defRPr sz="2667" kern="1200">
          <a:solidFill>
            <a:schemeClr val="tx1"/>
          </a:solidFill>
          <a:latin typeface="+mn-lt"/>
          <a:ea typeface="+mn-ea"/>
          <a:cs typeface="+mn-cs"/>
        </a:defRPr>
      </a:lvl8pPr>
      <a:lvl9pPr marL="5181178" indent="-304775" algn="l" defTabSz="60955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50" rtl="0" eaLnBrk="1" latinLnBrk="0" hangingPunct="1">
        <a:defRPr sz="2400" kern="1200">
          <a:solidFill>
            <a:schemeClr val="tx1"/>
          </a:solidFill>
          <a:latin typeface="+mn-lt"/>
          <a:ea typeface="+mn-ea"/>
          <a:cs typeface="+mn-cs"/>
        </a:defRPr>
      </a:lvl1pPr>
      <a:lvl2pPr marL="609550" algn="l" defTabSz="609550" rtl="0" eaLnBrk="1" latinLnBrk="0" hangingPunct="1">
        <a:defRPr sz="2400" kern="1200">
          <a:solidFill>
            <a:schemeClr val="tx1"/>
          </a:solidFill>
          <a:latin typeface="+mn-lt"/>
          <a:ea typeface="+mn-ea"/>
          <a:cs typeface="+mn-cs"/>
        </a:defRPr>
      </a:lvl2pPr>
      <a:lvl3pPr marL="1219100" algn="l" defTabSz="609550" rtl="0" eaLnBrk="1" latinLnBrk="0" hangingPunct="1">
        <a:defRPr sz="2400" kern="1200">
          <a:solidFill>
            <a:schemeClr val="tx1"/>
          </a:solidFill>
          <a:latin typeface="+mn-lt"/>
          <a:ea typeface="+mn-ea"/>
          <a:cs typeface="+mn-cs"/>
        </a:defRPr>
      </a:lvl3pPr>
      <a:lvl4pPr marL="1828652" algn="l" defTabSz="609550" rtl="0" eaLnBrk="1" latinLnBrk="0" hangingPunct="1">
        <a:defRPr sz="2400" kern="1200">
          <a:solidFill>
            <a:schemeClr val="tx1"/>
          </a:solidFill>
          <a:latin typeface="+mn-lt"/>
          <a:ea typeface="+mn-ea"/>
          <a:cs typeface="+mn-cs"/>
        </a:defRPr>
      </a:lvl4pPr>
      <a:lvl5pPr marL="2438203" algn="l" defTabSz="609550" rtl="0" eaLnBrk="1" latinLnBrk="0" hangingPunct="1">
        <a:defRPr sz="2400" kern="1200">
          <a:solidFill>
            <a:schemeClr val="tx1"/>
          </a:solidFill>
          <a:latin typeface="+mn-lt"/>
          <a:ea typeface="+mn-ea"/>
          <a:cs typeface="+mn-cs"/>
        </a:defRPr>
      </a:lvl5pPr>
      <a:lvl6pPr marL="3047753" algn="l" defTabSz="609550" rtl="0" eaLnBrk="1" latinLnBrk="0" hangingPunct="1">
        <a:defRPr sz="2400" kern="1200">
          <a:solidFill>
            <a:schemeClr val="tx1"/>
          </a:solidFill>
          <a:latin typeface="+mn-lt"/>
          <a:ea typeface="+mn-ea"/>
          <a:cs typeface="+mn-cs"/>
        </a:defRPr>
      </a:lvl6pPr>
      <a:lvl7pPr marL="3657303" algn="l" defTabSz="609550" rtl="0" eaLnBrk="1" latinLnBrk="0" hangingPunct="1">
        <a:defRPr sz="2400" kern="1200">
          <a:solidFill>
            <a:schemeClr val="tx1"/>
          </a:solidFill>
          <a:latin typeface="+mn-lt"/>
          <a:ea typeface="+mn-ea"/>
          <a:cs typeface="+mn-cs"/>
        </a:defRPr>
      </a:lvl7pPr>
      <a:lvl8pPr marL="4266853" algn="l" defTabSz="609550" rtl="0" eaLnBrk="1" latinLnBrk="0" hangingPunct="1">
        <a:defRPr sz="2400" kern="1200">
          <a:solidFill>
            <a:schemeClr val="tx1"/>
          </a:solidFill>
          <a:latin typeface="+mn-lt"/>
          <a:ea typeface="+mn-ea"/>
          <a:cs typeface="+mn-cs"/>
        </a:defRPr>
      </a:lvl8pPr>
      <a:lvl9pPr marL="4876403" algn="l" defTabSz="60955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5" Type="http://schemas.openxmlformats.org/officeDocument/2006/relationships/image" Target="../media/image22.png"/><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26.png"/><Relationship Id="rId1" Type="http://schemas.openxmlformats.org/officeDocument/2006/relationships/slideLayout" Target="../slideLayouts/slideLayout27.xml"/><Relationship Id="rId4" Type="http://schemas.openxmlformats.org/officeDocument/2006/relationships/image" Target="../media/image27.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7.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image" Target="../media/image29.png"/><Relationship Id="rId4" Type="http://schemas.openxmlformats.org/officeDocument/2006/relationships/image" Target="../media/image28.wmf"/></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customXml" Target="../ink/ink6.xml"/><Relationship Id="rId18" Type="http://schemas.openxmlformats.org/officeDocument/2006/relationships/image" Target="../media/image45.emf"/><Relationship Id="rId26" Type="http://schemas.openxmlformats.org/officeDocument/2006/relationships/image" Target="../media/image49.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42.emf"/><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notesSlide" Target="../notesSlides/notesSlide6.xml"/><Relationship Id="rId16" Type="http://schemas.openxmlformats.org/officeDocument/2006/relationships/image" Target="../media/image44.emf"/><Relationship Id="rId20" Type="http://schemas.openxmlformats.org/officeDocument/2006/relationships/image" Target="../media/image46.emf"/><Relationship Id="rId29" Type="http://schemas.openxmlformats.org/officeDocument/2006/relationships/customXml" Target="../ink/ink14.xml"/><Relationship Id="rId1" Type="http://schemas.openxmlformats.org/officeDocument/2006/relationships/slideLayout" Target="../slideLayouts/slideLayout21.xml"/><Relationship Id="rId6" Type="http://schemas.openxmlformats.org/officeDocument/2006/relationships/image" Target="../media/image39.emf"/><Relationship Id="rId11" Type="http://schemas.openxmlformats.org/officeDocument/2006/relationships/customXml" Target="../ink/ink5.xml"/><Relationship Id="rId24" Type="http://schemas.openxmlformats.org/officeDocument/2006/relationships/image" Target="../media/image48.emf"/><Relationship Id="rId32" Type="http://schemas.openxmlformats.org/officeDocument/2006/relationships/image" Target="../media/image52.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50.emf"/><Relationship Id="rId10" Type="http://schemas.openxmlformats.org/officeDocument/2006/relationships/image" Target="../media/image41.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8.emf"/><Relationship Id="rId9" Type="http://schemas.openxmlformats.org/officeDocument/2006/relationships/customXml" Target="../ink/ink4.xml"/><Relationship Id="rId14" Type="http://schemas.openxmlformats.org/officeDocument/2006/relationships/image" Target="../media/image43.emf"/><Relationship Id="rId22" Type="http://schemas.openxmlformats.org/officeDocument/2006/relationships/image" Target="../media/image47.emf"/><Relationship Id="rId27" Type="http://schemas.openxmlformats.org/officeDocument/2006/relationships/customXml" Target="../ink/ink13.xml"/><Relationship Id="rId30" Type="http://schemas.openxmlformats.org/officeDocument/2006/relationships/image" Target="../media/image51.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customXml" Target="../ink/ink16.xml"/><Relationship Id="rId1" Type="http://schemas.openxmlformats.org/officeDocument/2006/relationships/slideLayout" Target="../slideLayouts/slideLayout28.xml"/><Relationship Id="rId5" Type="http://schemas.openxmlformats.org/officeDocument/2006/relationships/image" Target="../media/image54.emf"/><Relationship Id="rId4" Type="http://schemas.openxmlformats.org/officeDocument/2006/relationships/customXml" Target="../ink/ink17.xml"/></Relationships>
</file>

<file path=ppt/slides/_rels/slide51.xml.rels><?xml version="1.0" encoding="UTF-8" standalone="yes"?>
<Relationships xmlns="http://schemas.openxmlformats.org/package/2006/relationships"><Relationship Id="rId3" Type="http://schemas.openxmlformats.org/officeDocument/2006/relationships/image" Target="../media/image55.emf"/><Relationship Id="rId7" Type="http://schemas.openxmlformats.org/officeDocument/2006/relationships/image" Target="../media/image57.emf"/><Relationship Id="rId2" Type="http://schemas.openxmlformats.org/officeDocument/2006/relationships/customXml" Target="../ink/ink18.xml"/><Relationship Id="rId1" Type="http://schemas.openxmlformats.org/officeDocument/2006/relationships/slideLayout" Target="../slideLayouts/slideLayout21.xml"/><Relationship Id="rId6" Type="http://schemas.openxmlformats.org/officeDocument/2006/relationships/customXml" Target="../ink/ink20.xml"/><Relationship Id="rId5" Type="http://schemas.openxmlformats.org/officeDocument/2006/relationships/image" Target="../media/image56.emf"/><Relationship Id="rId4" Type="http://schemas.openxmlformats.org/officeDocument/2006/relationships/customXml" Target="../ink/ink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4294967295"/>
          </p:nvPr>
        </p:nvSpPr>
        <p:spPr>
          <a:xfrm>
            <a:off x="1062317" y="867859"/>
            <a:ext cx="9702800" cy="1600200"/>
          </a:xfrm>
        </p:spPr>
        <p:txBody>
          <a:bodyPr>
            <a:normAutofit/>
          </a:bodyPr>
          <a:lstStyle/>
          <a:p>
            <a:pPr marL="0" indent="0" algn="ctr">
              <a:buNone/>
            </a:pPr>
            <a:r>
              <a:rPr lang="en-IN" sz="4400" b="1" dirty="0" smtClean="0">
                <a:solidFill>
                  <a:srgbClr val="FF0000"/>
                </a:solidFill>
              </a:rPr>
              <a:t>18ECC204J DIGITAL SIGNAL PROCESSING – </a:t>
            </a:r>
            <a:r>
              <a:rPr lang="en-IN" sz="4400" b="1" dirty="0" smtClean="0">
                <a:solidFill>
                  <a:srgbClr val="00B0F0"/>
                </a:solidFill>
              </a:rPr>
              <a:t>WEEK 1</a:t>
            </a:r>
            <a:r>
              <a:rPr lang="en-IN" sz="4400" b="1" dirty="0" smtClean="0">
                <a:solidFill>
                  <a:srgbClr val="FF0000"/>
                </a:solidFill>
              </a:rPr>
              <a:t> </a:t>
            </a:r>
            <a:endParaRPr lang="en-IN" sz="4400" b="1" dirty="0">
              <a:solidFill>
                <a:srgbClr val="FF0000"/>
              </a:solidFill>
            </a:endParaRPr>
          </a:p>
        </p:txBody>
      </p:sp>
    </p:spTree>
    <p:extLst>
      <p:ext uri="{BB962C8B-B14F-4D97-AF65-F5344CB8AC3E}">
        <p14:creationId xmlns:p14="http://schemas.microsoft.com/office/powerpoint/2010/main" val="10133102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 </a:t>
            </a:r>
            <a:r>
              <a:rPr lang="en-IN" dirty="0" err="1" smtClean="0"/>
              <a:t>Analog</a:t>
            </a:r>
            <a:r>
              <a:rPr lang="en-IN" dirty="0"/>
              <a:t> </a:t>
            </a:r>
            <a:r>
              <a:rPr lang="en-IN" dirty="0" smtClean="0"/>
              <a:t>Signal </a:t>
            </a:r>
            <a:r>
              <a:rPr lang="en-IN" dirty="0" err="1" smtClean="0"/>
              <a:t>vs</a:t>
            </a:r>
            <a:r>
              <a:rPr lang="en-IN" dirty="0" smtClean="0"/>
              <a:t> Digital Signal </a:t>
            </a:r>
            <a:endParaRPr lang="en-IN" dirty="0"/>
          </a:p>
        </p:txBody>
      </p:sp>
      <p:sp>
        <p:nvSpPr>
          <p:cNvPr id="3" name="Content Placeholder 2"/>
          <p:cNvSpPr>
            <a:spLocks noGrp="1"/>
          </p:cNvSpPr>
          <p:nvPr>
            <p:ph idx="1"/>
          </p:nvPr>
        </p:nvSpPr>
        <p:spPr/>
        <p:txBody>
          <a:bodyPr/>
          <a:lstStyle/>
          <a:p>
            <a:endParaRPr lang="en-IN" dirty="0"/>
          </a:p>
        </p:txBody>
      </p:sp>
      <p:pic>
        <p:nvPicPr>
          <p:cNvPr id="6" name="Picture 5"/>
          <p:cNvPicPr>
            <a:picLocks noChangeAspect="1"/>
          </p:cNvPicPr>
          <p:nvPr/>
        </p:nvPicPr>
        <p:blipFill>
          <a:blip r:embed="rId3"/>
          <a:stretch>
            <a:fillRect/>
          </a:stretch>
        </p:blipFill>
        <p:spPr>
          <a:xfrm>
            <a:off x="1668519" y="2000252"/>
            <a:ext cx="8820150" cy="3695700"/>
          </a:xfrm>
          <a:prstGeom prst="rect">
            <a:avLst/>
          </a:prstGeom>
        </p:spPr>
      </p:pic>
    </p:spTree>
    <p:extLst>
      <p:ext uri="{BB962C8B-B14F-4D97-AF65-F5344CB8AC3E}">
        <p14:creationId xmlns:p14="http://schemas.microsoft.com/office/powerpoint/2010/main" val="36286342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Digital Signal </a:t>
            </a:r>
            <a:r>
              <a:rPr lang="en-IN" b="1" dirty="0" smtClean="0"/>
              <a:t>Processing?</a:t>
            </a:r>
            <a:endParaRPr lang="en-IN" dirty="0"/>
          </a:p>
        </p:txBody>
      </p:sp>
      <p:sp>
        <p:nvSpPr>
          <p:cNvPr id="3" name="Content Placeholder 2"/>
          <p:cNvSpPr>
            <a:spLocks noGrp="1"/>
          </p:cNvSpPr>
          <p:nvPr>
            <p:ph idx="1"/>
          </p:nvPr>
        </p:nvSpPr>
        <p:spPr/>
        <p:txBody>
          <a:bodyPr/>
          <a:lstStyle/>
          <a:p>
            <a:pPr algn="just"/>
            <a:r>
              <a:rPr lang="en-IN" b="1" dirty="0" smtClean="0"/>
              <a:t>DSP</a:t>
            </a:r>
            <a:endParaRPr lang="en-IN" dirty="0"/>
          </a:p>
          <a:p>
            <a:pPr algn="just"/>
            <a:r>
              <a:rPr lang="en-IN" dirty="0" smtClean="0"/>
              <a:t>Process of representing </a:t>
            </a:r>
            <a:r>
              <a:rPr lang="en-IN" dirty="0"/>
              <a:t>signals in a discrete mathematical sequence of numbers and </a:t>
            </a:r>
            <a:r>
              <a:rPr lang="en-IN" dirty="0" err="1"/>
              <a:t>analyzing</a:t>
            </a:r>
            <a:r>
              <a:rPr lang="en-IN" dirty="0"/>
              <a:t>, modifying, and extracting the information contained in the signal by carrying out algorithmic operations and processing on the signal.</a:t>
            </a:r>
          </a:p>
          <a:p>
            <a:pPr algn="just"/>
            <a:endParaRPr lang="en-IN" dirty="0"/>
          </a:p>
        </p:txBody>
      </p:sp>
    </p:spTree>
    <p:extLst>
      <p:ext uri="{BB962C8B-B14F-4D97-AF65-F5344CB8AC3E}">
        <p14:creationId xmlns:p14="http://schemas.microsoft.com/office/powerpoint/2010/main" val="36104822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a Digital Signal Processing System?</a:t>
            </a:r>
            <a:r>
              <a:rPr lang="en-IN" dirty="0"/>
              <a:t/>
            </a:r>
            <a:br>
              <a:rPr lang="en-IN" dirty="0"/>
            </a:br>
            <a:endParaRPr lang="en-IN" dirty="0"/>
          </a:p>
        </p:txBody>
      </p:sp>
      <p:sp>
        <p:nvSpPr>
          <p:cNvPr id="3" name="Content Placeholder 2"/>
          <p:cNvSpPr>
            <a:spLocks noGrp="1"/>
          </p:cNvSpPr>
          <p:nvPr>
            <p:ph idx="1"/>
          </p:nvPr>
        </p:nvSpPr>
        <p:spPr>
          <a:xfrm>
            <a:off x="398642" y="1214509"/>
            <a:ext cx="10887473" cy="5523915"/>
          </a:xfrm>
        </p:spPr>
        <p:txBody>
          <a:bodyPr>
            <a:normAutofit fontScale="92500" lnSpcReduction="10000"/>
          </a:bodyPr>
          <a:lstStyle/>
          <a:p>
            <a:pPr lvl="1"/>
            <a:endParaRPr lang="en-IN" b="1" dirty="0" smtClean="0"/>
          </a:p>
          <a:p>
            <a:pPr lvl="1"/>
            <a:r>
              <a:rPr lang="en-IN" b="1" dirty="0" smtClean="0"/>
              <a:t>Digital</a:t>
            </a:r>
            <a:r>
              <a:rPr lang="en-IN" dirty="0"/>
              <a:t>: </a:t>
            </a:r>
            <a:r>
              <a:rPr lang="en-IN" dirty="0" smtClean="0"/>
              <a:t>Operating by the use of discrete signals </a:t>
            </a:r>
            <a:r>
              <a:rPr lang="en-IN" dirty="0"/>
              <a:t>to represent data </a:t>
            </a:r>
            <a:r>
              <a:rPr lang="en-IN" dirty="0" smtClean="0"/>
              <a:t>in the form of numbers. </a:t>
            </a:r>
            <a:endParaRPr lang="en-IN" dirty="0"/>
          </a:p>
          <a:p>
            <a:pPr lvl="1"/>
            <a:r>
              <a:rPr lang="en-IN" b="1" dirty="0"/>
              <a:t>Signal</a:t>
            </a:r>
            <a:r>
              <a:rPr lang="en-IN" dirty="0"/>
              <a:t>: A signal is anything that carries some information. It’s a physical quantity that conveys data and varies with time, space, or any other independent variable. It can be in the time/frequency domain. It can be one-dimensional or two-dimensional. </a:t>
            </a:r>
            <a:endParaRPr lang="en-IN" dirty="0" smtClean="0"/>
          </a:p>
          <a:p>
            <a:pPr lvl="1"/>
            <a:r>
              <a:rPr lang="en-IN" b="1" dirty="0" smtClean="0"/>
              <a:t>Processing</a:t>
            </a:r>
            <a:r>
              <a:rPr lang="en-IN" dirty="0"/>
              <a:t>: The performing of operations on any data in accordance with some protocol or instruction is known as processing.</a:t>
            </a:r>
          </a:p>
          <a:p>
            <a:pPr lvl="1"/>
            <a:r>
              <a:rPr lang="en-IN" b="1" dirty="0"/>
              <a:t>System</a:t>
            </a:r>
            <a:r>
              <a:rPr lang="en-IN" dirty="0"/>
              <a:t>: A system is a physical entity that is responsible for the processing. It has the necessary hardware to perform the required arithmetic or logical operations on a signal. </a:t>
            </a:r>
          </a:p>
          <a:p>
            <a:pPr lvl="1"/>
            <a:endParaRPr lang="en-IN" dirty="0" smtClean="0"/>
          </a:p>
          <a:p>
            <a:pPr lvl="1"/>
            <a:r>
              <a:rPr lang="en-IN" dirty="0" smtClean="0"/>
              <a:t>Putting </a:t>
            </a:r>
            <a:r>
              <a:rPr lang="en-IN" dirty="0"/>
              <a:t>all these together, we can get a definition for DSP.</a:t>
            </a:r>
          </a:p>
          <a:p>
            <a:endParaRPr lang="en-IN" dirty="0"/>
          </a:p>
        </p:txBody>
      </p:sp>
    </p:spTree>
    <p:extLst>
      <p:ext uri="{BB962C8B-B14F-4D97-AF65-F5344CB8AC3E}">
        <p14:creationId xmlns:p14="http://schemas.microsoft.com/office/powerpoint/2010/main" val="15788015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DSP Applications </a:t>
            </a:r>
            <a:endParaRPr lang="en-IN" dirty="0"/>
          </a:p>
        </p:txBody>
      </p:sp>
      <p:sp>
        <p:nvSpPr>
          <p:cNvPr id="3" name="Content Placeholder 2"/>
          <p:cNvSpPr>
            <a:spLocks noGrp="1"/>
          </p:cNvSpPr>
          <p:nvPr>
            <p:ph idx="1"/>
          </p:nvPr>
        </p:nvSpPr>
        <p:spPr/>
        <p:txBody>
          <a:bodyPr>
            <a:normAutofit fontScale="70000" lnSpcReduction="20000"/>
          </a:bodyPr>
          <a:lstStyle/>
          <a:p>
            <a:r>
              <a:rPr lang="en-IN" dirty="0" smtClean="0"/>
              <a:t>Audio </a:t>
            </a:r>
            <a:r>
              <a:rPr lang="en-IN" dirty="0"/>
              <a:t>signal </a:t>
            </a:r>
            <a:r>
              <a:rPr lang="en-IN" dirty="0" smtClean="0"/>
              <a:t>processing</a:t>
            </a:r>
            <a:r>
              <a:rPr lang="en-IN" dirty="0"/>
              <a:t> </a:t>
            </a:r>
            <a:endParaRPr lang="en-IN" dirty="0" smtClean="0"/>
          </a:p>
          <a:p>
            <a:r>
              <a:rPr lang="en-IN" dirty="0"/>
              <a:t>A</a:t>
            </a:r>
            <a:r>
              <a:rPr lang="en-IN" dirty="0" smtClean="0"/>
              <a:t>udio compression</a:t>
            </a:r>
          </a:p>
          <a:p>
            <a:r>
              <a:rPr lang="en-IN" dirty="0"/>
              <a:t>D</a:t>
            </a:r>
            <a:r>
              <a:rPr lang="en-IN" dirty="0" smtClean="0"/>
              <a:t>igital </a:t>
            </a:r>
            <a:r>
              <a:rPr lang="en-IN" dirty="0"/>
              <a:t>image </a:t>
            </a:r>
            <a:r>
              <a:rPr lang="en-IN" dirty="0" smtClean="0"/>
              <a:t>processing</a:t>
            </a:r>
            <a:r>
              <a:rPr lang="en-IN" dirty="0"/>
              <a:t> </a:t>
            </a:r>
            <a:endParaRPr lang="en-IN" dirty="0" smtClean="0"/>
          </a:p>
          <a:p>
            <a:r>
              <a:rPr lang="en-IN" dirty="0"/>
              <a:t>V</a:t>
            </a:r>
            <a:r>
              <a:rPr lang="en-IN" dirty="0" smtClean="0"/>
              <a:t>ideo compression</a:t>
            </a:r>
          </a:p>
          <a:p>
            <a:r>
              <a:rPr lang="en-IN" dirty="0"/>
              <a:t>S</a:t>
            </a:r>
            <a:r>
              <a:rPr lang="en-IN" dirty="0" smtClean="0"/>
              <a:t>peech </a:t>
            </a:r>
            <a:r>
              <a:rPr lang="en-IN" dirty="0"/>
              <a:t>processing, speech </a:t>
            </a:r>
            <a:r>
              <a:rPr lang="en-IN" dirty="0" smtClean="0"/>
              <a:t>recognition</a:t>
            </a:r>
          </a:p>
          <a:p>
            <a:r>
              <a:rPr lang="en-IN" dirty="0"/>
              <a:t>D</a:t>
            </a:r>
            <a:r>
              <a:rPr lang="en-IN" dirty="0" smtClean="0"/>
              <a:t>igital </a:t>
            </a:r>
            <a:r>
              <a:rPr lang="en-IN" dirty="0"/>
              <a:t>communications, digital synthesizers, radar, sonar, financial signal processing, seismology and biomedicine. </a:t>
            </a:r>
            <a:endParaRPr lang="en-IN" dirty="0" smtClean="0"/>
          </a:p>
          <a:p>
            <a:pPr algn="just"/>
            <a:r>
              <a:rPr lang="en-IN" dirty="0" smtClean="0">
                <a:solidFill>
                  <a:srgbClr val="FF0000"/>
                </a:solidFill>
              </a:rPr>
              <a:t>Specific </a:t>
            </a:r>
            <a:r>
              <a:rPr lang="en-IN" dirty="0">
                <a:solidFill>
                  <a:srgbClr val="FF0000"/>
                </a:solidFill>
              </a:rPr>
              <a:t>examples include speech coding and transmission in digital mobile phones,  weather forecasting, economic forecasting, seismic data processing, analysis and control of industrial processes, medical imaging such as CAT scans and MRI, MP3 compression, computer graphics, image manipulation, audio crossovers and equalization, and audio effects units</a:t>
            </a:r>
            <a:r>
              <a:rPr lang="en-IN" dirty="0" smtClean="0">
                <a:solidFill>
                  <a:srgbClr val="FF0000"/>
                </a:solidFill>
              </a:rPr>
              <a:t>.</a:t>
            </a:r>
            <a:endParaRPr lang="en-IN" dirty="0">
              <a:solidFill>
                <a:srgbClr val="FF0000"/>
              </a:solidFill>
            </a:endParaRPr>
          </a:p>
        </p:txBody>
      </p:sp>
    </p:spTree>
    <p:extLst>
      <p:ext uri="{BB962C8B-B14F-4D97-AF65-F5344CB8AC3E}">
        <p14:creationId xmlns:p14="http://schemas.microsoft.com/office/powerpoint/2010/main" val="7765356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443753" y="1479176"/>
            <a:ext cx="5533714" cy="4693024"/>
          </a:xfrm>
        </p:spPr>
        <p:txBody>
          <a:bodyPr>
            <a:noAutofit/>
          </a:bodyPr>
          <a:lstStyle/>
          <a:p>
            <a:pPr marL="0" indent="0">
              <a:buNone/>
            </a:pPr>
            <a:r>
              <a:rPr lang="en-IN" sz="1800" b="1" dirty="0">
                <a:latin typeface="Arial" panose="020B0604020202020204" pitchFamily="34" charset="0"/>
                <a:cs typeface="Arial" panose="020B0604020202020204" pitchFamily="34" charset="0"/>
              </a:rPr>
              <a:t>Telecommunication</a:t>
            </a:r>
          </a:p>
          <a:p>
            <a:pPr marL="608410" lvl="1" indent="0"/>
            <a:r>
              <a:rPr lang="en-IN" sz="1800" dirty="0">
                <a:latin typeface="Arial" panose="020B0604020202020204" pitchFamily="34" charset="0"/>
                <a:cs typeface="Arial" panose="020B0604020202020204" pitchFamily="34" charset="0"/>
              </a:rPr>
              <a:t>For echo cancellation.</a:t>
            </a:r>
          </a:p>
          <a:p>
            <a:pPr marL="608410" lvl="1" indent="0"/>
            <a:r>
              <a:rPr lang="en-IN" sz="1800" dirty="0">
                <a:latin typeface="Arial" panose="020B0604020202020204" pitchFamily="34" charset="0"/>
                <a:cs typeface="Arial" panose="020B0604020202020204" pitchFamily="34" charset="0"/>
              </a:rPr>
              <a:t>Equalization – Think about tuning your radio for bass and treble).</a:t>
            </a:r>
          </a:p>
          <a:p>
            <a:pPr marL="608410" lvl="1" indent="0"/>
            <a:r>
              <a:rPr lang="en-IN" sz="1800" dirty="0">
                <a:latin typeface="Arial" panose="020B0604020202020204" pitchFamily="34" charset="0"/>
                <a:cs typeface="Arial" panose="020B0604020202020204" pitchFamily="34" charset="0"/>
              </a:rPr>
              <a:t>Filtering – Removing unwanted signals using specially designed filters like the Infinite Impulse Response  Filter (IIR).</a:t>
            </a:r>
          </a:p>
          <a:p>
            <a:pPr marL="608410" lvl="1" indent="0"/>
            <a:r>
              <a:rPr lang="en-IN" sz="1800" dirty="0">
                <a:latin typeface="Arial" panose="020B0604020202020204" pitchFamily="34" charset="0"/>
                <a:cs typeface="Arial" panose="020B0604020202020204" pitchFamily="34" charset="0"/>
              </a:rPr>
              <a:t>Multiplexing and repeating signals.</a:t>
            </a:r>
          </a:p>
          <a:p>
            <a:pPr marL="0" indent="0">
              <a:buNone/>
            </a:pPr>
            <a:r>
              <a:rPr lang="en-IN" sz="1800" b="1" dirty="0">
                <a:latin typeface="Arial" panose="020B0604020202020204" pitchFamily="34" charset="0"/>
                <a:cs typeface="Arial" panose="020B0604020202020204" pitchFamily="34" charset="0"/>
              </a:rPr>
              <a:t>Instrumentation and Control</a:t>
            </a:r>
          </a:p>
          <a:p>
            <a:pPr marL="608410" lvl="1" indent="0"/>
            <a:r>
              <a:rPr lang="en-IN" sz="1800" dirty="0">
                <a:latin typeface="Arial" panose="020B0604020202020204" pitchFamily="34" charset="0"/>
                <a:cs typeface="Arial" panose="020B0604020202020204" pitchFamily="34" charset="0"/>
              </a:rPr>
              <a:t>In designing Phase Locked Logic (PLL).</a:t>
            </a:r>
          </a:p>
          <a:p>
            <a:pPr marL="608410" lvl="1" indent="0"/>
            <a:r>
              <a:rPr lang="en-IN" sz="1800" dirty="0">
                <a:latin typeface="Arial" panose="020B0604020202020204" pitchFamily="34" charset="0"/>
                <a:cs typeface="Arial" panose="020B0604020202020204" pitchFamily="34" charset="0"/>
              </a:rPr>
              <a:t>Noise reduction circuits.</a:t>
            </a:r>
          </a:p>
          <a:p>
            <a:pPr marL="608410" lvl="1" indent="0"/>
            <a:r>
              <a:rPr lang="en-IN" sz="1800" dirty="0">
                <a:latin typeface="Arial" panose="020B0604020202020204" pitchFamily="34" charset="0"/>
                <a:cs typeface="Arial" panose="020B0604020202020204" pitchFamily="34" charset="0"/>
              </a:rPr>
              <a:t>Compression of </a:t>
            </a:r>
            <a:r>
              <a:rPr lang="en-IN" sz="1800" dirty="0" smtClean="0">
                <a:latin typeface="Arial" panose="020B0604020202020204" pitchFamily="34" charset="0"/>
                <a:cs typeface="Arial" panose="020B0604020202020204" pitchFamily="34" charset="0"/>
              </a:rPr>
              <a:t>signals, Function </a:t>
            </a:r>
            <a:r>
              <a:rPr lang="en-IN" sz="1800" dirty="0">
                <a:latin typeface="Arial" panose="020B0604020202020204" pitchFamily="34" charset="0"/>
                <a:cs typeface="Arial" panose="020B0604020202020204" pitchFamily="34" charset="0"/>
              </a:rPr>
              <a:t>generators.</a:t>
            </a:r>
          </a:p>
          <a:p>
            <a:pPr marL="0" indent="0">
              <a:buNone/>
            </a:pPr>
            <a:r>
              <a:rPr lang="en-IN" sz="1800" b="1" dirty="0">
                <a:latin typeface="Arial" panose="020B0604020202020204" pitchFamily="34" charset="0"/>
                <a:cs typeface="Arial" panose="020B0604020202020204" pitchFamily="34" charset="0"/>
              </a:rPr>
              <a:t>Digital Image Processing</a:t>
            </a:r>
          </a:p>
          <a:p>
            <a:pPr marL="608410" lvl="1" indent="0"/>
            <a:r>
              <a:rPr lang="en-IN" sz="1800" dirty="0">
                <a:latin typeface="Arial" panose="020B0604020202020204" pitchFamily="34" charset="0"/>
                <a:cs typeface="Arial" panose="020B0604020202020204" pitchFamily="34" charset="0"/>
              </a:rPr>
              <a:t>Compression of an </a:t>
            </a:r>
            <a:r>
              <a:rPr lang="en-IN" sz="1800" dirty="0" smtClean="0">
                <a:latin typeface="Arial" panose="020B0604020202020204" pitchFamily="34" charset="0"/>
                <a:cs typeface="Arial" panose="020B0604020202020204" pitchFamily="34" charset="0"/>
              </a:rPr>
              <a:t>image- Enhancement</a:t>
            </a:r>
            <a:r>
              <a:rPr lang="en-IN" sz="1800" dirty="0">
                <a:latin typeface="Arial" panose="020B0604020202020204" pitchFamily="34" charset="0"/>
                <a:cs typeface="Arial" panose="020B0604020202020204" pitchFamily="34" charset="0"/>
              </a:rPr>
              <a:t>, reconstruction, and restoration of an image.</a:t>
            </a:r>
          </a:p>
          <a:p>
            <a:pPr marL="608410" lvl="1" indent="0"/>
            <a:r>
              <a:rPr lang="en-IN" sz="1800" dirty="0">
                <a:latin typeface="Arial" panose="020B0604020202020204" pitchFamily="34" charset="0"/>
                <a:cs typeface="Arial" panose="020B0604020202020204" pitchFamily="34" charset="0"/>
              </a:rPr>
              <a:t>Analysis or face detection (like </a:t>
            </a:r>
            <a:r>
              <a:rPr lang="en-IN" sz="1800" dirty="0" err="1">
                <a:latin typeface="Arial" panose="020B0604020202020204" pitchFamily="34" charset="0"/>
                <a:cs typeface="Arial" panose="020B0604020202020204" pitchFamily="34" charset="0"/>
              </a:rPr>
              <a:t>Snapchat</a:t>
            </a:r>
            <a:r>
              <a:rPr lang="en-IN" sz="1800" dirty="0">
                <a:latin typeface="Arial" panose="020B0604020202020204" pitchFamily="34" charset="0"/>
                <a:cs typeface="Arial" panose="020B0604020202020204" pitchFamily="34" charset="0"/>
              </a:rPr>
              <a:t>).</a:t>
            </a:r>
          </a:p>
          <a:p>
            <a:pPr marL="0" indent="0">
              <a:buNone/>
            </a:pPr>
            <a:endParaRPr lang="en-IN" sz="1800" dirty="0">
              <a:latin typeface="Arial" panose="020B0604020202020204" pitchFamily="34" charset="0"/>
              <a:cs typeface="Arial" panose="020B0604020202020204" pitchFamily="34" charset="0"/>
            </a:endParaRPr>
          </a:p>
        </p:txBody>
      </p:sp>
      <p:sp>
        <p:nvSpPr>
          <p:cNvPr id="7" name="Content Placeholder 6"/>
          <p:cNvSpPr>
            <a:spLocks noGrp="1"/>
          </p:cNvSpPr>
          <p:nvPr>
            <p:ph sz="quarter" idx="16"/>
          </p:nvPr>
        </p:nvSpPr>
        <p:spPr>
          <a:xfrm>
            <a:off x="5977467" y="1618130"/>
            <a:ext cx="5842498" cy="4693024"/>
          </a:xfrm>
        </p:spPr>
        <p:txBody>
          <a:bodyPr>
            <a:normAutofit/>
          </a:bodyPr>
          <a:lstStyle/>
          <a:p>
            <a:r>
              <a:rPr lang="en-IN" sz="1800" b="1" dirty="0">
                <a:latin typeface="Arial" panose="020B0604020202020204" pitchFamily="34" charset="0"/>
                <a:cs typeface="Arial" panose="020B0604020202020204" pitchFamily="34" charset="0"/>
              </a:rPr>
              <a:t>Speech Processing</a:t>
            </a:r>
          </a:p>
          <a:p>
            <a:pPr lvl="1"/>
            <a:r>
              <a:rPr lang="en-IN" sz="1800" dirty="0">
                <a:latin typeface="Arial" panose="020B0604020202020204" pitchFamily="34" charset="0"/>
                <a:cs typeface="Arial" panose="020B0604020202020204" pitchFamily="34" charset="0"/>
              </a:rPr>
              <a:t>Digital audio synthesis.</a:t>
            </a:r>
          </a:p>
          <a:p>
            <a:pPr lvl="1"/>
            <a:r>
              <a:rPr lang="en-IN" sz="1800" dirty="0">
                <a:latin typeface="Arial" panose="020B0604020202020204" pitchFamily="34" charset="0"/>
                <a:cs typeface="Arial" panose="020B0604020202020204" pitchFamily="34" charset="0"/>
              </a:rPr>
              <a:t>Speech recognition and analysis.</a:t>
            </a:r>
          </a:p>
          <a:p>
            <a:r>
              <a:rPr lang="en-IN" sz="1800" b="1" dirty="0">
                <a:latin typeface="Arial" panose="020B0604020202020204" pitchFamily="34" charset="0"/>
                <a:cs typeface="Arial" panose="020B0604020202020204" pitchFamily="34" charset="0"/>
              </a:rPr>
              <a:t>Medicine</a:t>
            </a:r>
          </a:p>
          <a:p>
            <a:pPr lvl="1"/>
            <a:r>
              <a:rPr lang="en-IN" sz="1800" dirty="0">
                <a:latin typeface="Arial" panose="020B0604020202020204" pitchFamily="34" charset="0"/>
                <a:cs typeface="Arial" panose="020B0604020202020204" pitchFamily="34" charset="0"/>
              </a:rPr>
              <a:t>X-rays, ECGs, EEGs.</a:t>
            </a:r>
          </a:p>
          <a:p>
            <a:r>
              <a:rPr lang="en-IN" sz="1800" dirty="0">
                <a:latin typeface="Arial" panose="020B0604020202020204" pitchFamily="34" charset="0"/>
                <a:cs typeface="Arial" panose="020B0604020202020204" pitchFamily="34" charset="0"/>
              </a:rPr>
              <a:t>Signal filtering</a:t>
            </a:r>
          </a:p>
          <a:p>
            <a:pPr lvl="1"/>
            <a:r>
              <a:rPr lang="en-IN" sz="1800" dirty="0">
                <a:latin typeface="Arial" panose="020B0604020202020204" pitchFamily="34" charset="0"/>
                <a:cs typeface="Arial" panose="020B0604020202020204" pitchFamily="34" charset="0"/>
              </a:rPr>
              <a:t>Noise removal and shaping of signal spectrums.</a:t>
            </a:r>
          </a:p>
          <a:p>
            <a:r>
              <a:rPr lang="en-IN" sz="1800" b="1" dirty="0">
                <a:latin typeface="Arial" panose="020B0604020202020204" pitchFamily="34" charset="0"/>
                <a:cs typeface="Arial" panose="020B0604020202020204" pitchFamily="34" charset="0"/>
              </a:rPr>
              <a:t>Military</a:t>
            </a:r>
          </a:p>
          <a:p>
            <a:pPr lvl="1"/>
            <a:r>
              <a:rPr lang="en-IN" sz="1800" dirty="0">
                <a:latin typeface="Arial" panose="020B0604020202020204" pitchFamily="34" charset="0"/>
                <a:cs typeface="Arial" panose="020B0604020202020204" pitchFamily="34" charset="0"/>
              </a:rPr>
              <a:t>Sonar and navigation.</a:t>
            </a:r>
          </a:p>
          <a:p>
            <a:pPr lvl="1"/>
            <a:r>
              <a:rPr lang="en-IN" sz="1800" dirty="0">
                <a:latin typeface="Arial" panose="020B0604020202020204" pitchFamily="34" charset="0"/>
                <a:cs typeface="Arial" panose="020B0604020202020204" pitchFamily="34" charset="0"/>
              </a:rPr>
              <a:t>Analysis after tracking in radars.</a:t>
            </a:r>
          </a:p>
          <a:p>
            <a:r>
              <a:rPr lang="en-IN" sz="1800" b="1" dirty="0">
                <a:latin typeface="Arial" panose="020B0604020202020204" pitchFamily="34" charset="0"/>
                <a:cs typeface="Arial" panose="020B0604020202020204" pitchFamily="34" charset="0"/>
              </a:rPr>
              <a:t>Consumer electronics</a:t>
            </a:r>
          </a:p>
          <a:p>
            <a:pPr lvl="1"/>
            <a:r>
              <a:rPr lang="en-IN" sz="1800" dirty="0">
                <a:latin typeface="Arial" panose="020B0604020202020204" pitchFamily="34" charset="0"/>
                <a:cs typeface="Arial" panose="020B0604020202020204" pitchFamily="34" charset="0"/>
              </a:rPr>
              <a:t>Music players</a:t>
            </a:r>
          </a:p>
          <a:p>
            <a:pPr lvl="1"/>
            <a:r>
              <a:rPr lang="en-IN" sz="1800" dirty="0">
                <a:latin typeface="Arial" panose="020B0604020202020204" pitchFamily="34" charset="0"/>
                <a:cs typeface="Arial" panose="020B0604020202020204" pitchFamily="34" charset="0"/>
              </a:rPr>
              <a:t>Professional music </a:t>
            </a:r>
            <a:r>
              <a:rPr lang="en-IN" sz="1800" dirty="0" smtClean="0">
                <a:latin typeface="Arial" panose="020B0604020202020204" pitchFamily="34" charset="0"/>
                <a:cs typeface="Arial" panose="020B0604020202020204" pitchFamily="34" charset="0"/>
              </a:rPr>
              <a:t>turntables</a:t>
            </a:r>
            <a:endParaRPr lang="en-IN" sz="1800" dirty="0">
              <a:latin typeface="Arial" panose="020B0604020202020204" pitchFamily="34" charset="0"/>
              <a:cs typeface="Arial" panose="020B0604020202020204" pitchFamily="34" charset="0"/>
            </a:endParaRPr>
          </a:p>
        </p:txBody>
      </p:sp>
      <p:sp>
        <p:nvSpPr>
          <p:cNvPr id="2" name="Title 1"/>
          <p:cNvSpPr>
            <a:spLocks noGrp="1"/>
          </p:cNvSpPr>
          <p:nvPr>
            <p:ph type="title" idx="4294967295"/>
          </p:nvPr>
        </p:nvSpPr>
        <p:spPr>
          <a:xfrm>
            <a:off x="1095375" y="654518"/>
            <a:ext cx="10893425" cy="963612"/>
          </a:xfrm>
        </p:spPr>
        <p:txBody>
          <a:bodyPr>
            <a:normAutofit/>
          </a:bodyPr>
          <a:lstStyle/>
          <a:p>
            <a:r>
              <a:rPr lang="en-IN" sz="3600" dirty="0" smtClean="0">
                <a:latin typeface="Arial" panose="020B0604020202020204" pitchFamily="34" charset="0"/>
                <a:cs typeface="Arial" panose="020B0604020202020204" pitchFamily="34" charset="0"/>
              </a:rPr>
              <a:t>DSP Applications- Example </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99063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Basic </a:t>
            </a:r>
            <a:r>
              <a:rPr lang="en-IN" b="1" dirty="0">
                <a:latin typeface="Arial" panose="020B0604020202020204" pitchFamily="34" charset="0"/>
                <a:cs typeface="Arial" panose="020B0604020202020204" pitchFamily="34" charset="0"/>
              </a:rPr>
              <a:t>Elements</a:t>
            </a:r>
            <a:r>
              <a:rPr lang="en-IN" b="1" dirty="0"/>
              <a:t> of Digital Signal Processing System</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latin typeface="Arial" panose="020B0604020202020204" pitchFamily="34" charset="0"/>
                <a:cs typeface="Arial" panose="020B0604020202020204" pitchFamily="34" charset="0"/>
              </a:rPr>
              <a:t>Both </a:t>
            </a:r>
            <a:r>
              <a:rPr lang="en-IN" dirty="0">
                <a:latin typeface="Arial" panose="020B0604020202020204" pitchFamily="34" charset="0"/>
                <a:cs typeface="Arial" panose="020B0604020202020204" pitchFamily="34" charset="0"/>
              </a:rPr>
              <a:t>the input signal and the output signal are in </a:t>
            </a:r>
            <a:r>
              <a:rPr lang="en-IN" dirty="0" err="1">
                <a:latin typeface="Arial" panose="020B0604020202020204" pitchFamily="34" charset="0"/>
                <a:cs typeface="Arial" panose="020B0604020202020204" pitchFamily="34" charset="0"/>
              </a:rPr>
              <a:t>analog</a:t>
            </a:r>
            <a:r>
              <a:rPr lang="en-IN" dirty="0">
                <a:latin typeface="Arial" panose="020B0604020202020204" pitchFamily="34" charset="0"/>
                <a:cs typeface="Arial" panose="020B0604020202020204" pitchFamily="34" charset="0"/>
              </a:rPr>
              <a:t> form.</a:t>
            </a:r>
          </a:p>
          <a:p>
            <a:r>
              <a:rPr lang="en-IN" dirty="0">
                <a:latin typeface="Arial" panose="020B0604020202020204" pitchFamily="34" charset="0"/>
                <a:cs typeface="Arial" panose="020B0604020202020204" pitchFamily="34" charset="0"/>
              </a:rPr>
              <a:t>Digital signal processing provides an alternative method for processing the </a:t>
            </a:r>
            <a:r>
              <a:rPr lang="en-IN" dirty="0" err="1">
                <a:latin typeface="Arial" panose="020B0604020202020204" pitchFamily="34" charset="0"/>
                <a:cs typeface="Arial" panose="020B0604020202020204" pitchFamily="34" charset="0"/>
              </a:rPr>
              <a:t>analog</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signal. </a:t>
            </a:r>
          </a:p>
          <a:p>
            <a:r>
              <a:rPr lang="en-IN" dirty="0" smtClean="0">
                <a:latin typeface="Arial" panose="020B0604020202020204" pitchFamily="34" charset="0"/>
                <a:cs typeface="Arial" panose="020B0604020202020204" pitchFamily="34" charset="0"/>
              </a:rPr>
              <a:t>To </a:t>
            </a:r>
            <a:r>
              <a:rPr lang="en-IN" dirty="0">
                <a:latin typeface="Arial" panose="020B0604020202020204" pitchFamily="34" charset="0"/>
                <a:cs typeface="Arial" panose="020B0604020202020204" pitchFamily="34" charset="0"/>
              </a:rPr>
              <a:t>perform the processing digitally, there is a need for an interface between the </a:t>
            </a:r>
            <a:r>
              <a:rPr lang="en-IN" dirty="0" err="1">
                <a:latin typeface="Arial" panose="020B0604020202020204" pitchFamily="34" charset="0"/>
                <a:cs typeface="Arial" panose="020B0604020202020204" pitchFamily="34" charset="0"/>
              </a:rPr>
              <a:t>analog</a:t>
            </a:r>
            <a:r>
              <a:rPr lang="en-IN" dirty="0">
                <a:latin typeface="Arial" panose="020B0604020202020204" pitchFamily="34" charset="0"/>
                <a:cs typeface="Arial" panose="020B0604020202020204" pitchFamily="34" charset="0"/>
              </a:rPr>
              <a:t> signal and the digital processor.</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43531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Arial" panose="020B0604020202020204" pitchFamily="34" charset="0"/>
                <a:cs typeface="Arial" panose="020B0604020202020204" pitchFamily="34" charset="0"/>
              </a:rPr>
              <a:t>Block Diagram of DSP </a:t>
            </a:r>
            <a:endParaRPr lang="en-IN" sz="4000" dirty="0">
              <a:latin typeface="Arial" panose="020B0604020202020204" pitchFamily="34" charset="0"/>
              <a:cs typeface="Arial" panose="020B0604020202020204" pitchFamily="34" charset="0"/>
            </a:endParaRPr>
          </a:p>
        </p:txBody>
      </p:sp>
      <p:pic>
        <p:nvPicPr>
          <p:cNvPr id="124930" name="Picture 2" descr="Block diagram of a digital signal processing system (DS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8529" y="1689316"/>
            <a:ext cx="9309090" cy="4029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3042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DSP System – Operation </a:t>
            </a:r>
            <a:endParaRPr lang="en-IN" dirty="0"/>
          </a:p>
        </p:txBody>
      </p:sp>
      <p:sp>
        <p:nvSpPr>
          <p:cNvPr id="3" name="Content Placeholder 2"/>
          <p:cNvSpPr>
            <a:spLocks noGrp="1"/>
          </p:cNvSpPr>
          <p:nvPr>
            <p:ph idx="1"/>
          </p:nvPr>
        </p:nvSpPr>
        <p:spPr>
          <a:xfrm>
            <a:off x="637790" y="1708151"/>
            <a:ext cx="10887473" cy="4648200"/>
          </a:xfrm>
        </p:spPr>
        <p:txBody>
          <a:bodyPr>
            <a:noAutofit/>
          </a:bodyPr>
          <a:lstStyle/>
          <a:p>
            <a:pPr algn="just"/>
            <a:r>
              <a:rPr lang="en-IN" sz="2000" dirty="0"/>
              <a:t>The first step is to get an electrical signal. The transducer (</a:t>
            </a:r>
            <a:r>
              <a:rPr lang="en-IN" sz="2000" dirty="0" smtClean="0"/>
              <a:t>in this case</a:t>
            </a:r>
            <a:r>
              <a:rPr lang="en-IN" sz="2000" dirty="0"/>
              <a:t>, a microphone) converts sound into an electrical signal. </a:t>
            </a:r>
            <a:endParaRPr lang="en-IN" sz="2000" dirty="0" smtClean="0"/>
          </a:p>
          <a:p>
            <a:pPr algn="just"/>
            <a:r>
              <a:rPr lang="en-IN" sz="2000" dirty="0" smtClean="0"/>
              <a:t>Once </a:t>
            </a:r>
            <a:r>
              <a:rPr lang="en-IN" sz="2000" dirty="0"/>
              <a:t>you have an </a:t>
            </a:r>
            <a:r>
              <a:rPr lang="en-IN" sz="2000" dirty="0" err="1"/>
              <a:t>analog</a:t>
            </a:r>
            <a:r>
              <a:rPr lang="en-IN" sz="2000" dirty="0"/>
              <a:t> electrical signal, we pass it through an operational amplifier (Op-Amp) to condition the </a:t>
            </a:r>
            <a:r>
              <a:rPr lang="en-IN" sz="2000" dirty="0" err="1"/>
              <a:t>analog</a:t>
            </a:r>
            <a:r>
              <a:rPr lang="en-IN" sz="2000" dirty="0"/>
              <a:t> signal. </a:t>
            </a:r>
          </a:p>
          <a:p>
            <a:pPr algn="just"/>
            <a:r>
              <a:rPr lang="en-IN" sz="2000" dirty="0"/>
              <a:t>The </a:t>
            </a:r>
            <a:r>
              <a:rPr lang="en-IN" sz="2000" b="1" dirty="0"/>
              <a:t>anti-aliasing filter</a:t>
            </a:r>
            <a:r>
              <a:rPr lang="en-IN" sz="2000" dirty="0"/>
              <a:t> is an essential step in the conversion of </a:t>
            </a:r>
            <a:r>
              <a:rPr lang="en-IN" sz="2000" dirty="0" err="1"/>
              <a:t>analog</a:t>
            </a:r>
            <a:r>
              <a:rPr lang="en-IN" sz="2000" dirty="0"/>
              <a:t> to a digital signal. It is a low-pass filter. Meaning, it allows frequencies up to a certain threshold to pass. It attenuates all frequencies above this threshold. These unwanted frequencies make it difficult to sample an </a:t>
            </a:r>
            <a:r>
              <a:rPr lang="en-IN" sz="2000" dirty="0" err="1"/>
              <a:t>analog</a:t>
            </a:r>
            <a:r>
              <a:rPr lang="en-IN" sz="2000" dirty="0"/>
              <a:t> signal.</a:t>
            </a:r>
          </a:p>
          <a:p>
            <a:pPr algn="just"/>
            <a:r>
              <a:rPr lang="en-IN" sz="2000" dirty="0"/>
              <a:t>The next stage is a simple </a:t>
            </a:r>
            <a:r>
              <a:rPr lang="en-IN" sz="2000" dirty="0" err="1"/>
              <a:t>analog</a:t>
            </a:r>
            <a:r>
              <a:rPr lang="en-IN" sz="2000" dirty="0"/>
              <a:t>-to-digital converter (ADC). This unit takes in </a:t>
            </a:r>
            <a:r>
              <a:rPr lang="en-IN" sz="2000" dirty="0" err="1"/>
              <a:t>analog</a:t>
            </a:r>
            <a:r>
              <a:rPr lang="en-IN" sz="2000" dirty="0"/>
              <a:t> signals and outputs a stream of binary digits.</a:t>
            </a:r>
          </a:p>
          <a:p>
            <a:pPr algn="just"/>
            <a:r>
              <a:rPr lang="en-IN" sz="2000" dirty="0"/>
              <a:t>The heart of the system is the </a:t>
            </a:r>
            <a:r>
              <a:rPr lang="en-IN" sz="2000" b="1" dirty="0"/>
              <a:t>digital signal processor</a:t>
            </a:r>
            <a:r>
              <a:rPr lang="en-IN" sz="2000" dirty="0"/>
              <a:t>. These days we use CMOS chips (even ULSI) to make digital signal processors. In fact, modern processors, like the Cortex M4 have DSP units built inside the </a:t>
            </a:r>
            <a:r>
              <a:rPr lang="en-IN" sz="2000" dirty="0" err="1"/>
              <a:t>SoC.</a:t>
            </a:r>
            <a:r>
              <a:rPr lang="en-IN" sz="2000" dirty="0"/>
              <a:t> These processor units have high-speed, high data throughputs, and dedicated instruction sets.</a:t>
            </a:r>
          </a:p>
          <a:p>
            <a:pPr algn="just"/>
            <a:endParaRPr lang="en-IN" sz="2000" dirty="0"/>
          </a:p>
        </p:txBody>
      </p:sp>
    </p:spTree>
    <p:extLst>
      <p:ext uri="{BB962C8B-B14F-4D97-AF65-F5344CB8AC3E}">
        <p14:creationId xmlns:p14="http://schemas.microsoft.com/office/powerpoint/2010/main" val="248965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DSP System – Operation </a:t>
            </a:r>
            <a:r>
              <a:rPr lang="en-IN" dirty="0" smtClean="0"/>
              <a:t>(Cont’d)</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The next stages are sort of the opposite of the stages preceding the digital signal processor.</a:t>
            </a:r>
          </a:p>
          <a:p>
            <a:pPr algn="just"/>
            <a:r>
              <a:rPr lang="en-IN" dirty="0"/>
              <a:t>The digital-to-</a:t>
            </a:r>
            <a:r>
              <a:rPr lang="en-IN" dirty="0" err="1"/>
              <a:t>analog</a:t>
            </a:r>
            <a:r>
              <a:rPr lang="en-IN" dirty="0"/>
              <a:t> converter does what its name implies. It’s necessary for the slew rate of the DAC to match the acquisition rate of the ADC.</a:t>
            </a:r>
          </a:p>
          <a:p>
            <a:pPr algn="just"/>
            <a:r>
              <a:rPr lang="en-IN" dirty="0"/>
              <a:t>The smoothing filter is another low-pass filter that </a:t>
            </a:r>
            <a:r>
              <a:rPr lang="en-IN" dirty="0" err="1"/>
              <a:t>smoothes</a:t>
            </a:r>
            <a:r>
              <a:rPr lang="en-IN" dirty="0"/>
              <a:t> the output by removing unwanted high-frequency components.</a:t>
            </a:r>
          </a:p>
          <a:p>
            <a:pPr algn="just"/>
            <a:r>
              <a:rPr lang="en-IN" dirty="0"/>
              <a:t>The last op-amp is just an amplifier.</a:t>
            </a:r>
          </a:p>
          <a:p>
            <a:pPr algn="just"/>
            <a:r>
              <a:rPr lang="en-IN" dirty="0"/>
              <a:t>The output transducer is a speaker in our case. You can use anything else according to your requirements.</a:t>
            </a:r>
          </a:p>
          <a:p>
            <a:endParaRPr lang="en-IN" dirty="0"/>
          </a:p>
        </p:txBody>
      </p:sp>
    </p:spTree>
    <p:extLst>
      <p:ext uri="{BB962C8B-B14F-4D97-AF65-F5344CB8AC3E}">
        <p14:creationId xmlns:p14="http://schemas.microsoft.com/office/powerpoint/2010/main" val="36327778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DSP System – Operation (Cont’d)</a:t>
            </a:r>
          </a:p>
        </p:txBody>
      </p:sp>
      <p:sp>
        <p:nvSpPr>
          <p:cNvPr id="3" name="Content Placeholder 2"/>
          <p:cNvSpPr>
            <a:spLocks noGrp="1"/>
          </p:cNvSpPr>
          <p:nvPr>
            <p:ph idx="1"/>
          </p:nvPr>
        </p:nvSpPr>
        <p:spPr/>
        <p:txBody>
          <a:bodyPr/>
          <a:lstStyle/>
          <a:p>
            <a:r>
              <a:rPr lang="en-IN" dirty="0"/>
              <a:t>The study of the digital representation of signals is known as digital signal processing.  </a:t>
            </a:r>
            <a:endParaRPr lang="en-IN" dirty="0" smtClean="0"/>
          </a:p>
          <a:p>
            <a:r>
              <a:rPr lang="en-IN" dirty="0" smtClean="0"/>
              <a:t>It </a:t>
            </a:r>
            <a:r>
              <a:rPr lang="en-IN" dirty="0"/>
              <a:t>converts all the real world signals into digital form with the aid of an </a:t>
            </a:r>
            <a:r>
              <a:rPr lang="en-IN" dirty="0" err="1"/>
              <a:t>Analog</a:t>
            </a:r>
            <a:r>
              <a:rPr lang="en-IN" dirty="0"/>
              <a:t> to Digital Converter. </a:t>
            </a:r>
            <a:endParaRPr lang="en-IN" dirty="0" smtClean="0"/>
          </a:p>
          <a:p>
            <a:r>
              <a:rPr lang="en-IN" dirty="0" smtClean="0"/>
              <a:t>On </a:t>
            </a:r>
            <a:r>
              <a:rPr lang="en-IN" dirty="0"/>
              <a:t>completion of the processing, the digital signal is converted back to </a:t>
            </a:r>
            <a:r>
              <a:rPr lang="en-IN" dirty="0" err="1"/>
              <a:t>Analog</a:t>
            </a:r>
            <a:r>
              <a:rPr lang="en-IN" dirty="0"/>
              <a:t> form using Digital to </a:t>
            </a:r>
            <a:r>
              <a:rPr lang="en-IN" dirty="0" err="1"/>
              <a:t>Analog</a:t>
            </a:r>
            <a:r>
              <a:rPr lang="en-IN" dirty="0"/>
              <a:t> Converter.</a:t>
            </a:r>
          </a:p>
        </p:txBody>
      </p:sp>
    </p:spTree>
    <p:extLst>
      <p:ext uri="{BB962C8B-B14F-4D97-AF65-F5344CB8AC3E}">
        <p14:creationId xmlns:p14="http://schemas.microsoft.com/office/powerpoint/2010/main" val="4248597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3984" y="685800"/>
            <a:ext cx="10464800" cy="954741"/>
          </a:xfrm>
        </p:spPr>
        <p:txBody>
          <a:bodyPr/>
          <a:lstStyle/>
          <a:p>
            <a:r>
              <a:rPr lang="en-IN" dirty="0"/>
              <a:t>Syllabus Overview </a:t>
            </a:r>
          </a:p>
          <a:p>
            <a:endParaRPr lang="en-IN" dirty="0"/>
          </a:p>
        </p:txBody>
      </p:sp>
      <p:sp>
        <p:nvSpPr>
          <p:cNvPr id="4" name="Content Placeholder 3"/>
          <p:cNvSpPr>
            <a:spLocks noGrp="1"/>
          </p:cNvSpPr>
          <p:nvPr>
            <p:ph sz="quarter" idx="15"/>
          </p:nvPr>
        </p:nvSpPr>
        <p:spPr>
          <a:xfrm>
            <a:off x="535891" y="1840753"/>
            <a:ext cx="10430933" cy="3860800"/>
          </a:xfrm>
        </p:spPr>
        <p:txBody>
          <a:bodyPr>
            <a:normAutofit fontScale="92500"/>
          </a:bodyPr>
          <a:lstStyle/>
          <a:p>
            <a:r>
              <a:rPr lang="en-IN" b="1" dirty="0"/>
              <a:t>Learning Unit / Module 1: </a:t>
            </a:r>
            <a:r>
              <a:rPr lang="en-IN" b="1" dirty="0" smtClean="0"/>
              <a:t> Signals </a:t>
            </a:r>
            <a:r>
              <a:rPr lang="en-IN" b="1" dirty="0"/>
              <a:t>and Waveforms </a:t>
            </a:r>
            <a:r>
              <a:rPr lang="en-IN" dirty="0"/>
              <a:t>	</a:t>
            </a:r>
          </a:p>
          <a:p>
            <a:r>
              <a:rPr lang="en-IN" b="1" dirty="0"/>
              <a:t>Learning Unit / Module 2: </a:t>
            </a:r>
            <a:r>
              <a:rPr lang="en-IN" b="1" dirty="0" smtClean="0"/>
              <a:t>Frequency </a:t>
            </a:r>
            <a:r>
              <a:rPr lang="en-IN" b="1" dirty="0"/>
              <a:t>Transformations </a:t>
            </a:r>
            <a:endParaRPr lang="en-IN" dirty="0"/>
          </a:p>
          <a:p>
            <a:r>
              <a:rPr lang="en-IN" b="1" dirty="0"/>
              <a:t>Learning Unit / Module 3: </a:t>
            </a:r>
            <a:r>
              <a:rPr lang="en-IN" b="1" dirty="0" smtClean="0"/>
              <a:t>FIR </a:t>
            </a:r>
            <a:r>
              <a:rPr lang="en-IN" b="1" dirty="0"/>
              <a:t>Filters </a:t>
            </a:r>
            <a:r>
              <a:rPr lang="en-IN" dirty="0"/>
              <a:t>	</a:t>
            </a:r>
          </a:p>
          <a:p>
            <a:r>
              <a:rPr lang="en-IN" b="1" dirty="0"/>
              <a:t>Learning Unit / Module 4: </a:t>
            </a:r>
            <a:r>
              <a:rPr lang="en-IN" b="1" dirty="0" smtClean="0"/>
              <a:t>IIR </a:t>
            </a:r>
            <a:r>
              <a:rPr lang="en-IN" b="1" dirty="0"/>
              <a:t>Filters </a:t>
            </a:r>
            <a:r>
              <a:rPr lang="en-IN" dirty="0"/>
              <a:t>	</a:t>
            </a:r>
            <a:endParaRPr lang="en-IN" dirty="0" smtClean="0"/>
          </a:p>
          <a:p>
            <a:r>
              <a:rPr lang="en-IN" b="1" dirty="0"/>
              <a:t>Learning Unit / Module 5: </a:t>
            </a:r>
            <a:r>
              <a:rPr lang="en-IN" b="1" dirty="0" smtClean="0"/>
              <a:t> </a:t>
            </a:r>
            <a:r>
              <a:rPr lang="en-IN" b="1" dirty="0" err="1" smtClean="0"/>
              <a:t>Multirate</a:t>
            </a:r>
            <a:r>
              <a:rPr lang="en-IN" b="1" dirty="0" smtClean="0"/>
              <a:t> </a:t>
            </a:r>
            <a:r>
              <a:rPr lang="en-IN" b="1" dirty="0"/>
              <a:t>signal Processing </a:t>
            </a:r>
            <a:r>
              <a:rPr lang="en-IN" dirty="0"/>
              <a:t>	</a:t>
            </a:r>
          </a:p>
          <a:p>
            <a:endParaRPr lang="en-IN" dirty="0"/>
          </a:p>
          <a:p>
            <a:endParaRPr lang="en-IN" dirty="0"/>
          </a:p>
        </p:txBody>
      </p:sp>
    </p:spTree>
    <p:extLst>
      <p:ext uri="{BB962C8B-B14F-4D97-AF65-F5344CB8AC3E}">
        <p14:creationId xmlns:p14="http://schemas.microsoft.com/office/powerpoint/2010/main" val="38815144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63" y="0"/>
            <a:ext cx="10893337" cy="964092"/>
          </a:xfrm>
        </p:spPr>
        <p:txBody>
          <a:bodyPr>
            <a:normAutofit/>
          </a:bodyPr>
          <a:lstStyle/>
          <a:p>
            <a:r>
              <a:rPr lang="en-IN" dirty="0" smtClean="0"/>
              <a:t>Advantages of </a:t>
            </a:r>
            <a:r>
              <a:rPr lang="en-IN" dirty="0"/>
              <a:t>DSP</a:t>
            </a:r>
          </a:p>
        </p:txBody>
      </p:sp>
      <p:sp>
        <p:nvSpPr>
          <p:cNvPr id="3" name="Content Placeholder 2"/>
          <p:cNvSpPr>
            <a:spLocks noGrp="1"/>
          </p:cNvSpPr>
          <p:nvPr>
            <p:ph idx="1"/>
          </p:nvPr>
        </p:nvSpPr>
        <p:spPr>
          <a:xfrm>
            <a:off x="664686" y="1093694"/>
            <a:ext cx="10887473" cy="5764306"/>
          </a:xfrm>
        </p:spPr>
        <p:txBody>
          <a:bodyPr>
            <a:normAutofit lnSpcReduction="10000"/>
          </a:bodyPr>
          <a:lstStyle/>
          <a:p>
            <a:r>
              <a:rPr lang="en-IN" dirty="0" smtClean="0"/>
              <a:t>High level </a:t>
            </a:r>
            <a:r>
              <a:rPr lang="en-IN" dirty="0"/>
              <a:t>of accuracy. </a:t>
            </a:r>
            <a:endParaRPr lang="en-IN" dirty="0" smtClean="0"/>
          </a:p>
          <a:p>
            <a:r>
              <a:rPr lang="en-IN" dirty="0" smtClean="0"/>
              <a:t>The </a:t>
            </a:r>
            <a:r>
              <a:rPr lang="en-IN" dirty="0"/>
              <a:t>filters designed in DSP have firm control over output accuracy as compared to </a:t>
            </a:r>
            <a:r>
              <a:rPr lang="en-IN" dirty="0" err="1"/>
              <a:t>analog</a:t>
            </a:r>
            <a:r>
              <a:rPr lang="en-IN" dirty="0"/>
              <a:t> filters.</a:t>
            </a:r>
          </a:p>
          <a:p>
            <a:r>
              <a:rPr lang="en-IN" dirty="0" smtClean="0"/>
              <a:t>Easy </a:t>
            </a:r>
            <a:r>
              <a:rPr lang="en-IN" dirty="0" err="1" smtClean="0"/>
              <a:t>Upgradations</a:t>
            </a:r>
            <a:r>
              <a:rPr lang="en-IN" dirty="0" smtClean="0"/>
              <a:t>, Implementation of algorithms </a:t>
            </a:r>
          </a:p>
          <a:p>
            <a:pPr lvl="1"/>
            <a:r>
              <a:rPr lang="en-IN" dirty="0" smtClean="0"/>
              <a:t>The </a:t>
            </a:r>
            <a:r>
              <a:rPr lang="en-IN" dirty="0"/>
              <a:t>reconfiguration in an </a:t>
            </a:r>
            <a:r>
              <a:rPr lang="en-IN" dirty="0" err="1"/>
              <a:t>analog</a:t>
            </a:r>
            <a:r>
              <a:rPr lang="en-IN" dirty="0"/>
              <a:t> system is very much tough because the entire hardware and its component will have to be changed. On the contrary, a DSP reconfiguration is much more comfortable as only the code, or the DSP program needs to be flashed after making the changes according to the requirements.</a:t>
            </a:r>
          </a:p>
          <a:p>
            <a:r>
              <a:rPr lang="en-IN" dirty="0"/>
              <a:t>The interface types offered by DSP are many like UART, 12C, and others. This helps in interfacing other ICs with the DSP.</a:t>
            </a:r>
          </a:p>
          <a:p>
            <a:endParaRPr lang="en-IN" dirty="0"/>
          </a:p>
        </p:txBody>
      </p:sp>
    </p:spTree>
    <p:extLst>
      <p:ext uri="{BB962C8B-B14F-4D97-AF65-F5344CB8AC3E}">
        <p14:creationId xmlns:p14="http://schemas.microsoft.com/office/powerpoint/2010/main" val="41943430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t>
            </a:r>
            <a:r>
              <a:rPr lang="en-IN" dirty="0" smtClean="0"/>
              <a:t>DSP (Cont’d)</a:t>
            </a:r>
            <a:endParaRPr lang="en-IN" dirty="0"/>
          </a:p>
        </p:txBody>
      </p:sp>
      <p:sp>
        <p:nvSpPr>
          <p:cNvPr id="3" name="Content Placeholder 2"/>
          <p:cNvSpPr>
            <a:spLocks noGrp="1"/>
          </p:cNvSpPr>
          <p:nvPr>
            <p:ph idx="1"/>
          </p:nvPr>
        </p:nvSpPr>
        <p:spPr/>
        <p:txBody>
          <a:bodyPr>
            <a:normAutofit fontScale="85000" lnSpcReduction="20000"/>
          </a:bodyPr>
          <a:lstStyle/>
          <a:p>
            <a:r>
              <a:rPr lang="en-IN" dirty="0"/>
              <a:t>The combination of DSP interfaced with FPGA helps in designing the protocol stack of the whole wireless system like </a:t>
            </a:r>
            <a:r>
              <a:rPr lang="en-IN" dirty="0" err="1"/>
              <a:t>WiMAX</a:t>
            </a:r>
            <a:r>
              <a:rPr lang="en-IN" dirty="0"/>
              <a:t>, LTE, etc. In this type of architecture, as per the latency requirements, few of the modules are ported on FPGA and the other few on DSP.</a:t>
            </a:r>
          </a:p>
          <a:p>
            <a:r>
              <a:rPr lang="en-IN" dirty="0"/>
              <a:t> Implementation in digital is much more cost effective than its </a:t>
            </a:r>
            <a:r>
              <a:rPr lang="en-IN" dirty="0" err="1"/>
              <a:t>analog</a:t>
            </a:r>
            <a:r>
              <a:rPr lang="en-IN" dirty="0"/>
              <a:t> counterpart.</a:t>
            </a:r>
          </a:p>
          <a:p>
            <a:r>
              <a:rPr lang="en-IN" b="1" dirty="0" smtClean="0"/>
              <a:t>Repeatability </a:t>
            </a:r>
          </a:p>
          <a:p>
            <a:pPr lvl="1"/>
            <a:r>
              <a:rPr lang="en-IN" dirty="0" smtClean="0"/>
              <a:t>The </a:t>
            </a:r>
            <a:r>
              <a:rPr lang="en-IN" dirty="0"/>
              <a:t>digital system in DSP can be easily cascaded without any problems in loading.</a:t>
            </a:r>
          </a:p>
          <a:p>
            <a:pPr lvl="1"/>
            <a:r>
              <a:rPr lang="en-IN" dirty="0"/>
              <a:t>Digital circuits can be easily reproduced in huge quantities cost effectively.</a:t>
            </a:r>
          </a:p>
          <a:p>
            <a:r>
              <a:rPr lang="en-IN" dirty="0"/>
              <a:t>Accessible transportation is possible because digital signals can be processed offline.</a:t>
            </a:r>
          </a:p>
          <a:p>
            <a:pPr marL="0" indent="0">
              <a:buNone/>
            </a:pPr>
            <a:endParaRPr lang="en-IN" dirty="0"/>
          </a:p>
        </p:txBody>
      </p:sp>
    </p:spTree>
    <p:extLst>
      <p:ext uri="{BB962C8B-B14F-4D97-AF65-F5344CB8AC3E}">
        <p14:creationId xmlns:p14="http://schemas.microsoft.com/office/powerpoint/2010/main" val="4850482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63" y="0"/>
            <a:ext cx="10893337" cy="964092"/>
          </a:xfrm>
        </p:spPr>
        <p:txBody>
          <a:bodyPr/>
          <a:lstStyle/>
          <a:p>
            <a:r>
              <a:rPr lang="en-IN" dirty="0"/>
              <a:t>Advantages of </a:t>
            </a:r>
            <a:r>
              <a:rPr lang="en-IN" dirty="0" smtClean="0"/>
              <a:t>DSP system (Cont’d)</a:t>
            </a:r>
            <a:endParaRPr lang="en-IN" dirty="0"/>
          </a:p>
        </p:txBody>
      </p:sp>
      <p:sp>
        <p:nvSpPr>
          <p:cNvPr id="3" name="Content Placeholder 2"/>
          <p:cNvSpPr>
            <a:spLocks noGrp="1"/>
          </p:cNvSpPr>
          <p:nvPr>
            <p:ph idx="1"/>
          </p:nvPr>
        </p:nvSpPr>
        <p:spPr/>
        <p:txBody>
          <a:bodyPr>
            <a:normAutofit fontScale="62500" lnSpcReduction="20000"/>
          </a:bodyPr>
          <a:lstStyle/>
          <a:p>
            <a:r>
              <a:rPr lang="en-IN" dirty="0" smtClean="0"/>
              <a:t>A </a:t>
            </a:r>
            <a:r>
              <a:rPr lang="en-IN" dirty="0"/>
              <a:t>digital signal processing system enjoys many benefits over an </a:t>
            </a:r>
            <a:r>
              <a:rPr lang="en-IN" dirty="0" err="1"/>
              <a:t>analog</a:t>
            </a:r>
            <a:r>
              <a:rPr lang="en-IN" dirty="0"/>
              <a:t> signal processing system. Some of these advantages are briefly outlined below:</a:t>
            </a:r>
          </a:p>
          <a:p>
            <a:r>
              <a:rPr lang="en-IN" b="1" dirty="0"/>
              <a:t>Less overall noise</a:t>
            </a:r>
            <a:endParaRPr lang="en-IN" dirty="0"/>
          </a:p>
          <a:p>
            <a:pPr lvl="1"/>
            <a:r>
              <a:rPr lang="en-IN" dirty="0"/>
              <a:t>Since the signals are digital and inherently possess a low probability of getting mixed with unwanted signals, the entire system benefits. Thus, DSPs don’t really have as much noise to deal with comparatively.</a:t>
            </a:r>
          </a:p>
          <a:p>
            <a:r>
              <a:rPr lang="en-IN" b="1" dirty="0"/>
              <a:t>Error detection and correction is possible in DSPs</a:t>
            </a:r>
            <a:endParaRPr lang="en-IN" dirty="0"/>
          </a:p>
          <a:p>
            <a:pPr lvl="1"/>
            <a:r>
              <a:rPr lang="en-IN" dirty="0"/>
              <a:t>Again, the presence of digital signal means we have access to many error detection and correction features. For example, we can use parity generation and correction as a detection and correction tool.</a:t>
            </a:r>
          </a:p>
          <a:p>
            <a:r>
              <a:rPr lang="en-IN" b="1" dirty="0"/>
              <a:t>Data storage is easier</a:t>
            </a:r>
            <a:endParaRPr lang="en-IN" dirty="0"/>
          </a:p>
          <a:p>
            <a:pPr lvl="1"/>
            <a:r>
              <a:rPr lang="en-IN" dirty="0"/>
              <a:t>Yet again, an advantage because of digital signals. You know how easy it is to store digital data, right? We can choose from a wide plethora of digital memories. However, </a:t>
            </a:r>
            <a:r>
              <a:rPr lang="en-IN" dirty="0" err="1"/>
              <a:t>analog</a:t>
            </a:r>
            <a:r>
              <a:rPr lang="en-IN" dirty="0"/>
              <a:t> data needs to be stored in tapes and stuff like that. It’s harder to transport and recreate with 100% fidelity.</a:t>
            </a:r>
          </a:p>
          <a:p>
            <a:r>
              <a:rPr lang="en-IN" b="1" dirty="0"/>
              <a:t>Encryption</a:t>
            </a:r>
            <a:endParaRPr lang="en-IN" dirty="0"/>
          </a:p>
          <a:p>
            <a:pPr lvl="1"/>
            <a:r>
              <a:rPr lang="en-IN" dirty="0"/>
              <a:t>Digital signals are easy to encrypt. So this one counts as a win for the entire DSP system too.</a:t>
            </a:r>
          </a:p>
          <a:p>
            <a:r>
              <a:rPr lang="en-IN" b="1" dirty="0"/>
              <a:t>Easier to process</a:t>
            </a:r>
            <a:endParaRPr lang="en-IN" dirty="0"/>
          </a:p>
          <a:p>
            <a:pPr lvl="1"/>
            <a:r>
              <a:rPr lang="en-IN" dirty="0"/>
              <a:t>Digital signals can easily undergo mathematical changes as compared to their </a:t>
            </a:r>
            <a:r>
              <a:rPr lang="en-IN" dirty="0" err="1"/>
              <a:t>analog</a:t>
            </a:r>
            <a:r>
              <a:rPr lang="en-IN" dirty="0"/>
              <a:t> counterparts.</a:t>
            </a:r>
          </a:p>
          <a:p>
            <a:endParaRPr lang="en-IN" dirty="0"/>
          </a:p>
        </p:txBody>
      </p:sp>
    </p:spTree>
    <p:extLst>
      <p:ext uri="{BB962C8B-B14F-4D97-AF65-F5344CB8AC3E}">
        <p14:creationId xmlns:p14="http://schemas.microsoft.com/office/powerpoint/2010/main" val="18700748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63" y="320762"/>
            <a:ext cx="10893337" cy="649909"/>
          </a:xfrm>
        </p:spPr>
        <p:txBody>
          <a:bodyPr>
            <a:normAutofit fontScale="90000"/>
          </a:bodyPr>
          <a:lstStyle/>
          <a:p>
            <a:r>
              <a:rPr lang="en-IN" dirty="0"/>
              <a:t>Advantages of DSP system (Cont’d)</a:t>
            </a:r>
          </a:p>
        </p:txBody>
      </p:sp>
      <p:sp>
        <p:nvSpPr>
          <p:cNvPr id="3" name="Content Placeholder 2"/>
          <p:cNvSpPr>
            <a:spLocks noGrp="1"/>
          </p:cNvSpPr>
          <p:nvPr>
            <p:ph idx="1"/>
          </p:nvPr>
        </p:nvSpPr>
        <p:spPr>
          <a:xfrm>
            <a:off x="491727" y="970671"/>
            <a:ext cx="10887473" cy="4648200"/>
          </a:xfrm>
        </p:spPr>
        <p:txBody>
          <a:bodyPr>
            <a:noAutofit/>
          </a:bodyPr>
          <a:lstStyle/>
          <a:p>
            <a:r>
              <a:rPr lang="en-IN" sz="2000" b="1" dirty="0"/>
              <a:t>More data transmission</a:t>
            </a:r>
            <a:endParaRPr lang="en-IN" sz="2000" dirty="0"/>
          </a:p>
          <a:p>
            <a:pPr lvl="1"/>
            <a:r>
              <a:rPr lang="en-IN" sz="2000" dirty="0"/>
              <a:t>Time-division multiplexing is a great tool available for digital systems to transmit more data over unit time and over a single communication path.</a:t>
            </a:r>
          </a:p>
          <a:p>
            <a:r>
              <a:rPr lang="en-IN" sz="2000" b="1" dirty="0"/>
              <a:t>Higher component tolerance in DSP</a:t>
            </a:r>
            <a:endParaRPr lang="en-IN" sz="2000" dirty="0"/>
          </a:p>
          <a:p>
            <a:pPr lvl="1"/>
            <a:r>
              <a:rPr lang="en-IN" sz="2000" dirty="0"/>
              <a:t>The components like resistors, capacitors, and inductors have a certain threshold in terms of temperature. Outside this threshold, as the temperature increases, they might start behaving erratically.</a:t>
            </a:r>
          </a:p>
          <a:p>
            <a:pPr lvl="1"/>
            <a:r>
              <a:rPr lang="en-IN" sz="2000" dirty="0"/>
              <a:t>These components are not present in a digital system. Moreover, digital systems can increase their accuracy with concepts like floating-point arithmetic.</a:t>
            </a:r>
          </a:p>
          <a:p>
            <a:r>
              <a:rPr lang="en-IN" sz="2000" b="1" dirty="0"/>
              <a:t>Easier to modify</a:t>
            </a:r>
            <a:endParaRPr lang="en-IN" sz="2000" dirty="0"/>
          </a:p>
          <a:p>
            <a:pPr lvl="1"/>
            <a:r>
              <a:rPr lang="en-IN" sz="2000" dirty="0"/>
              <a:t>To modify an </a:t>
            </a:r>
            <a:r>
              <a:rPr lang="en-IN" sz="2000" dirty="0" err="1"/>
              <a:t>analog</a:t>
            </a:r>
            <a:r>
              <a:rPr lang="en-IN" sz="2000" dirty="0"/>
              <a:t> processing system, you need to change components, test, and verify the changes. With digital processing systems, you just need to change a few commands or alter a few lines of code.</a:t>
            </a:r>
          </a:p>
          <a:p>
            <a:r>
              <a:rPr lang="en-IN" sz="2000" b="1" dirty="0"/>
              <a:t>DSP systems can work on frequencies of a broader range</a:t>
            </a:r>
            <a:endParaRPr lang="en-IN" sz="2000" dirty="0"/>
          </a:p>
          <a:p>
            <a:pPr lvl="1"/>
            <a:r>
              <a:rPr lang="en-IN" sz="2000" dirty="0"/>
              <a:t>There are some natural frequencies, like seismic frequencies that detect earthquakes. These signals have very low frequencies. Traditional </a:t>
            </a:r>
            <a:r>
              <a:rPr lang="en-IN" sz="2000" dirty="0" err="1"/>
              <a:t>analog</a:t>
            </a:r>
            <a:r>
              <a:rPr lang="en-IN" sz="2000" dirty="0"/>
              <a:t> signals might not even detect these signals. However, digital signal processing systems are adept at picking up even the tiniest of disturbances and also process them easily.</a:t>
            </a:r>
          </a:p>
          <a:p>
            <a:r>
              <a:rPr lang="en-IN" sz="2000" b="1" dirty="0"/>
              <a:t>Cost</a:t>
            </a:r>
            <a:endParaRPr lang="en-IN" sz="2000" dirty="0"/>
          </a:p>
          <a:p>
            <a:pPr lvl="1"/>
            <a:r>
              <a:rPr lang="en-IN" sz="2000" i="1" dirty="0"/>
              <a:t>When working at scale</a:t>
            </a:r>
            <a:r>
              <a:rPr lang="en-IN" sz="2000" dirty="0"/>
              <a:t>, DSPs are cheaper.</a:t>
            </a:r>
          </a:p>
          <a:p>
            <a:endParaRPr lang="en-IN" sz="2000" dirty="0"/>
          </a:p>
        </p:txBody>
      </p:sp>
    </p:spTree>
    <p:extLst>
      <p:ext uri="{BB962C8B-B14F-4D97-AF65-F5344CB8AC3E}">
        <p14:creationId xmlns:p14="http://schemas.microsoft.com/office/powerpoint/2010/main" val="155349522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Disadvantages </a:t>
            </a:r>
            <a:r>
              <a:rPr lang="en-IN" b="1" dirty="0"/>
              <a:t>of a </a:t>
            </a:r>
            <a:r>
              <a:rPr lang="en-IN" b="1" dirty="0" smtClean="0"/>
              <a:t>DSP(Cont’d)</a:t>
            </a:r>
            <a:r>
              <a:rPr lang="en-IN" dirty="0"/>
              <a:t/>
            </a:r>
            <a:br>
              <a:rPr lang="en-IN" dirty="0"/>
            </a:br>
            <a:endParaRPr lang="en-IN" dirty="0"/>
          </a:p>
        </p:txBody>
      </p:sp>
      <p:sp>
        <p:nvSpPr>
          <p:cNvPr id="3" name="Content Placeholder 2"/>
          <p:cNvSpPr>
            <a:spLocks noGrp="1"/>
          </p:cNvSpPr>
          <p:nvPr>
            <p:ph idx="1"/>
          </p:nvPr>
        </p:nvSpPr>
        <p:spPr>
          <a:xfrm>
            <a:off x="637792" y="1153551"/>
            <a:ext cx="10887473" cy="5401994"/>
          </a:xfrm>
        </p:spPr>
        <p:txBody>
          <a:bodyPr>
            <a:normAutofit fontScale="92500" lnSpcReduction="20000"/>
          </a:bodyPr>
          <a:lstStyle/>
          <a:p>
            <a:pPr algn="just"/>
            <a:r>
              <a:rPr lang="en-IN" dirty="0" smtClean="0"/>
              <a:t>When </a:t>
            </a:r>
            <a:r>
              <a:rPr lang="en-IN" dirty="0"/>
              <a:t>using DSP, there is a need for using anti-aliasing filter before ADC </a:t>
            </a:r>
            <a:r>
              <a:rPr lang="en-IN" dirty="0" smtClean="0"/>
              <a:t>as </a:t>
            </a:r>
            <a:r>
              <a:rPr lang="en-IN" dirty="0"/>
              <a:t>well as using a reconstruction filter after DAC </a:t>
            </a:r>
            <a:r>
              <a:rPr lang="en-IN" dirty="0" smtClean="0"/>
              <a:t>. </a:t>
            </a:r>
            <a:r>
              <a:rPr lang="en-IN" dirty="0" smtClean="0">
                <a:solidFill>
                  <a:srgbClr val="FF0000"/>
                </a:solidFill>
              </a:rPr>
              <a:t>Due </a:t>
            </a:r>
            <a:r>
              <a:rPr lang="en-IN" dirty="0">
                <a:solidFill>
                  <a:srgbClr val="FF0000"/>
                </a:solidFill>
              </a:rPr>
              <a:t>to the use of this extra two modules viz. ADC and DAC, the complexity of DSP based hardware increases.</a:t>
            </a:r>
          </a:p>
          <a:p>
            <a:pPr algn="just"/>
            <a:r>
              <a:rPr lang="en-IN" dirty="0" smtClean="0"/>
              <a:t>DSP processes </a:t>
            </a:r>
            <a:r>
              <a:rPr lang="en-IN" dirty="0"/>
              <a:t>the signal at high speed and comprises of more top internal hardware resources. Because of this </a:t>
            </a:r>
            <a:r>
              <a:rPr lang="en-IN" dirty="0">
                <a:solidFill>
                  <a:srgbClr val="FF0000"/>
                </a:solidFill>
              </a:rPr>
              <a:t>DSP dissipates higher power as compared to </a:t>
            </a:r>
            <a:r>
              <a:rPr lang="en-IN" dirty="0" err="1">
                <a:solidFill>
                  <a:srgbClr val="FF0000"/>
                </a:solidFill>
              </a:rPr>
              <a:t>analog</a:t>
            </a:r>
            <a:r>
              <a:rPr lang="en-IN" dirty="0">
                <a:solidFill>
                  <a:srgbClr val="FF0000"/>
                </a:solidFill>
              </a:rPr>
              <a:t> signal processing. </a:t>
            </a:r>
            <a:r>
              <a:rPr lang="en-IN" dirty="0" err="1"/>
              <a:t>Analog</a:t>
            </a:r>
            <a:r>
              <a:rPr lang="en-IN" dirty="0"/>
              <a:t> signal processing includes passive components that consume lower energy.</a:t>
            </a:r>
          </a:p>
          <a:p>
            <a:pPr algn="just"/>
            <a:r>
              <a:rPr lang="en-IN" dirty="0"/>
              <a:t>Each DSP has a different hardware architecture and software instructions.  </a:t>
            </a:r>
            <a:r>
              <a:rPr lang="en-IN" dirty="0">
                <a:solidFill>
                  <a:srgbClr val="FF0000"/>
                </a:solidFill>
              </a:rPr>
              <a:t>Due to this, only highly skilled engineers can program the device. Proper training on DSP is required for programming for various applications.</a:t>
            </a:r>
          </a:p>
          <a:p>
            <a:pPr algn="just"/>
            <a:endParaRPr lang="en-IN" dirty="0"/>
          </a:p>
        </p:txBody>
      </p:sp>
    </p:spTree>
    <p:extLst>
      <p:ext uri="{BB962C8B-B14F-4D97-AF65-F5344CB8AC3E}">
        <p14:creationId xmlns:p14="http://schemas.microsoft.com/office/powerpoint/2010/main" val="21713194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Disadvantages of a </a:t>
            </a:r>
            <a:r>
              <a:rPr lang="en-IN" b="1" dirty="0" smtClean="0"/>
              <a:t>DSP(Cont’d)</a:t>
            </a:r>
            <a:endParaRPr lang="en-IN" dirty="0"/>
          </a:p>
        </p:txBody>
      </p:sp>
      <p:sp>
        <p:nvSpPr>
          <p:cNvPr id="3" name="Content Placeholder 2"/>
          <p:cNvSpPr>
            <a:spLocks noGrp="1"/>
          </p:cNvSpPr>
          <p:nvPr>
            <p:ph idx="1"/>
          </p:nvPr>
        </p:nvSpPr>
        <p:spPr/>
        <p:txBody>
          <a:bodyPr/>
          <a:lstStyle/>
          <a:p>
            <a:pPr algn="just"/>
            <a:r>
              <a:rPr lang="en-IN" dirty="0"/>
              <a:t>One needs to cautiously use the IC as per hardware and software requirements as most of the </a:t>
            </a:r>
            <a:r>
              <a:rPr lang="en-IN" dirty="0">
                <a:solidFill>
                  <a:srgbClr val="FF0000"/>
                </a:solidFill>
              </a:rPr>
              <a:t>DSP chip is very expensive.</a:t>
            </a:r>
          </a:p>
          <a:p>
            <a:pPr algn="just"/>
            <a:r>
              <a:rPr lang="en-IN" dirty="0"/>
              <a:t>Only in a synchronized communication system, </a:t>
            </a:r>
            <a:r>
              <a:rPr lang="en-IN" dirty="0">
                <a:solidFill>
                  <a:srgbClr val="FF0000"/>
                </a:solidFill>
              </a:rPr>
              <a:t>the detection of digital signals is possible but it not so in the case of </a:t>
            </a:r>
            <a:r>
              <a:rPr lang="en-IN" dirty="0" err="1">
                <a:solidFill>
                  <a:srgbClr val="FF0000"/>
                </a:solidFill>
              </a:rPr>
              <a:t>analog</a:t>
            </a:r>
            <a:r>
              <a:rPr lang="en-IN" dirty="0">
                <a:solidFill>
                  <a:srgbClr val="FF0000"/>
                </a:solidFill>
              </a:rPr>
              <a:t> systems.</a:t>
            </a:r>
          </a:p>
          <a:p>
            <a:pPr algn="just"/>
            <a:r>
              <a:rPr lang="en-IN" dirty="0">
                <a:solidFill>
                  <a:srgbClr val="FF0000"/>
                </a:solidFill>
              </a:rPr>
              <a:t>Higher bandwidth is required for digital communication </a:t>
            </a:r>
            <a:r>
              <a:rPr lang="en-IN" dirty="0"/>
              <a:t>than </a:t>
            </a:r>
            <a:r>
              <a:rPr lang="en-IN" dirty="0" err="1"/>
              <a:t>analog</a:t>
            </a:r>
            <a:r>
              <a:rPr lang="en-IN" dirty="0"/>
              <a:t> for transmission of the same information.</a:t>
            </a:r>
          </a:p>
          <a:p>
            <a:pPr algn="just"/>
            <a:endParaRPr lang="en-IN" dirty="0"/>
          </a:p>
        </p:txBody>
      </p:sp>
    </p:spTree>
    <p:extLst>
      <p:ext uri="{BB962C8B-B14F-4D97-AF65-F5344CB8AC3E}">
        <p14:creationId xmlns:p14="http://schemas.microsoft.com/office/powerpoint/2010/main" val="28284548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8663" y="151950"/>
            <a:ext cx="10893337" cy="964092"/>
          </a:xfrm>
        </p:spPr>
        <p:txBody>
          <a:bodyPr>
            <a:normAutofit fontScale="90000"/>
          </a:bodyPr>
          <a:lstStyle/>
          <a:p>
            <a:r>
              <a:rPr lang="en-IN" b="1" dirty="0"/>
              <a:t>Disadvantages of a </a:t>
            </a:r>
            <a:r>
              <a:rPr lang="en-IN" b="1" dirty="0" smtClean="0"/>
              <a:t>DSP (Cont’d)</a:t>
            </a:r>
            <a:r>
              <a:rPr lang="en-IN" dirty="0"/>
              <a:t/>
            </a:r>
            <a:br>
              <a:rPr lang="en-IN" dirty="0"/>
            </a:br>
            <a:endParaRPr lang="en-IN" dirty="0"/>
          </a:p>
        </p:txBody>
      </p:sp>
      <p:sp>
        <p:nvSpPr>
          <p:cNvPr id="3" name="Content Placeholder 2"/>
          <p:cNvSpPr>
            <a:spLocks noGrp="1"/>
          </p:cNvSpPr>
          <p:nvPr>
            <p:ph idx="1"/>
          </p:nvPr>
        </p:nvSpPr>
        <p:spPr>
          <a:xfrm>
            <a:off x="637792" y="787789"/>
            <a:ext cx="10887473" cy="5627077"/>
          </a:xfrm>
        </p:spPr>
        <p:txBody>
          <a:bodyPr>
            <a:noAutofit/>
          </a:bodyPr>
          <a:lstStyle/>
          <a:p>
            <a:pPr algn="just"/>
            <a:r>
              <a:rPr lang="en-IN" sz="2000" b="1" dirty="0" smtClean="0"/>
              <a:t>Complexity</a:t>
            </a:r>
            <a:endParaRPr lang="en-IN" sz="2000" dirty="0"/>
          </a:p>
          <a:p>
            <a:pPr lvl="1" algn="just"/>
            <a:r>
              <a:rPr lang="en-IN" sz="2000" dirty="0"/>
              <a:t>As we saw in the block diagram above, there are a lot of elements preceding and following a Digital Signal Processor. Stuff like filters and converters add to the complexity of a system.</a:t>
            </a:r>
          </a:p>
          <a:p>
            <a:pPr algn="just"/>
            <a:r>
              <a:rPr lang="en-IN" sz="2000" b="1" dirty="0"/>
              <a:t>Power</a:t>
            </a:r>
            <a:endParaRPr lang="en-IN" sz="2000" dirty="0"/>
          </a:p>
          <a:p>
            <a:pPr lvl="1" algn="just"/>
            <a:r>
              <a:rPr lang="en-IN" sz="2000" dirty="0"/>
              <a:t>A digital signal processor is made up of transistors. Transistors consume more power since they are active components. A typical digital signal processor may contain millions of transistors. This increases the power that the system consumes.</a:t>
            </a:r>
          </a:p>
          <a:p>
            <a:pPr algn="just"/>
            <a:r>
              <a:rPr lang="en-IN" sz="2000" b="1" dirty="0"/>
              <a:t>Learning curve and design time</a:t>
            </a:r>
            <a:endParaRPr lang="en-IN" sz="2000" dirty="0"/>
          </a:p>
          <a:p>
            <a:pPr lvl="1" algn="just"/>
            <a:r>
              <a:rPr lang="en-IN" sz="2000" dirty="0"/>
              <a:t>Learning the ins and outs of Digital Signal processing involves a steep learning curve. Setting up digital processing systems thus takes time. And if not pre-equipped with the right knowledge and tools, teams can spend a lot of time in setting up.</a:t>
            </a:r>
          </a:p>
          <a:p>
            <a:pPr algn="just"/>
            <a:r>
              <a:rPr lang="en-IN" sz="2000" b="1" dirty="0"/>
              <a:t>Loss of information</a:t>
            </a:r>
            <a:endParaRPr lang="en-IN" sz="2000" dirty="0"/>
          </a:p>
          <a:p>
            <a:pPr lvl="1" algn="just"/>
            <a:r>
              <a:rPr lang="en-IN" sz="2000" dirty="0"/>
              <a:t>Quantization of data that is below certain Hz causes a loss in data according to the Rate-Distortion Theory.</a:t>
            </a:r>
          </a:p>
          <a:p>
            <a:pPr algn="just"/>
            <a:r>
              <a:rPr lang="en-IN" sz="2000" b="1" dirty="0"/>
              <a:t>Cost</a:t>
            </a:r>
            <a:endParaRPr lang="en-IN" sz="2000" dirty="0"/>
          </a:p>
          <a:p>
            <a:pPr lvl="1" algn="just"/>
            <a:r>
              <a:rPr lang="en-IN" sz="2000" dirty="0"/>
              <a:t>For small systems, DSP is an expensive </a:t>
            </a:r>
            <a:r>
              <a:rPr lang="en-IN" sz="2000" dirty="0" err="1"/>
              <a:t>endeavor</a:t>
            </a:r>
            <a:r>
              <a:rPr lang="en-IN" sz="2000" dirty="0"/>
              <a:t>. Costing more than necessary.</a:t>
            </a:r>
          </a:p>
          <a:p>
            <a:pPr algn="just"/>
            <a:endParaRPr lang="en-IN" sz="2000" dirty="0"/>
          </a:p>
        </p:txBody>
      </p:sp>
    </p:spTree>
    <p:extLst>
      <p:ext uri="{BB962C8B-B14F-4D97-AF65-F5344CB8AC3E}">
        <p14:creationId xmlns:p14="http://schemas.microsoft.com/office/powerpoint/2010/main" val="34238632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Continuous T</a:t>
            </a:r>
            <a:r>
              <a:rPr lang="en-IN" dirty="0" smtClean="0"/>
              <a:t>ime </a:t>
            </a:r>
            <a:r>
              <a:rPr lang="en-IN" dirty="0"/>
              <a:t>signals:</a:t>
            </a:r>
            <a:br>
              <a:rPr lang="en-IN" dirty="0"/>
            </a:br>
            <a:endParaRPr lang="en-IN" dirty="0"/>
          </a:p>
        </p:txBody>
      </p:sp>
      <p:sp>
        <p:nvSpPr>
          <p:cNvPr id="3" name="Content Placeholder 2"/>
          <p:cNvSpPr>
            <a:spLocks noGrp="1"/>
          </p:cNvSpPr>
          <p:nvPr>
            <p:ph idx="1"/>
          </p:nvPr>
        </p:nvSpPr>
        <p:spPr/>
        <p:txBody>
          <a:bodyPr>
            <a:normAutofit/>
          </a:bodyPr>
          <a:lstStyle/>
          <a:p>
            <a:pPr fontAlgn="base"/>
            <a:r>
              <a:rPr lang="en-IN" dirty="0" smtClean="0"/>
              <a:t>A </a:t>
            </a:r>
            <a:r>
              <a:rPr lang="en-IN" dirty="0"/>
              <a:t>signal of continuous amplitude is called continuous signal or </a:t>
            </a:r>
            <a:r>
              <a:rPr lang="en-IN" dirty="0" err="1"/>
              <a:t>analog</a:t>
            </a:r>
            <a:r>
              <a:rPr lang="en-IN" dirty="0"/>
              <a:t> signal. Continuous signal has some value at every instant of time.</a:t>
            </a:r>
          </a:p>
          <a:p>
            <a:endParaRPr lang="en-IN" dirty="0"/>
          </a:p>
        </p:txBody>
      </p:sp>
    </p:spTree>
    <p:extLst>
      <p:ext uri="{BB962C8B-B14F-4D97-AF65-F5344CB8AC3E}">
        <p14:creationId xmlns:p14="http://schemas.microsoft.com/office/powerpoint/2010/main" val="4205808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952625" y="152400"/>
            <a:ext cx="8286750" cy="685800"/>
          </a:xfrm>
        </p:spPr>
        <p:txBody>
          <a:bodyPr>
            <a:normAutofit fontScale="90000"/>
          </a:bodyPr>
          <a:lstStyle/>
          <a:p>
            <a:r>
              <a:rPr lang="en-GB"/>
              <a:t>Example: Signals in an Electrical Circuit</a:t>
            </a:r>
          </a:p>
        </p:txBody>
      </p:sp>
      <p:sp>
        <p:nvSpPr>
          <p:cNvPr id="97283" name="Rectangle 3"/>
          <p:cNvSpPr>
            <a:spLocks noGrp="1" noChangeArrowheads="1"/>
          </p:cNvSpPr>
          <p:nvPr>
            <p:ph type="body" idx="1"/>
          </p:nvPr>
        </p:nvSpPr>
        <p:spPr>
          <a:xfrm>
            <a:off x="1993900" y="2895600"/>
            <a:ext cx="8204200" cy="3657600"/>
          </a:xfrm>
        </p:spPr>
        <p:txBody>
          <a:bodyPr>
            <a:normAutofit lnSpcReduction="10000"/>
          </a:bodyPr>
          <a:lstStyle/>
          <a:p>
            <a:pPr>
              <a:lnSpc>
                <a:spcPct val="90000"/>
              </a:lnSpc>
            </a:pPr>
            <a:r>
              <a:rPr lang="en-GB" sz="2000"/>
              <a:t>The signals </a:t>
            </a:r>
            <a:r>
              <a:rPr lang="en-GB" sz="2000" i="1"/>
              <a:t>v</a:t>
            </a:r>
            <a:r>
              <a:rPr lang="en-GB" sz="2000" i="1" baseline="-25000"/>
              <a:t>c</a:t>
            </a:r>
            <a:r>
              <a:rPr lang="en-GB" sz="2000"/>
              <a:t> and </a:t>
            </a:r>
            <a:r>
              <a:rPr lang="en-GB" sz="2000" i="1"/>
              <a:t>v</a:t>
            </a:r>
            <a:r>
              <a:rPr lang="en-GB" sz="2000" i="1" baseline="-25000"/>
              <a:t>s</a:t>
            </a:r>
            <a:r>
              <a:rPr lang="en-GB" sz="2000"/>
              <a:t> are patterns of variation over time</a:t>
            </a:r>
          </a:p>
          <a:p>
            <a:pPr>
              <a:lnSpc>
                <a:spcPct val="90000"/>
              </a:lnSpc>
            </a:pPr>
            <a:endParaRPr lang="en-GB" sz="2000"/>
          </a:p>
          <a:p>
            <a:pPr>
              <a:lnSpc>
                <a:spcPct val="90000"/>
              </a:lnSpc>
            </a:pPr>
            <a:endParaRPr lang="en-GB" sz="2000"/>
          </a:p>
          <a:p>
            <a:pPr>
              <a:lnSpc>
                <a:spcPct val="90000"/>
              </a:lnSpc>
            </a:pPr>
            <a:endParaRPr lang="en-GB" sz="2000"/>
          </a:p>
          <a:p>
            <a:pPr>
              <a:lnSpc>
                <a:spcPct val="90000"/>
              </a:lnSpc>
            </a:pPr>
            <a:endParaRPr lang="en-GB" sz="2800"/>
          </a:p>
          <a:p>
            <a:pPr>
              <a:lnSpc>
                <a:spcPct val="90000"/>
              </a:lnSpc>
            </a:pPr>
            <a:endParaRPr lang="en-GB"/>
          </a:p>
          <a:p>
            <a:pPr>
              <a:lnSpc>
                <a:spcPct val="90000"/>
              </a:lnSpc>
            </a:pPr>
            <a:endParaRPr lang="en-GB" sz="2000"/>
          </a:p>
          <a:p>
            <a:pPr>
              <a:lnSpc>
                <a:spcPct val="90000"/>
              </a:lnSpc>
            </a:pPr>
            <a:endParaRPr lang="en-GB" sz="2000"/>
          </a:p>
          <a:p>
            <a:pPr>
              <a:lnSpc>
                <a:spcPct val="90000"/>
              </a:lnSpc>
            </a:pPr>
            <a:r>
              <a:rPr lang="en-GB" sz="2000"/>
              <a:t>Note, we could also have considered the voltage across the resistor or the current as signals</a:t>
            </a:r>
            <a:endParaRPr lang="en-GB" sz="2000" i="1" baseline="-25000"/>
          </a:p>
        </p:txBody>
      </p:sp>
      <p:sp>
        <p:nvSpPr>
          <p:cNvPr id="97287" name="Oval 7"/>
          <p:cNvSpPr>
            <a:spLocks noChangeArrowheads="1"/>
          </p:cNvSpPr>
          <p:nvPr/>
        </p:nvSpPr>
        <p:spPr bwMode="auto">
          <a:xfrm>
            <a:off x="2971800" y="1836738"/>
            <a:ext cx="457200" cy="4572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sz="1400">
                <a:latin typeface="Times New Roman" panose="02020603050405020304" pitchFamily="18" charset="0"/>
              </a:rPr>
              <a:t>+</a:t>
            </a:r>
          </a:p>
          <a:p>
            <a:pPr algn="ctr">
              <a:buFontTx/>
              <a:buNone/>
            </a:pPr>
            <a:r>
              <a:rPr lang="en-US" sz="1400">
                <a:latin typeface="Times New Roman" panose="02020603050405020304" pitchFamily="18" charset="0"/>
              </a:rPr>
              <a:t>-</a:t>
            </a:r>
            <a:endParaRPr lang="en-GB" sz="1400">
              <a:latin typeface="Times New Roman" panose="02020603050405020304" pitchFamily="18" charset="0"/>
            </a:endParaRPr>
          </a:p>
        </p:txBody>
      </p:sp>
      <p:grpSp>
        <p:nvGrpSpPr>
          <p:cNvPr id="97293" name="Group 13"/>
          <p:cNvGrpSpPr>
            <a:grpSpLocks/>
          </p:cNvGrpSpPr>
          <p:nvPr/>
        </p:nvGrpSpPr>
        <p:grpSpPr bwMode="auto">
          <a:xfrm>
            <a:off x="5715001" y="2027238"/>
            <a:ext cx="511175" cy="76200"/>
            <a:chOff x="2640" y="1200"/>
            <a:chExt cx="322" cy="48"/>
          </a:xfrm>
        </p:grpSpPr>
        <p:sp>
          <p:nvSpPr>
            <p:cNvPr id="97290" name="Line 10"/>
            <p:cNvSpPr>
              <a:spLocks noChangeShapeType="1"/>
            </p:cNvSpPr>
            <p:nvPr/>
          </p:nvSpPr>
          <p:spPr bwMode="auto">
            <a:xfrm>
              <a:off x="2640" y="1200"/>
              <a:ext cx="3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292" name="Line 12"/>
            <p:cNvSpPr>
              <a:spLocks noChangeShapeType="1"/>
            </p:cNvSpPr>
            <p:nvPr/>
          </p:nvSpPr>
          <p:spPr bwMode="auto">
            <a:xfrm>
              <a:off x="2640" y="1248"/>
              <a:ext cx="3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7295" name="Freeform 15"/>
          <p:cNvSpPr>
            <a:spLocks/>
          </p:cNvSpPr>
          <p:nvPr/>
        </p:nvSpPr>
        <p:spPr bwMode="auto">
          <a:xfrm>
            <a:off x="3198813" y="2109788"/>
            <a:ext cx="2805112" cy="481012"/>
          </a:xfrm>
          <a:custGeom>
            <a:avLst/>
            <a:gdLst>
              <a:gd name="T0" fmla="*/ 1 w 1767"/>
              <a:gd name="T1" fmla="*/ 117 h 303"/>
              <a:gd name="T2" fmla="*/ 0 w 1767"/>
              <a:gd name="T3" fmla="*/ 303 h 303"/>
              <a:gd name="T4" fmla="*/ 1767 w 1767"/>
              <a:gd name="T5" fmla="*/ 303 h 303"/>
              <a:gd name="T6" fmla="*/ 1767 w 1767"/>
              <a:gd name="T7" fmla="*/ 0 h 303"/>
            </a:gdLst>
            <a:ahLst/>
            <a:cxnLst>
              <a:cxn ang="0">
                <a:pos x="T0" y="T1"/>
              </a:cxn>
              <a:cxn ang="0">
                <a:pos x="T2" y="T3"/>
              </a:cxn>
              <a:cxn ang="0">
                <a:pos x="T4" y="T5"/>
              </a:cxn>
              <a:cxn ang="0">
                <a:pos x="T6" y="T7"/>
              </a:cxn>
            </a:cxnLst>
            <a:rect l="0" t="0" r="r" b="b"/>
            <a:pathLst>
              <a:path w="1767" h="303">
                <a:moveTo>
                  <a:pt x="1" y="117"/>
                </a:moveTo>
                <a:lnTo>
                  <a:pt x="0" y="303"/>
                </a:lnTo>
                <a:lnTo>
                  <a:pt x="1767" y="303"/>
                </a:lnTo>
                <a:lnTo>
                  <a:pt x="1767" y="0"/>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296" name="Freeform 16"/>
          <p:cNvSpPr>
            <a:spLocks/>
          </p:cNvSpPr>
          <p:nvPr/>
        </p:nvSpPr>
        <p:spPr bwMode="auto">
          <a:xfrm>
            <a:off x="3198813" y="1265239"/>
            <a:ext cx="2794000" cy="750887"/>
          </a:xfrm>
          <a:custGeom>
            <a:avLst/>
            <a:gdLst>
              <a:gd name="T0" fmla="*/ 1 w 1760"/>
              <a:gd name="T1" fmla="*/ 360 h 473"/>
              <a:gd name="T2" fmla="*/ 0 w 1760"/>
              <a:gd name="T3" fmla="*/ 104 h 473"/>
              <a:gd name="T4" fmla="*/ 615 w 1760"/>
              <a:gd name="T5" fmla="*/ 97 h 473"/>
              <a:gd name="T6" fmla="*/ 667 w 1760"/>
              <a:gd name="T7" fmla="*/ 26 h 473"/>
              <a:gd name="T8" fmla="*/ 725 w 1760"/>
              <a:gd name="T9" fmla="*/ 181 h 473"/>
              <a:gd name="T10" fmla="*/ 809 w 1760"/>
              <a:gd name="T11" fmla="*/ 0 h 473"/>
              <a:gd name="T12" fmla="*/ 867 w 1760"/>
              <a:gd name="T13" fmla="*/ 169 h 473"/>
              <a:gd name="T14" fmla="*/ 951 w 1760"/>
              <a:gd name="T15" fmla="*/ 7 h 473"/>
              <a:gd name="T16" fmla="*/ 1010 w 1760"/>
              <a:gd name="T17" fmla="*/ 169 h 473"/>
              <a:gd name="T18" fmla="*/ 1042 w 1760"/>
              <a:gd name="T19" fmla="*/ 97 h 473"/>
              <a:gd name="T20" fmla="*/ 1760 w 1760"/>
              <a:gd name="T21" fmla="*/ 104 h 473"/>
              <a:gd name="T22" fmla="*/ 1760 w 1760"/>
              <a:gd name="T23"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0" h="473">
                <a:moveTo>
                  <a:pt x="1" y="360"/>
                </a:moveTo>
                <a:lnTo>
                  <a:pt x="0" y="104"/>
                </a:lnTo>
                <a:lnTo>
                  <a:pt x="615" y="97"/>
                </a:lnTo>
                <a:lnTo>
                  <a:pt x="667" y="26"/>
                </a:lnTo>
                <a:lnTo>
                  <a:pt x="725" y="181"/>
                </a:lnTo>
                <a:lnTo>
                  <a:pt x="809" y="0"/>
                </a:lnTo>
                <a:lnTo>
                  <a:pt x="867" y="169"/>
                </a:lnTo>
                <a:lnTo>
                  <a:pt x="951" y="7"/>
                </a:lnTo>
                <a:lnTo>
                  <a:pt x="1010" y="169"/>
                </a:lnTo>
                <a:lnTo>
                  <a:pt x="1042" y="97"/>
                </a:lnTo>
                <a:lnTo>
                  <a:pt x="1760" y="104"/>
                </a:lnTo>
                <a:lnTo>
                  <a:pt x="1760" y="473"/>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298" name="Freeform 18"/>
          <p:cNvSpPr>
            <a:spLocks/>
          </p:cNvSpPr>
          <p:nvPr/>
        </p:nvSpPr>
        <p:spPr bwMode="auto">
          <a:xfrm>
            <a:off x="4419600" y="1760538"/>
            <a:ext cx="533400" cy="304800"/>
          </a:xfrm>
          <a:custGeom>
            <a:avLst/>
            <a:gdLst>
              <a:gd name="T0" fmla="*/ 0 w 336"/>
              <a:gd name="T1" fmla="*/ 0 h 192"/>
              <a:gd name="T2" fmla="*/ 240 w 336"/>
              <a:gd name="T3" fmla="*/ 0 h 192"/>
              <a:gd name="T4" fmla="*/ 336 w 336"/>
              <a:gd name="T5" fmla="*/ 48 h 192"/>
              <a:gd name="T6" fmla="*/ 336 w 336"/>
              <a:gd name="T7" fmla="*/ 192 h 192"/>
            </a:gdLst>
            <a:ahLst/>
            <a:cxnLst>
              <a:cxn ang="0">
                <a:pos x="T0" y="T1"/>
              </a:cxn>
              <a:cxn ang="0">
                <a:pos x="T2" y="T3"/>
              </a:cxn>
              <a:cxn ang="0">
                <a:pos x="T4" y="T5"/>
              </a:cxn>
              <a:cxn ang="0">
                <a:pos x="T6" y="T7"/>
              </a:cxn>
            </a:cxnLst>
            <a:rect l="0" t="0" r="r" b="b"/>
            <a:pathLst>
              <a:path w="336" h="192">
                <a:moveTo>
                  <a:pt x="0" y="0"/>
                </a:moveTo>
                <a:lnTo>
                  <a:pt x="240" y="0"/>
                </a:lnTo>
                <a:cubicBezTo>
                  <a:pt x="296" y="8"/>
                  <a:pt x="320" y="16"/>
                  <a:pt x="336" y="48"/>
                </a:cubicBezTo>
                <a:lnTo>
                  <a:pt x="336" y="192"/>
                </a:lnTo>
              </a:path>
            </a:pathLst>
          </a:custGeom>
          <a:noFill/>
          <a:ln w="19050"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7299" name="Text Box 19"/>
          <p:cNvSpPr txBox="1">
            <a:spLocks noChangeArrowheads="1"/>
          </p:cNvSpPr>
          <p:nvPr/>
        </p:nvSpPr>
        <p:spPr bwMode="auto">
          <a:xfrm>
            <a:off x="4559300" y="1760538"/>
            <a:ext cx="235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t>i</a:t>
            </a:r>
            <a:endParaRPr lang="en-GB"/>
          </a:p>
        </p:txBody>
      </p:sp>
      <p:sp>
        <p:nvSpPr>
          <p:cNvPr id="97300" name="Text Box 20"/>
          <p:cNvSpPr txBox="1">
            <a:spLocks noChangeArrowheads="1"/>
          </p:cNvSpPr>
          <p:nvPr/>
        </p:nvSpPr>
        <p:spPr bwMode="auto">
          <a:xfrm>
            <a:off x="6311900" y="1836738"/>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t>v</a:t>
            </a:r>
            <a:r>
              <a:rPr lang="en-US" baseline="-25000"/>
              <a:t>c</a:t>
            </a:r>
            <a:endParaRPr lang="en-GB" baseline="-25000"/>
          </a:p>
        </p:txBody>
      </p:sp>
      <p:sp>
        <p:nvSpPr>
          <p:cNvPr id="97301" name="Text Box 21"/>
          <p:cNvSpPr txBox="1">
            <a:spLocks noChangeArrowheads="1"/>
          </p:cNvSpPr>
          <p:nvPr/>
        </p:nvSpPr>
        <p:spPr bwMode="auto">
          <a:xfrm>
            <a:off x="2501900" y="1836738"/>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t>v</a:t>
            </a:r>
            <a:r>
              <a:rPr lang="en-US" baseline="-25000"/>
              <a:t>s</a:t>
            </a:r>
            <a:endParaRPr lang="en-GB" baseline="-25000"/>
          </a:p>
        </p:txBody>
      </p:sp>
      <p:sp>
        <p:nvSpPr>
          <p:cNvPr id="97304" name="Text Box 24"/>
          <p:cNvSpPr txBox="1">
            <a:spLocks noChangeArrowheads="1"/>
          </p:cNvSpPr>
          <p:nvPr/>
        </p:nvSpPr>
        <p:spPr bwMode="auto">
          <a:xfrm>
            <a:off x="4343400" y="846138"/>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t>R</a:t>
            </a:r>
            <a:endParaRPr lang="en-GB"/>
          </a:p>
        </p:txBody>
      </p:sp>
      <p:sp>
        <p:nvSpPr>
          <p:cNvPr id="97305" name="Text Box 25"/>
          <p:cNvSpPr txBox="1">
            <a:spLocks noChangeArrowheads="1"/>
          </p:cNvSpPr>
          <p:nvPr/>
        </p:nvSpPr>
        <p:spPr bwMode="auto">
          <a:xfrm>
            <a:off x="5270500" y="189706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t>C</a:t>
            </a:r>
            <a:endParaRPr lang="en-GB"/>
          </a:p>
        </p:txBody>
      </p:sp>
      <p:graphicFrame>
        <p:nvGraphicFramePr>
          <p:cNvPr id="97306" name="Object 26"/>
          <p:cNvGraphicFramePr>
            <a:graphicFrameLocks noChangeAspect="1"/>
          </p:cNvGraphicFramePr>
          <p:nvPr/>
        </p:nvGraphicFramePr>
        <p:xfrm>
          <a:off x="7004051" y="920750"/>
          <a:ext cx="2797175" cy="1898650"/>
        </p:xfrm>
        <a:graphic>
          <a:graphicData uri="http://schemas.openxmlformats.org/presentationml/2006/ole">
            <mc:AlternateContent xmlns:mc="http://schemas.openxmlformats.org/markup-compatibility/2006">
              <mc:Choice xmlns:v="urn:schemas-microsoft-com:vml" Requires="v">
                <p:oleObj spid="_x0000_s84006" name="Equation" r:id="rId3" imgW="1777680" imgH="1206360" progId="Equation.3">
                  <p:embed/>
                </p:oleObj>
              </mc:Choice>
              <mc:Fallback>
                <p:oleObj name="Equation" r:id="rId3" imgW="1777680" imgH="1206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4051" y="920750"/>
                        <a:ext cx="2797175"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310" name="Text Box 30"/>
          <p:cNvSpPr txBox="1">
            <a:spLocks noChangeArrowheads="1"/>
          </p:cNvSpPr>
          <p:nvPr/>
        </p:nvSpPr>
        <p:spPr bwMode="auto">
          <a:xfrm>
            <a:off x="6629401" y="3717926"/>
            <a:ext cx="35210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t> Step (signal) v</a:t>
            </a:r>
            <a:r>
              <a:rPr lang="en-GB" baseline="-25000"/>
              <a:t>s</a:t>
            </a:r>
            <a:r>
              <a:rPr lang="en-GB"/>
              <a:t> at t=1</a:t>
            </a:r>
          </a:p>
          <a:p>
            <a:r>
              <a:rPr lang="en-GB"/>
              <a:t> RC = 1</a:t>
            </a:r>
          </a:p>
          <a:p>
            <a:r>
              <a:rPr lang="en-GB"/>
              <a:t> First order (exponential) response for v</a:t>
            </a:r>
            <a:r>
              <a:rPr lang="en-GB" baseline="-25000"/>
              <a:t>c</a:t>
            </a:r>
          </a:p>
        </p:txBody>
      </p:sp>
      <p:pic>
        <p:nvPicPr>
          <p:cNvPr id="97309" name="Picture 29"/>
          <p:cNvPicPr>
            <a:picLocks noChangeAspect="1" noChangeArrowheads="1"/>
          </p:cNvPicPr>
          <p:nvPr/>
        </p:nvPicPr>
        <p:blipFill>
          <a:blip r:embed="rId5">
            <a:extLst>
              <a:ext uri="{28A0092B-C50C-407E-A947-70E740481C1C}">
                <a14:useLocalDpi xmlns:a14="http://schemas.microsoft.com/office/drawing/2010/main" val="0"/>
              </a:ext>
            </a:extLst>
          </a:blip>
          <a:srcRect l="3384" t="24619" r="4512" b="8617"/>
          <a:stretch>
            <a:fillRect/>
          </a:stretch>
        </p:blipFill>
        <p:spPr bwMode="auto">
          <a:xfrm>
            <a:off x="3200400" y="3505200"/>
            <a:ext cx="30988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7311" name="Text Box 31"/>
          <p:cNvSpPr txBox="1">
            <a:spLocks noChangeArrowheads="1"/>
          </p:cNvSpPr>
          <p:nvPr/>
        </p:nvSpPr>
        <p:spPr bwMode="auto">
          <a:xfrm rot="16200000">
            <a:off x="2656682" y="3964782"/>
            <a:ext cx="692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GB"/>
              <a:t>v</a:t>
            </a:r>
            <a:r>
              <a:rPr lang="en-GB" baseline="-25000"/>
              <a:t>s</a:t>
            </a:r>
            <a:r>
              <a:rPr lang="en-GB"/>
              <a:t>, v</a:t>
            </a:r>
            <a:r>
              <a:rPr lang="en-GB" baseline="-25000"/>
              <a:t>c</a:t>
            </a:r>
          </a:p>
        </p:txBody>
      </p:sp>
      <p:sp>
        <p:nvSpPr>
          <p:cNvPr id="97312" name="Text Box 32"/>
          <p:cNvSpPr txBox="1">
            <a:spLocks noChangeArrowheads="1"/>
          </p:cNvSpPr>
          <p:nvPr/>
        </p:nvSpPr>
        <p:spPr bwMode="auto">
          <a:xfrm>
            <a:off x="6288088" y="5356226"/>
            <a:ext cx="247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GB"/>
              <a:t>t</a:t>
            </a:r>
            <a:endParaRPr lang="en-GB" baseline="-25000"/>
          </a:p>
        </p:txBody>
      </p:sp>
    </p:spTree>
    <p:extLst>
      <p:ext uri="{BB962C8B-B14F-4D97-AF65-F5344CB8AC3E}">
        <p14:creationId xmlns:p14="http://schemas.microsoft.com/office/powerpoint/2010/main" val="34673146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Continuous Time signals:</a:t>
            </a:r>
            <a:br>
              <a:rPr lang="en-IN" dirty="0"/>
            </a:br>
            <a:endParaRPr lang="en-IN" dirty="0"/>
          </a:p>
        </p:txBody>
      </p:sp>
      <p:sp>
        <p:nvSpPr>
          <p:cNvPr id="3" name="Content Placeholder 2"/>
          <p:cNvSpPr>
            <a:spLocks noGrp="1"/>
          </p:cNvSpPr>
          <p:nvPr>
            <p:ph idx="1"/>
          </p:nvPr>
        </p:nvSpPr>
        <p:spPr/>
        <p:txBody>
          <a:bodyPr/>
          <a:lstStyle/>
          <a:p>
            <a:pPr fontAlgn="base"/>
            <a:r>
              <a:rPr lang="en-IN" dirty="0" smtClean="0"/>
              <a:t>Examples:</a:t>
            </a:r>
          </a:p>
          <a:p>
            <a:pPr fontAlgn="base"/>
            <a:r>
              <a:rPr lang="en-IN" dirty="0" smtClean="0"/>
              <a:t>Sine wave, cosine wave, triangular wave etc. similarly some electrical signals derived from physical quantities like temperature, pressure, sound etc. are also an examples of continuous signals.</a:t>
            </a:r>
          </a:p>
          <a:p>
            <a:endParaRPr lang="en-IN" dirty="0"/>
          </a:p>
        </p:txBody>
      </p:sp>
      <p:sp>
        <p:nvSpPr>
          <p:cNvPr id="5" name="Rectangle 4"/>
          <p:cNvSpPr/>
          <p:nvPr/>
        </p:nvSpPr>
        <p:spPr>
          <a:xfrm>
            <a:off x="4812029" y="4408462"/>
            <a:ext cx="6096000" cy="923330"/>
          </a:xfrm>
          <a:prstGeom prst="rect">
            <a:avLst/>
          </a:prstGeom>
        </p:spPr>
        <p:txBody>
          <a:bodyPr>
            <a:spAutoFit/>
          </a:bodyPr>
          <a:lstStyle/>
          <a:p>
            <a:pPr fontAlgn="base"/>
            <a:r>
              <a:rPr lang="en-IN" dirty="0">
                <a:solidFill>
                  <a:srgbClr val="333333"/>
                </a:solidFill>
                <a:latin typeface="noto serif"/>
              </a:rPr>
              <a:t>Mathematical expression:</a:t>
            </a:r>
          </a:p>
          <a:p>
            <a:pPr fontAlgn="base"/>
            <a:r>
              <a:rPr lang="en-IN" dirty="0">
                <a:solidFill>
                  <a:srgbClr val="333333"/>
                </a:solidFill>
                <a:latin typeface="noto serif"/>
              </a:rPr>
              <a:t>Mathematically a continuous signal can be expressed as,</a:t>
            </a:r>
          </a:p>
          <a:p>
            <a:pPr fontAlgn="base"/>
            <a:r>
              <a:rPr lang="en-IN" b="1" dirty="0">
                <a:solidFill>
                  <a:srgbClr val="333333"/>
                </a:solidFill>
                <a:latin typeface="inherit"/>
              </a:rPr>
              <a:t>x(t)=A </a:t>
            </a:r>
            <a:r>
              <a:rPr lang="en-IN" b="1" dirty="0" smtClean="0">
                <a:solidFill>
                  <a:srgbClr val="333333"/>
                </a:solidFill>
                <a:latin typeface="inherit"/>
              </a:rPr>
              <a:t>sin(</a:t>
            </a:r>
            <a:r>
              <a:rPr lang="en-IN" b="1" dirty="0" err="1" smtClean="0">
                <a:solidFill>
                  <a:srgbClr val="333333"/>
                </a:solidFill>
                <a:latin typeface="inherit"/>
              </a:rPr>
              <a:t>wt</a:t>
            </a:r>
            <a:r>
              <a:rPr lang="en-IN" b="1" dirty="0" smtClean="0">
                <a:solidFill>
                  <a:srgbClr val="333333"/>
                </a:solidFill>
                <a:latin typeface="inherit"/>
              </a:rPr>
              <a:t>)</a:t>
            </a:r>
            <a:endParaRPr lang="en-IN" b="0" i="0" dirty="0">
              <a:solidFill>
                <a:srgbClr val="333333"/>
              </a:solidFill>
              <a:effectLst/>
              <a:latin typeface="noto serif"/>
            </a:endParaRPr>
          </a:p>
        </p:txBody>
      </p:sp>
      <p:sp>
        <p:nvSpPr>
          <p:cNvPr id="6" name="Rectangle 5"/>
          <p:cNvSpPr/>
          <p:nvPr/>
        </p:nvSpPr>
        <p:spPr>
          <a:xfrm>
            <a:off x="4767882" y="5525807"/>
            <a:ext cx="6611318" cy="923330"/>
          </a:xfrm>
          <a:prstGeom prst="rect">
            <a:avLst/>
          </a:prstGeom>
        </p:spPr>
        <p:txBody>
          <a:bodyPr wrap="square">
            <a:spAutoFit/>
          </a:bodyPr>
          <a:lstStyle/>
          <a:p>
            <a:pPr fontAlgn="base">
              <a:buFont typeface="Arial" panose="020B0604020202020204" pitchFamily="34" charset="0"/>
              <a:buChar char="•"/>
            </a:pPr>
            <a:r>
              <a:rPr lang="en-IN" dirty="0">
                <a:solidFill>
                  <a:srgbClr val="333333"/>
                </a:solidFill>
                <a:latin typeface="inherit"/>
              </a:rPr>
              <a:t>For every fix value of t, x(t) is periodic in nature.</a:t>
            </a:r>
          </a:p>
          <a:p>
            <a:pPr fontAlgn="base">
              <a:buFont typeface="Arial" panose="020B0604020202020204" pitchFamily="34" charset="0"/>
              <a:buChar char="•"/>
            </a:pPr>
            <a:r>
              <a:rPr lang="en-IN" dirty="0">
                <a:solidFill>
                  <a:srgbClr val="333333"/>
                </a:solidFill>
                <a:latin typeface="inherit"/>
              </a:rPr>
              <a:t>If the frequency (1/t) is increased then the rate of oscillation also changes.</a:t>
            </a:r>
            <a:endParaRPr lang="en-IN" b="0" i="0" dirty="0">
              <a:solidFill>
                <a:srgbClr val="333333"/>
              </a:solidFill>
              <a:effectLst/>
              <a:latin typeface="inherit"/>
            </a:endParaRPr>
          </a:p>
        </p:txBody>
      </p:sp>
      <p:pic>
        <p:nvPicPr>
          <p:cNvPr id="7" name="Picture 6"/>
          <p:cNvPicPr>
            <a:picLocks noChangeAspect="1"/>
          </p:cNvPicPr>
          <p:nvPr/>
        </p:nvPicPr>
        <p:blipFill>
          <a:blip r:embed="rId2"/>
          <a:stretch>
            <a:fillRect/>
          </a:stretch>
        </p:blipFill>
        <p:spPr>
          <a:xfrm>
            <a:off x="1022968" y="4602477"/>
            <a:ext cx="3171825" cy="1552575"/>
          </a:xfrm>
          <a:prstGeom prst="rect">
            <a:avLst/>
          </a:prstGeom>
        </p:spPr>
      </p:pic>
    </p:spTree>
    <p:extLst>
      <p:ext uri="{BB962C8B-B14F-4D97-AF65-F5344CB8AC3E}">
        <p14:creationId xmlns:p14="http://schemas.microsoft.com/office/powerpoint/2010/main" val="4107129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IN" dirty="0" smtClean="0"/>
              <a:t>Lab Experiments </a:t>
            </a:r>
            <a:endParaRPr lang="en-IN" dirty="0"/>
          </a:p>
        </p:txBody>
      </p:sp>
      <p:sp>
        <p:nvSpPr>
          <p:cNvPr id="4" name="Content Placeholder 3"/>
          <p:cNvSpPr>
            <a:spLocks noGrp="1"/>
          </p:cNvSpPr>
          <p:nvPr>
            <p:ph sz="quarter" idx="15"/>
          </p:nvPr>
        </p:nvSpPr>
        <p:spPr>
          <a:xfrm>
            <a:off x="643467" y="1438835"/>
            <a:ext cx="10430933" cy="4733365"/>
          </a:xfrm>
        </p:spPr>
        <p:txBody>
          <a:bodyPr>
            <a:noAutofit/>
          </a:bodyPr>
          <a:lstStyle/>
          <a:p>
            <a:pPr marL="0" indent="0">
              <a:buNone/>
            </a:pPr>
            <a:r>
              <a:rPr lang="en-IN" sz="2000" b="1" dirty="0"/>
              <a:t>Lab 1.</a:t>
            </a:r>
            <a:r>
              <a:rPr lang="en-IN" sz="2000" dirty="0"/>
              <a:t>a) Generation of basic signals</a:t>
            </a:r>
          </a:p>
          <a:p>
            <a:pPr marL="0" indent="0">
              <a:buNone/>
            </a:pPr>
            <a:r>
              <a:rPr lang="en-IN" sz="2000" dirty="0"/>
              <a:t>           b) Unit step, ramp and impulse</a:t>
            </a:r>
          </a:p>
          <a:p>
            <a:pPr marL="0" indent="0">
              <a:buNone/>
            </a:pPr>
            <a:r>
              <a:rPr lang="en-IN" sz="2000" b="1" dirty="0" smtClean="0"/>
              <a:t>Lab </a:t>
            </a:r>
            <a:r>
              <a:rPr lang="en-IN" sz="2000" b="1" dirty="0"/>
              <a:t>2</a:t>
            </a:r>
            <a:r>
              <a:rPr lang="en-IN" sz="2000" dirty="0"/>
              <a:t>: Continuous and discrete time</a:t>
            </a:r>
          </a:p>
          <a:p>
            <a:pPr marL="0" indent="0">
              <a:buNone/>
            </a:pPr>
            <a:r>
              <a:rPr lang="en-IN" sz="2000" b="1" dirty="0"/>
              <a:t>Lab 3</a:t>
            </a:r>
            <a:r>
              <a:rPr lang="en-IN" sz="2000" dirty="0"/>
              <a:t>: a) Study of sampling theorem</a:t>
            </a:r>
          </a:p>
          <a:p>
            <a:pPr marL="0" indent="0">
              <a:buNone/>
            </a:pPr>
            <a:r>
              <a:rPr lang="en-IN" sz="2000" dirty="0"/>
              <a:t>            b) Aliasing effects</a:t>
            </a:r>
          </a:p>
          <a:p>
            <a:pPr marL="0" indent="0">
              <a:buNone/>
            </a:pPr>
            <a:r>
              <a:rPr lang="en-IN" sz="2000" b="1" dirty="0"/>
              <a:t>Lab 4:</a:t>
            </a:r>
            <a:r>
              <a:rPr lang="en-IN" sz="2000" dirty="0"/>
              <a:t> a) Linear convolution</a:t>
            </a:r>
          </a:p>
          <a:p>
            <a:pPr marL="0" indent="0">
              <a:buNone/>
            </a:pPr>
            <a:r>
              <a:rPr lang="en-IN" sz="2000" dirty="0"/>
              <a:t>            b) Circular convolution</a:t>
            </a:r>
          </a:p>
          <a:p>
            <a:pPr marL="0" indent="0">
              <a:buNone/>
            </a:pPr>
            <a:r>
              <a:rPr lang="en-IN" sz="2000" b="1" dirty="0"/>
              <a:t>Lab 5:</a:t>
            </a:r>
            <a:r>
              <a:rPr lang="en-IN" sz="2000" dirty="0"/>
              <a:t> a) Autocorrelation and cross correlation</a:t>
            </a:r>
          </a:p>
          <a:p>
            <a:pPr marL="0" indent="0">
              <a:buNone/>
            </a:pPr>
            <a:r>
              <a:rPr lang="en-IN" sz="2000" dirty="0"/>
              <a:t>            b) Spectrum analysis using DFT</a:t>
            </a:r>
          </a:p>
          <a:p>
            <a:pPr marL="0" indent="0">
              <a:buNone/>
            </a:pPr>
            <a:r>
              <a:rPr lang="en-IN" sz="2000" b="1" dirty="0"/>
              <a:t>Lab 6:</a:t>
            </a:r>
            <a:r>
              <a:rPr lang="en-IN" sz="2000" dirty="0"/>
              <a:t> a) Efficient computation of DFT using FFT</a:t>
            </a:r>
          </a:p>
          <a:p>
            <a:pPr marL="0" indent="0">
              <a:buNone/>
            </a:pPr>
            <a:r>
              <a:rPr lang="en-IN" sz="2000" dirty="0"/>
              <a:t>            b) Computation of IDFT</a:t>
            </a:r>
          </a:p>
          <a:p>
            <a:pPr marL="0" indent="0">
              <a:buNone/>
            </a:pPr>
            <a:r>
              <a:rPr lang="en-IN" sz="2000" b="1" dirty="0"/>
              <a:t>Lab7:</a:t>
            </a:r>
            <a:r>
              <a:rPr lang="en-IN" sz="2000" dirty="0"/>
              <a:t> a) Design of digital FIR Low Pass and High Pass filter  </a:t>
            </a:r>
            <a:r>
              <a:rPr lang="en-IN" sz="2000" dirty="0" smtClean="0"/>
              <a:t>using </a:t>
            </a:r>
            <a:r>
              <a:rPr lang="en-IN" sz="2000" dirty="0"/>
              <a:t>rectangular window</a:t>
            </a:r>
          </a:p>
          <a:p>
            <a:pPr marL="0" indent="0">
              <a:buNone/>
            </a:pPr>
            <a:r>
              <a:rPr lang="en-IN" sz="2000" dirty="0"/>
              <a:t>           b)</a:t>
            </a:r>
            <a:r>
              <a:rPr lang="en-IN" sz="2000" b="1" dirty="0"/>
              <a:t> </a:t>
            </a:r>
            <a:r>
              <a:rPr lang="en-IN" sz="2000" dirty="0"/>
              <a:t>Design of digital FIR Band Pass and Band Stop filter using rectangular </a:t>
            </a:r>
            <a:r>
              <a:rPr lang="en-IN" sz="2000" dirty="0" smtClean="0"/>
              <a:t>window</a:t>
            </a:r>
            <a:endParaRPr lang="en-IN" sz="2000" dirty="0"/>
          </a:p>
        </p:txBody>
      </p:sp>
    </p:spTree>
    <p:extLst>
      <p:ext uri="{BB962C8B-B14F-4D97-AF65-F5344CB8AC3E}">
        <p14:creationId xmlns:p14="http://schemas.microsoft.com/office/powerpoint/2010/main" val="14743161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Discrete </a:t>
            </a:r>
            <a:r>
              <a:rPr lang="en-IN" dirty="0"/>
              <a:t>Time signals:</a:t>
            </a:r>
            <a:br>
              <a:rPr lang="en-IN" dirty="0"/>
            </a:br>
            <a:endParaRPr lang="en-IN" dirty="0"/>
          </a:p>
        </p:txBody>
      </p:sp>
      <p:sp>
        <p:nvSpPr>
          <p:cNvPr id="3" name="Content Placeholder 2"/>
          <p:cNvSpPr>
            <a:spLocks noGrp="1"/>
          </p:cNvSpPr>
          <p:nvPr>
            <p:ph idx="1"/>
          </p:nvPr>
        </p:nvSpPr>
        <p:spPr/>
        <p:txBody>
          <a:bodyPr/>
          <a:lstStyle/>
          <a:p>
            <a:pPr fontAlgn="base"/>
            <a:r>
              <a:rPr lang="en-IN" dirty="0"/>
              <a:t>Discrete time signal:</a:t>
            </a:r>
          </a:p>
          <a:p>
            <a:pPr fontAlgn="base"/>
            <a:r>
              <a:rPr lang="en-IN" dirty="0"/>
              <a:t>In this case the value of signal is specified only at specific time. So signal represented at “discrete interval of time” is called as discrete time of signal.</a:t>
            </a:r>
          </a:p>
          <a:p>
            <a:pPr fontAlgn="base"/>
            <a:r>
              <a:rPr lang="en-IN" dirty="0"/>
              <a:t>The discrete time signal is generated from continuous time signal by using the sampling operation. This process is shown in figure below.</a:t>
            </a:r>
          </a:p>
          <a:p>
            <a:endParaRPr lang="en-IN" dirty="0"/>
          </a:p>
        </p:txBody>
      </p:sp>
    </p:spTree>
    <p:extLst>
      <p:ext uri="{BB962C8B-B14F-4D97-AF65-F5344CB8AC3E}">
        <p14:creationId xmlns:p14="http://schemas.microsoft.com/office/powerpoint/2010/main" val="32520705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a:t>
            </a:r>
            <a:endParaRPr lang="en-IN" dirty="0"/>
          </a:p>
        </p:txBody>
      </p:sp>
      <p:sp>
        <p:nvSpPr>
          <p:cNvPr id="5" name="Content Placeholder 4"/>
          <p:cNvSpPr>
            <a:spLocks noGrp="1"/>
          </p:cNvSpPr>
          <p:nvPr>
            <p:ph idx="1"/>
          </p:nvPr>
        </p:nvSpPr>
        <p:spPr>
          <a:xfrm>
            <a:off x="637793" y="1524000"/>
            <a:ext cx="5995482" cy="4648200"/>
          </a:xfrm>
        </p:spPr>
        <p:txBody>
          <a:bodyPr>
            <a:normAutofit fontScale="70000" lnSpcReduction="20000"/>
          </a:bodyPr>
          <a:lstStyle/>
          <a:p>
            <a:pPr algn="just" fontAlgn="base"/>
            <a:r>
              <a:rPr lang="en-IN" dirty="0"/>
              <a:t>Consider a continuous </a:t>
            </a:r>
            <a:r>
              <a:rPr lang="en-IN" dirty="0" err="1"/>
              <a:t>analog</a:t>
            </a:r>
            <a:r>
              <a:rPr lang="en-IN" dirty="0"/>
              <a:t> signal as shown in figure </a:t>
            </a:r>
            <a:endParaRPr lang="en-IN" dirty="0" smtClean="0"/>
          </a:p>
          <a:p>
            <a:pPr algn="just" fontAlgn="base"/>
            <a:r>
              <a:rPr lang="en-IN" dirty="0" smtClean="0"/>
              <a:t>a</a:t>
            </a:r>
            <a:r>
              <a:rPr lang="en-IN" dirty="0"/>
              <a:t>). This signal is continuous in nature from –infinity to +infinity.</a:t>
            </a:r>
          </a:p>
          <a:p>
            <a:pPr algn="just" fontAlgn="base"/>
            <a:r>
              <a:rPr lang="en-IN" dirty="0"/>
              <a:t>The sampling pulses are shown in figure </a:t>
            </a:r>
            <a:endParaRPr lang="en-IN" dirty="0" smtClean="0"/>
          </a:p>
          <a:p>
            <a:pPr algn="just" fontAlgn="base"/>
            <a:r>
              <a:rPr lang="en-IN" dirty="0" smtClean="0"/>
              <a:t>b</a:t>
            </a:r>
            <a:r>
              <a:rPr lang="en-IN" dirty="0"/>
              <a:t>). These are train of pulses. Here the samples are taken with </a:t>
            </a:r>
            <a:r>
              <a:rPr lang="en-IN" dirty="0" err="1"/>
              <a:t>Ts</a:t>
            </a:r>
            <a:r>
              <a:rPr lang="en-IN" dirty="0"/>
              <a:t> as sampling time.</a:t>
            </a:r>
          </a:p>
          <a:p>
            <a:pPr algn="just" fontAlgn="base"/>
            <a:r>
              <a:rPr lang="en-IN" dirty="0"/>
              <a:t>Figure c) shows the discrete time signal</a:t>
            </a:r>
          </a:p>
          <a:p>
            <a:pPr algn="just" fontAlgn="base"/>
            <a:endParaRPr lang="en-IN" dirty="0" smtClean="0"/>
          </a:p>
          <a:p>
            <a:pPr algn="just" fontAlgn="base"/>
            <a:r>
              <a:rPr lang="en-IN" dirty="0" smtClean="0"/>
              <a:t>For </a:t>
            </a:r>
            <a:r>
              <a:rPr lang="en-IN" dirty="0"/>
              <a:t>signal shown in figure a), the expression is x(t)=A </a:t>
            </a:r>
            <a:r>
              <a:rPr lang="en-IN" dirty="0" err="1"/>
              <a:t>cos</a:t>
            </a:r>
            <a:r>
              <a:rPr lang="en-IN" dirty="0"/>
              <a:t> (</a:t>
            </a:r>
            <a:r>
              <a:rPr lang="en-IN" dirty="0" err="1"/>
              <a:t>wt</a:t>
            </a:r>
            <a:r>
              <a:rPr lang="en-IN" dirty="0"/>
              <a:t>)</a:t>
            </a:r>
          </a:p>
          <a:p>
            <a:pPr algn="just" fontAlgn="base"/>
            <a:r>
              <a:rPr lang="en-IN" dirty="0"/>
              <a:t>And for signal shown in fig c) , the expression is x(t)= A </a:t>
            </a:r>
            <a:r>
              <a:rPr lang="en-IN" dirty="0" err="1"/>
              <a:t>cos</a:t>
            </a:r>
            <a:r>
              <a:rPr lang="en-IN" dirty="0"/>
              <a:t> (</a:t>
            </a:r>
            <a:r>
              <a:rPr lang="en-IN" dirty="0" err="1"/>
              <a:t>wn</a:t>
            </a:r>
            <a:r>
              <a:rPr lang="en-IN" dirty="0"/>
              <a:t>)</a:t>
            </a:r>
          </a:p>
          <a:p>
            <a:pPr algn="just"/>
            <a:endParaRPr lang="en-IN" dirty="0"/>
          </a:p>
        </p:txBody>
      </p:sp>
      <p:pic>
        <p:nvPicPr>
          <p:cNvPr id="6" name="Picture 5"/>
          <p:cNvPicPr>
            <a:picLocks noChangeAspect="1"/>
          </p:cNvPicPr>
          <p:nvPr/>
        </p:nvPicPr>
        <p:blipFill>
          <a:blip r:embed="rId2"/>
          <a:stretch>
            <a:fillRect/>
          </a:stretch>
        </p:blipFill>
        <p:spPr>
          <a:xfrm>
            <a:off x="6749582" y="1718812"/>
            <a:ext cx="5111858" cy="2695575"/>
          </a:xfrm>
          <a:prstGeom prst="rect">
            <a:avLst/>
          </a:prstGeom>
        </p:spPr>
      </p:pic>
    </p:spTree>
    <p:extLst>
      <p:ext uri="{BB962C8B-B14F-4D97-AF65-F5344CB8AC3E}">
        <p14:creationId xmlns:p14="http://schemas.microsoft.com/office/powerpoint/2010/main" val="7198208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dirty="0"/>
              <a:t>Continuous &amp; Discrete-Time Signals</a:t>
            </a:r>
          </a:p>
        </p:txBody>
      </p:sp>
      <p:sp>
        <p:nvSpPr>
          <p:cNvPr id="51203" name="Rectangle 3"/>
          <p:cNvSpPr>
            <a:spLocks noGrp="1" noChangeArrowheads="1"/>
          </p:cNvSpPr>
          <p:nvPr>
            <p:ph type="body" idx="1"/>
          </p:nvPr>
        </p:nvSpPr>
        <p:spPr>
          <a:xfrm>
            <a:off x="268941" y="1516064"/>
            <a:ext cx="6936071" cy="5206470"/>
          </a:xfrm>
        </p:spPr>
        <p:txBody>
          <a:bodyPr>
            <a:normAutofit lnSpcReduction="10000"/>
          </a:bodyPr>
          <a:lstStyle/>
          <a:p>
            <a:pPr>
              <a:lnSpc>
                <a:spcPct val="90000"/>
              </a:lnSpc>
            </a:pPr>
            <a:r>
              <a:rPr lang="en-GB" b="1" dirty="0"/>
              <a:t>Continuous-Time Signals</a:t>
            </a:r>
          </a:p>
          <a:p>
            <a:pPr>
              <a:lnSpc>
                <a:spcPct val="90000"/>
              </a:lnSpc>
            </a:pPr>
            <a:r>
              <a:rPr lang="en-GB" sz="2000" dirty="0"/>
              <a:t>Most signals in the real world are continuous time, as the scale is infinitesimally fine.</a:t>
            </a:r>
          </a:p>
          <a:p>
            <a:pPr>
              <a:lnSpc>
                <a:spcPct val="90000"/>
              </a:lnSpc>
            </a:pPr>
            <a:r>
              <a:rPr lang="en-GB" sz="2000" dirty="0" err="1" smtClean="0"/>
              <a:t>Eg</a:t>
            </a:r>
            <a:r>
              <a:rPr lang="en-GB" sz="2000" dirty="0" smtClean="0"/>
              <a:t>. voltage</a:t>
            </a:r>
            <a:r>
              <a:rPr lang="en-GB" sz="2000" dirty="0"/>
              <a:t>, velocity, </a:t>
            </a:r>
          </a:p>
          <a:p>
            <a:pPr>
              <a:lnSpc>
                <a:spcPct val="90000"/>
              </a:lnSpc>
            </a:pPr>
            <a:r>
              <a:rPr lang="en-GB" sz="2000" dirty="0"/>
              <a:t>Denote by </a:t>
            </a:r>
            <a:r>
              <a:rPr lang="en-GB" sz="2000" i="1" dirty="0"/>
              <a:t>x</a:t>
            </a:r>
            <a:r>
              <a:rPr lang="en-GB" sz="2000" dirty="0"/>
              <a:t>(</a:t>
            </a:r>
            <a:r>
              <a:rPr lang="en-GB" sz="2000" i="1" dirty="0"/>
              <a:t>t</a:t>
            </a:r>
            <a:r>
              <a:rPr lang="en-GB" sz="2000" dirty="0"/>
              <a:t>), where the time interval may be bounded (finite) or infinite</a:t>
            </a:r>
            <a:endParaRPr lang="en-GB" sz="1000" dirty="0"/>
          </a:p>
          <a:p>
            <a:pPr>
              <a:lnSpc>
                <a:spcPct val="90000"/>
              </a:lnSpc>
            </a:pPr>
            <a:r>
              <a:rPr lang="en-GB" b="1" dirty="0"/>
              <a:t>Discrete-Time Signals</a:t>
            </a:r>
          </a:p>
          <a:p>
            <a:pPr>
              <a:lnSpc>
                <a:spcPct val="90000"/>
              </a:lnSpc>
            </a:pPr>
            <a:r>
              <a:rPr lang="en-GB" sz="2000" dirty="0"/>
              <a:t>Some real world and many digital signals are discrete time, as they are sampled</a:t>
            </a:r>
          </a:p>
          <a:p>
            <a:pPr>
              <a:lnSpc>
                <a:spcPct val="90000"/>
              </a:lnSpc>
            </a:pPr>
            <a:r>
              <a:rPr lang="en-GB" sz="2000" dirty="0"/>
              <a:t>E.g. pixels, daily stock price (anything that a digital computer processes)</a:t>
            </a:r>
            <a:endParaRPr lang="en-GB" b="1" dirty="0"/>
          </a:p>
          <a:p>
            <a:pPr>
              <a:lnSpc>
                <a:spcPct val="90000"/>
              </a:lnSpc>
            </a:pPr>
            <a:r>
              <a:rPr lang="en-GB" sz="2000" dirty="0"/>
              <a:t>Denote by </a:t>
            </a:r>
            <a:r>
              <a:rPr lang="en-GB" sz="2000" i="1" dirty="0"/>
              <a:t>x</a:t>
            </a:r>
            <a:r>
              <a:rPr lang="en-GB" sz="2000" dirty="0"/>
              <a:t>[</a:t>
            </a:r>
            <a:r>
              <a:rPr lang="en-GB" sz="2000" i="1" dirty="0"/>
              <a:t>n</a:t>
            </a:r>
            <a:r>
              <a:rPr lang="en-GB" sz="2000" dirty="0"/>
              <a:t>], where </a:t>
            </a:r>
            <a:r>
              <a:rPr lang="en-GB" sz="2000" i="1" dirty="0"/>
              <a:t>n</a:t>
            </a:r>
            <a:r>
              <a:rPr lang="en-GB" sz="2000" dirty="0"/>
              <a:t> is an integer value that varies discretely</a:t>
            </a:r>
          </a:p>
          <a:p>
            <a:pPr>
              <a:lnSpc>
                <a:spcPct val="90000"/>
              </a:lnSpc>
            </a:pPr>
            <a:r>
              <a:rPr lang="en-GB" b="1" dirty="0"/>
              <a:t>Sampled continuous signal </a:t>
            </a:r>
            <a:endParaRPr lang="en-GB" b="1" dirty="0" smtClean="0"/>
          </a:p>
          <a:p>
            <a:pPr>
              <a:lnSpc>
                <a:spcPct val="90000"/>
              </a:lnSpc>
            </a:pPr>
            <a:r>
              <a:rPr lang="en-GB" sz="2000" i="1" dirty="0" smtClean="0"/>
              <a:t>x</a:t>
            </a:r>
            <a:r>
              <a:rPr lang="en-GB" sz="2000" dirty="0" smtClean="0"/>
              <a:t>[</a:t>
            </a:r>
            <a:r>
              <a:rPr lang="en-GB" sz="2000" i="1" dirty="0" smtClean="0"/>
              <a:t>n</a:t>
            </a:r>
            <a:r>
              <a:rPr lang="en-GB" sz="2000" dirty="0"/>
              <a:t>] =</a:t>
            </a:r>
            <a:r>
              <a:rPr lang="en-GB" sz="2000" i="1" dirty="0"/>
              <a:t>x</a:t>
            </a:r>
            <a:r>
              <a:rPr lang="en-GB" sz="2000" dirty="0"/>
              <a:t>(</a:t>
            </a:r>
            <a:r>
              <a:rPr lang="en-GB" sz="2000" i="1" dirty="0" err="1"/>
              <a:t>nk</a:t>
            </a:r>
            <a:r>
              <a:rPr lang="en-GB" sz="2000" dirty="0"/>
              <a:t>) – </a:t>
            </a:r>
            <a:r>
              <a:rPr lang="en-GB" sz="2000" i="1" dirty="0"/>
              <a:t>k</a:t>
            </a:r>
            <a:r>
              <a:rPr lang="en-GB" sz="2000" dirty="0"/>
              <a:t> is sample time</a:t>
            </a:r>
          </a:p>
        </p:txBody>
      </p:sp>
      <p:grpSp>
        <p:nvGrpSpPr>
          <p:cNvPr id="51251" name="Group 51"/>
          <p:cNvGrpSpPr>
            <a:grpSpLocks/>
          </p:cNvGrpSpPr>
          <p:nvPr/>
        </p:nvGrpSpPr>
        <p:grpSpPr bwMode="auto">
          <a:xfrm>
            <a:off x="7449487" y="1670847"/>
            <a:ext cx="3783012" cy="1527175"/>
            <a:chOff x="3089" y="912"/>
            <a:chExt cx="2383" cy="962"/>
          </a:xfrm>
        </p:grpSpPr>
        <p:sp>
          <p:nvSpPr>
            <p:cNvPr id="51206" name="Line 6"/>
            <p:cNvSpPr>
              <a:spLocks noChangeShapeType="1"/>
            </p:cNvSpPr>
            <p:nvPr/>
          </p:nvSpPr>
          <p:spPr bwMode="auto">
            <a:xfrm>
              <a:off x="3231" y="1606"/>
              <a:ext cx="224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07" name="Line 7"/>
            <p:cNvSpPr>
              <a:spLocks noChangeShapeType="1"/>
            </p:cNvSpPr>
            <p:nvPr/>
          </p:nvSpPr>
          <p:spPr bwMode="auto">
            <a:xfrm flipV="1">
              <a:off x="3421" y="912"/>
              <a:ext cx="0" cy="96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09" name="Text Box 9"/>
            <p:cNvSpPr txBox="1">
              <a:spLocks noChangeArrowheads="1"/>
            </p:cNvSpPr>
            <p:nvPr/>
          </p:nvSpPr>
          <p:spPr bwMode="auto">
            <a:xfrm>
              <a:off x="3089" y="912"/>
              <a:ext cx="34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GB"/>
                <a:t>x(t)</a:t>
              </a:r>
            </a:p>
          </p:txBody>
        </p:sp>
        <p:sp>
          <p:nvSpPr>
            <p:cNvPr id="51210" name="Freeform 10"/>
            <p:cNvSpPr>
              <a:spLocks/>
            </p:cNvSpPr>
            <p:nvPr/>
          </p:nvSpPr>
          <p:spPr bwMode="auto">
            <a:xfrm>
              <a:off x="3294" y="1059"/>
              <a:ext cx="2083" cy="815"/>
            </a:xfrm>
            <a:custGeom>
              <a:avLst/>
              <a:gdLst>
                <a:gd name="T0" fmla="*/ 0 w 3024"/>
                <a:gd name="T1" fmla="*/ 304 h 1240"/>
                <a:gd name="T2" fmla="*/ 432 w 3024"/>
                <a:gd name="T3" fmla="*/ 16 h 1240"/>
                <a:gd name="T4" fmla="*/ 816 w 3024"/>
                <a:gd name="T5" fmla="*/ 400 h 1240"/>
                <a:gd name="T6" fmla="*/ 1296 w 3024"/>
                <a:gd name="T7" fmla="*/ 1216 h 1240"/>
                <a:gd name="T8" fmla="*/ 1728 w 3024"/>
                <a:gd name="T9" fmla="*/ 544 h 1240"/>
                <a:gd name="T10" fmla="*/ 2112 w 3024"/>
                <a:gd name="T11" fmla="*/ 256 h 1240"/>
                <a:gd name="T12" fmla="*/ 3024 w 3024"/>
                <a:gd name="T13" fmla="*/ 208 h 1240"/>
              </a:gdLst>
              <a:ahLst/>
              <a:cxnLst>
                <a:cxn ang="0">
                  <a:pos x="T0" y="T1"/>
                </a:cxn>
                <a:cxn ang="0">
                  <a:pos x="T2" y="T3"/>
                </a:cxn>
                <a:cxn ang="0">
                  <a:pos x="T4" y="T5"/>
                </a:cxn>
                <a:cxn ang="0">
                  <a:pos x="T6" y="T7"/>
                </a:cxn>
                <a:cxn ang="0">
                  <a:pos x="T8" y="T9"/>
                </a:cxn>
                <a:cxn ang="0">
                  <a:pos x="T10" y="T11"/>
                </a:cxn>
                <a:cxn ang="0">
                  <a:pos x="T12" y="T13"/>
                </a:cxn>
              </a:cxnLst>
              <a:rect l="0" t="0" r="r" b="b"/>
              <a:pathLst>
                <a:path w="3024" h="1240">
                  <a:moveTo>
                    <a:pt x="0" y="304"/>
                  </a:moveTo>
                  <a:cubicBezTo>
                    <a:pt x="148" y="152"/>
                    <a:pt x="296" y="0"/>
                    <a:pt x="432" y="16"/>
                  </a:cubicBezTo>
                  <a:cubicBezTo>
                    <a:pt x="568" y="32"/>
                    <a:pt x="672" y="200"/>
                    <a:pt x="816" y="400"/>
                  </a:cubicBezTo>
                  <a:cubicBezTo>
                    <a:pt x="960" y="600"/>
                    <a:pt x="1144" y="1192"/>
                    <a:pt x="1296" y="1216"/>
                  </a:cubicBezTo>
                  <a:cubicBezTo>
                    <a:pt x="1448" y="1240"/>
                    <a:pt x="1592" y="704"/>
                    <a:pt x="1728" y="544"/>
                  </a:cubicBezTo>
                  <a:cubicBezTo>
                    <a:pt x="1864" y="384"/>
                    <a:pt x="1896" y="312"/>
                    <a:pt x="2112" y="256"/>
                  </a:cubicBezTo>
                  <a:cubicBezTo>
                    <a:pt x="2328" y="200"/>
                    <a:pt x="2676" y="204"/>
                    <a:pt x="3024" y="208"/>
                  </a:cubicBezTo>
                </a:path>
              </a:pathLst>
            </a:custGeom>
            <a:noFill/>
            <a:ln w="19050"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08" name="Text Box 8"/>
            <p:cNvSpPr txBox="1">
              <a:spLocks noChangeArrowheads="1"/>
            </p:cNvSpPr>
            <p:nvPr/>
          </p:nvSpPr>
          <p:spPr bwMode="auto">
            <a:xfrm>
              <a:off x="5111" y="1622"/>
              <a:ext cx="16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GB"/>
                <a:t>t</a:t>
              </a:r>
            </a:p>
          </p:txBody>
        </p:sp>
      </p:grpSp>
      <p:grpSp>
        <p:nvGrpSpPr>
          <p:cNvPr id="51250" name="Group 50"/>
          <p:cNvGrpSpPr>
            <a:grpSpLocks/>
          </p:cNvGrpSpPr>
          <p:nvPr/>
        </p:nvGrpSpPr>
        <p:grpSpPr bwMode="auto">
          <a:xfrm>
            <a:off x="7373286" y="4066384"/>
            <a:ext cx="3859213" cy="1646237"/>
            <a:chOff x="3120" y="2544"/>
            <a:chExt cx="2431" cy="1037"/>
          </a:xfrm>
        </p:grpSpPr>
        <p:sp>
          <p:nvSpPr>
            <p:cNvPr id="51213" name="Line 13"/>
            <p:cNvSpPr>
              <a:spLocks noChangeShapeType="1"/>
            </p:cNvSpPr>
            <p:nvPr/>
          </p:nvSpPr>
          <p:spPr bwMode="auto">
            <a:xfrm>
              <a:off x="3310" y="3334"/>
              <a:ext cx="2241"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14" name="Line 14"/>
            <p:cNvSpPr>
              <a:spLocks noChangeShapeType="1"/>
            </p:cNvSpPr>
            <p:nvPr/>
          </p:nvSpPr>
          <p:spPr bwMode="auto">
            <a:xfrm flipV="1">
              <a:off x="3462" y="2544"/>
              <a:ext cx="0" cy="93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15" name="Text Box 15"/>
            <p:cNvSpPr txBox="1">
              <a:spLocks noChangeArrowheads="1"/>
            </p:cNvSpPr>
            <p:nvPr/>
          </p:nvSpPr>
          <p:spPr bwMode="auto">
            <a:xfrm>
              <a:off x="3120" y="2640"/>
              <a:ext cx="39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GB"/>
                <a:t>x[n]</a:t>
              </a:r>
            </a:p>
          </p:txBody>
        </p:sp>
        <p:sp>
          <p:nvSpPr>
            <p:cNvPr id="51217" name="Text Box 17"/>
            <p:cNvSpPr txBox="1">
              <a:spLocks noChangeArrowheads="1"/>
            </p:cNvSpPr>
            <p:nvPr/>
          </p:nvSpPr>
          <p:spPr bwMode="auto">
            <a:xfrm>
              <a:off x="5184" y="3350"/>
              <a:ext cx="16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GB"/>
                <a:t>n</a:t>
              </a:r>
            </a:p>
          </p:txBody>
        </p:sp>
        <p:sp>
          <p:nvSpPr>
            <p:cNvPr id="51220" name="Line 20"/>
            <p:cNvSpPr>
              <a:spLocks noChangeShapeType="1"/>
            </p:cNvSpPr>
            <p:nvPr/>
          </p:nvSpPr>
          <p:spPr bwMode="auto">
            <a:xfrm flipV="1">
              <a:off x="3657" y="3096"/>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21" name="Oval 21"/>
            <p:cNvSpPr>
              <a:spLocks noChangeArrowheads="1"/>
            </p:cNvSpPr>
            <p:nvPr/>
          </p:nvSpPr>
          <p:spPr bwMode="auto">
            <a:xfrm>
              <a:off x="3631" y="3052"/>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4" name="Line 24"/>
            <p:cNvSpPr>
              <a:spLocks noChangeShapeType="1"/>
            </p:cNvSpPr>
            <p:nvPr/>
          </p:nvSpPr>
          <p:spPr bwMode="auto">
            <a:xfrm flipV="1">
              <a:off x="3849" y="3144"/>
              <a:ext cx="0" cy="19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25" name="Oval 25"/>
            <p:cNvSpPr>
              <a:spLocks noChangeArrowheads="1"/>
            </p:cNvSpPr>
            <p:nvPr/>
          </p:nvSpPr>
          <p:spPr bwMode="auto">
            <a:xfrm>
              <a:off x="3823" y="3120"/>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27" name="Line 27"/>
            <p:cNvSpPr>
              <a:spLocks noChangeShapeType="1"/>
            </p:cNvSpPr>
            <p:nvPr/>
          </p:nvSpPr>
          <p:spPr bwMode="auto">
            <a:xfrm flipV="1">
              <a:off x="4041" y="3146"/>
              <a:ext cx="0" cy="186"/>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28" name="Oval 28"/>
            <p:cNvSpPr>
              <a:spLocks noChangeArrowheads="1"/>
            </p:cNvSpPr>
            <p:nvPr/>
          </p:nvSpPr>
          <p:spPr bwMode="auto">
            <a:xfrm>
              <a:off x="4015" y="3120"/>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0" name="Line 30"/>
            <p:cNvSpPr>
              <a:spLocks noChangeShapeType="1"/>
            </p:cNvSpPr>
            <p:nvPr/>
          </p:nvSpPr>
          <p:spPr bwMode="auto">
            <a:xfrm flipV="1">
              <a:off x="4233" y="3092"/>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31" name="Oval 31"/>
            <p:cNvSpPr>
              <a:spLocks noChangeArrowheads="1"/>
            </p:cNvSpPr>
            <p:nvPr/>
          </p:nvSpPr>
          <p:spPr bwMode="auto">
            <a:xfrm>
              <a:off x="4207" y="3048"/>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3" name="Line 33"/>
            <p:cNvSpPr>
              <a:spLocks noChangeShapeType="1"/>
            </p:cNvSpPr>
            <p:nvPr/>
          </p:nvSpPr>
          <p:spPr bwMode="auto">
            <a:xfrm flipV="1">
              <a:off x="4425" y="2933"/>
              <a:ext cx="0" cy="399"/>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34" name="Oval 34"/>
            <p:cNvSpPr>
              <a:spLocks noChangeArrowheads="1"/>
            </p:cNvSpPr>
            <p:nvPr/>
          </p:nvSpPr>
          <p:spPr bwMode="auto">
            <a:xfrm>
              <a:off x="4399" y="2928"/>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6" name="Line 36"/>
            <p:cNvSpPr>
              <a:spLocks noChangeShapeType="1"/>
            </p:cNvSpPr>
            <p:nvPr/>
          </p:nvSpPr>
          <p:spPr bwMode="auto">
            <a:xfrm flipV="1">
              <a:off x="4617" y="2801"/>
              <a:ext cx="0" cy="531"/>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37" name="Oval 37"/>
            <p:cNvSpPr>
              <a:spLocks noChangeArrowheads="1"/>
            </p:cNvSpPr>
            <p:nvPr/>
          </p:nvSpPr>
          <p:spPr bwMode="auto">
            <a:xfrm>
              <a:off x="4591" y="2784"/>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39" name="Line 39"/>
            <p:cNvSpPr>
              <a:spLocks noChangeShapeType="1"/>
            </p:cNvSpPr>
            <p:nvPr/>
          </p:nvSpPr>
          <p:spPr bwMode="auto">
            <a:xfrm flipV="1">
              <a:off x="4809" y="2714"/>
              <a:ext cx="0" cy="618"/>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40" name="Oval 40"/>
            <p:cNvSpPr>
              <a:spLocks noChangeArrowheads="1"/>
            </p:cNvSpPr>
            <p:nvPr/>
          </p:nvSpPr>
          <p:spPr bwMode="auto">
            <a:xfrm>
              <a:off x="4783" y="2688"/>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2" name="Line 42"/>
            <p:cNvSpPr>
              <a:spLocks noChangeShapeType="1"/>
            </p:cNvSpPr>
            <p:nvPr/>
          </p:nvSpPr>
          <p:spPr bwMode="auto">
            <a:xfrm flipV="1">
              <a:off x="5001" y="2723"/>
              <a:ext cx="0" cy="609"/>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43" name="Oval 43"/>
            <p:cNvSpPr>
              <a:spLocks noChangeArrowheads="1"/>
            </p:cNvSpPr>
            <p:nvPr/>
          </p:nvSpPr>
          <p:spPr bwMode="auto">
            <a:xfrm>
              <a:off x="4975" y="2688"/>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5" name="Line 45"/>
            <p:cNvSpPr>
              <a:spLocks noChangeShapeType="1"/>
            </p:cNvSpPr>
            <p:nvPr/>
          </p:nvSpPr>
          <p:spPr bwMode="auto">
            <a:xfrm flipV="1">
              <a:off x="5193" y="2807"/>
              <a:ext cx="0" cy="525"/>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46" name="Oval 46"/>
            <p:cNvSpPr>
              <a:spLocks noChangeArrowheads="1"/>
            </p:cNvSpPr>
            <p:nvPr/>
          </p:nvSpPr>
          <p:spPr bwMode="auto">
            <a:xfrm>
              <a:off x="5167" y="2784"/>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248" name="Line 48"/>
            <p:cNvSpPr>
              <a:spLocks noChangeShapeType="1"/>
            </p:cNvSpPr>
            <p:nvPr/>
          </p:nvSpPr>
          <p:spPr bwMode="auto">
            <a:xfrm flipV="1">
              <a:off x="3465" y="2972"/>
              <a:ext cx="0" cy="36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1249" name="Oval 49"/>
            <p:cNvSpPr>
              <a:spLocks noChangeArrowheads="1"/>
            </p:cNvSpPr>
            <p:nvPr/>
          </p:nvSpPr>
          <p:spPr bwMode="auto">
            <a:xfrm>
              <a:off x="3439" y="2928"/>
              <a:ext cx="48" cy="48"/>
            </a:xfrm>
            <a:prstGeom prst="ellipse">
              <a:avLst/>
            </a:prstGeom>
            <a:solidFill>
              <a:srgbClr val="FF0000"/>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30454521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Continuous valued or discrete valued signals:</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algn="just" fontAlgn="base"/>
            <a:r>
              <a:rPr lang="en-IN" dirty="0"/>
              <a:t>Continuous valued signals:</a:t>
            </a:r>
          </a:p>
          <a:p>
            <a:pPr algn="just" fontAlgn="base"/>
            <a:r>
              <a:rPr lang="en-IN" dirty="0"/>
              <a:t>If the variation in the amplitude of signal is continuous then, it is called continuous valued signal. Such signals may be continuous or discrete in nature. Following figure shows the examples of continuous valued signals.</a:t>
            </a:r>
          </a:p>
          <a:p>
            <a:pPr algn="just" fontAlgn="base"/>
            <a:r>
              <a:rPr lang="en-IN" dirty="0"/>
              <a:t>Discrete valued signals:</a:t>
            </a:r>
          </a:p>
          <a:p>
            <a:pPr algn="just" fontAlgn="base"/>
            <a:r>
              <a:rPr lang="en-IN" dirty="0"/>
              <a:t>If the variation in the amplitude of signal is not continuous but the signal has certain discrete amplitude levels then such signal is called as discrete valued signal. Such signal may be again continuous or discrete in nature as shown in figure below.</a:t>
            </a:r>
          </a:p>
          <a:p>
            <a:pPr algn="just"/>
            <a:endParaRPr lang="en-IN" dirty="0"/>
          </a:p>
        </p:txBody>
      </p:sp>
    </p:spTree>
    <p:extLst>
      <p:ext uri="{BB962C8B-B14F-4D97-AF65-F5344CB8AC3E}">
        <p14:creationId xmlns:p14="http://schemas.microsoft.com/office/powerpoint/2010/main" val="12633887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Continuous-valued Signals </a:t>
            </a:r>
            <a:br>
              <a:rPr lang="en-IN" dirty="0"/>
            </a:br>
            <a:endParaRPr lang="en-IN" dirty="0"/>
          </a:p>
        </p:txBody>
      </p:sp>
      <p:sp>
        <p:nvSpPr>
          <p:cNvPr id="3" name="Content Placeholder 2"/>
          <p:cNvSpPr>
            <a:spLocks noGrp="1"/>
          </p:cNvSpPr>
          <p:nvPr>
            <p:ph idx="1"/>
          </p:nvPr>
        </p:nvSpPr>
        <p:spPr/>
        <p:txBody>
          <a:bodyPr/>
          <a:lstStyle/>
          <a:p>
            <a:r>
              <a:rPr lang="en-IN" dirty="0"/>
              <a:t>Continuous-valued Signals </a:t>
            </a:r>
            <a:endParaRPr lang="en-IN" dirty="0" smtClean="0"/>
          </a:p>
          <a:p>
            <a:r>
              <a:rPr lang="en-IN" dirty="0" smtClean="0"/>
              <a:t>If </a:t>
            </a:r>
            <a:r>
              <a:rPr lang="en-IN" dirty="0"/>
              <a:t>a signal takes on all possible values on a finite or an infinite range, it is said to be a continuous-valued </a:t>
            </a:r>
            <a:r>
              <a:rPr lang="en-IN" dirty="0" smtClean="0"/>
              <a:t>signals</a:t>
            </a:r>
          </a:p>
          <a:p>
            <a:r>
              <a:rPr lang="en-IN" dirty="0"/>
              <a:t>If a signal takes on values from a finite set of finite set of possible values, it is said to be a discrete-valued signals</a:t>
            </a:r>
          </a:p>
        </p:txBody>
      </p:sp>
      <p:pic>
        <p:nvPicPr>
          <p:cNvPr id="5" name="Picture 4"/>
          <p:cNvPicPr>
            <a:picLocks noChangeAspect="1"/>
          </p:cNvPicPr>
          <p:nvPr/>
        </p:nvPicPr>
        <p:blipFill>
          <a:blip r:embed="rId2"/>
          <a:stretch>
            <a:fillRect/>
          </a:stretch>
        </p:blipFill>
        <p:spPr>
          <a:xfrm>
            <a:off x="3814117" y="4475136"/>
            <a:ext cx="5400675" cy="914400"/>
          </a:xfrm>
          <a:prstGeom prst="rect">
            <a:avLst/>
          </a:prstGeom>
        </p:spPr>
      </p:pic>
    </p:spTree>
    <p:extLst>
      <p:ext uri="{BB962C8B-B14F-4D97-AF65-F5344CB8AC3E}">
        <p14:creationId xmlns:p14="http://schemas.microsoft.com/office/powerpoint/2010/main" val="461824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Basic Parts of </a:t>
            </a:r>
            <a:r>
              <a:rPr lang="en-IN" dirty="0" err="1" smtClean="0"/>
              <a:t>Analog</a:t>
            </a:r>
            <a:r>
              <a:rPr lang="en-IN" dirty="0" smtClean="0"/>
              <a:t> to Digital Convertor </a:t>
            </a:r>
            <a:endParaRPr lang="en-IN" dirty="0"/>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1733550" y="2200275"/>
            <a:ext cx="8724900" cy="2457450"/>
          </a:xfrm>
          <a:prstGeom prst="rect">
            <a:avLst/>
          </a:prstGeom>
        </p:spPr>
      </p:pic>
      <p:pic>
        <p:nvPicPr>
          <p:cNvPr id="6" name="Picture 5"/>
          <p:cNvPicPr>
            <a:picLocks noChangeAspect="1"/>
          </p:cNvPicPr>
          <p:nvPr/>
        </p:nvPicPr>
        <p:blipFill>
          <a:blip r:embed="rId3"/>
          <a:stretch>
            <a:fillRect/>
          </a:stretch>
        </p:blipFill>
        <p:spPr>
          <a:xfrm>
            <a:off x="1799013" y="4964152"/>
            <a:ext cx="1298195" cy="450810"/>
          </a:xfrm>
          <a:prstGeom prst="rect">
            <a:avLst/>
          </a:prstGeom>
        </p:spPr>
      </p:pic>
      <p:pic>
        <p:nvPicPr>
          <p:cNvPr id="7" name="Picture 6"/>
          <p:cNvPicPr>
            <a:picLocks noChangeAspect="1"/>
          </p:cNvPicPr>
          <p:nvPr/>
        </p:nvPicPr>
        <p:blipFill>
          <a:blip r:embed="rId4"/>
          <a:stretch>
            <a:fillRect/>
          </a:stretch>
        </p:blipFill>
        <p:spPr>
          <a:xfrm>
            <a:off x="4258429" y="4772070"/>
            <a:ext cx="1820165" cy="1123849"/>
          </a:xfrm>
          <a:prstGeom prst="rect">
            <a:avLst/>
          </a:prstGeom>
        </p:spPr>
      </p:pic>
    </p:spTree>
    <p:extLst>
      <p:ext uri="{BB962C8B-B14F-4D97-AF65-F5344CB8AC3E}">
        <p14:creationId xmlns:p14="http://schemas.microsoft.com/office/powerpoint/2010/main" val="31890430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0"/>
          <p:cNvSpPr>
            <a:spLocks noGrp="1" noChangeArrowheads="1"/>
          </p:cNvSpPr>
          <p:nvPr>
            <p:ph type="title"/>
          </p:nvPr>
        </p:nvSpPr>
        <p:spPr/>
        <p:txBody>
          <a:bodyPr/>
          <a:lstStyle/>
          <a:p>
            <a:r>
              <a:rPr lang="en-GB"/>
              <a:t>What is a System?</a:t>
            </a:r>
          </a:p>
        </p:txBody>
      </p:sp>
      <p:sp>
        <p:nvSpPr>
          <p:cNvPr id="39939" name="Rectangle 2051"/>
          <p:cNvSpPr>
            <a:spLocks noGrp="1" noChangeArrowheads="1"/>
          </p:cNvSpPr>
          <p:nvPr>
            <p:ph type="body" idx="1"/>
          </p:nvPr>
        </p:nvSpPr>
        <p:spPr/>
        <p:txBody>
          <a:bodyPr>
            <a:normAutofit fontScale="92500" lnSpcReduction="20000"/>
          </a:bodyPr>
          <a:lstStyle/>
          <a:p>
            <a:pPr>
              <a:buFontTx/>
              <a:buChar char="•"/>
            </a:pPr>
            <a:r>
              <a:rPr lang="en-GB"/>
              <a:t>Systems process input signals to produce output signals</a:t>
            </a:r>
          </a:p>
          <a:p>
            <a:endParaRPr lang="en-GB"/>
          </a:p>
          <a:p>
            <a:r>
              <a:rPr lang="en-GB"/>
              <a:t>Examples:</a:t>
            </a:r>
          </a:p>
          <a:p>
            <a:pPr lvl="1">
              <a:buFontTx/>
              <a:buChar char="–"/>
            </a:pPr>
            <a:r>
              <a:rPr lang="en-GB"/>
              <a:t>A circuit involving a capacitor can be viewed as a system that transforms the source voltage (signal) to the voltage (signal) across the capacitor</a:t>
            </a:r>
          </a:p>
          <a:p>
            <a:pPr lvl="1">
              <a:buFontTx/>
              <a:buChar char="–"/>
            </a:pPr>
            <a:r>
              <a:rPr lang="en-GB"/>
              <a:t>A CD player takes the signal on the CD and transforms it into a signal sent to the loud speaker</a:t>
            </a:r>
          </a:p>
          <a:p>
            <a:pPr lvl="1">
              <a:buFontTx/>
              <a:buChar char="–"/>
            </a:pPr>
            <a:r>
              <a:rPr lang="en-GB"/>
              <a:t>A communication system is generally composed of three sub-systems, the transmitter, the channel and the receiver.  The channel typically attenuates and adds noise to the transmitted signal which must be processed by the receiver</a:t>
            </a:r>
          </a:p>
        </p:txBody>
      </p:sp>
    </p:spTree>
    <p:extLst>
      <p:ext uri="{BB962C8B-B14F-4D97-AF65-F5344CB8AC3E}">
        <p14:creationId xmlns:p14="http://schemas.microsoft.com/office/powerpoint/2010/main" val="22369316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050"/>
          <p:cNvSpPr>
            <a:spLocks noGrp="1" noChangeArrowheads="1"/>
          </p:cNvSpPr>
          <p:nvPr>
            <p:ph type="title"/>
          </p:nvPr>
        </p:nvSpPr>
        <p:spPr/>
        <p:txBody>
          <a:bodyPr/>
          <a:lstStyle/>
          <a:p>
            <a:r>
              <a:rPr lang="en-GB"/>
              <a:t>How is a System Represented?</a:t>
            </a:r>
          </a:p>
        </p:txBody>
      </p:sp>
      <p:sp>
        <p:nvSpPr>
          <p:cNvPr id="45059" name="Rectangle 2051"/>
          <p:cNvSpPr>
            <a:spLocks noGrp="1" noChangeArrowheads="1"/>
          </p:cNvSpPr>
          <p:nvPr>
            <p:ph type="body" idx="1"/>
          </p:nvPr>
        </p:nvSpPr>
        <p:spPr>
          <a:xfrm>
            <a:off x="1530337" y="1388534"/>
            <a:ext cx="9848863" cy="5334000"/>
          </a:xfrm>
        </p:spPr>
        <p:txBody>
          <a:bodyPr>
            <a:normAutofit fontScale="92500" lnSpcReduction="20000"/>
          </a:bodyPr>
          <a:lstStyle/>
          <a:p>
            <a:pPr>
              <a:lnSpc>
                <a:spcPct val="90000"/>
              </a:lnSpc>
            </a:pPr>
            <a:r>
              <a:rPr lang="en-GB" dirty="0"/>
              <a:t>A system takes a signal as an input and transforms it into another signal</a:t>
            </a:r>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endParaRPr lang="en-GB" dirty="0"/>
          </a:p>
          <a:p>
            <a:pPr>
              <a:lnSpc>
                <a:spcPct val="90000"/>
              </a:lnSpc>
            </a:pPr>
            <a:r>
              <a:rPr lang="en-GB" dirty="0"/>
              <a:t>In a very broad sense, a system can be represented as the ratio of the output signal over the input signal</a:t>
            </a:r>
          </a:p>
          <a:p>
            <a:pPr>
              <a:lnSpc>
                <a:spcPct val="90000"/>
              </a:lnSpc>
            </a:pPr>
            <a:endParaRPr lang="en-GB" dirty="0"/>
          </a:p>
          <a:p>
            <a:pPr lvl="1">
              <a:lnSpc>
                <a:spcPct val="90000"/>
              </a:lnSpc>
            </a:pPr>
            <a:r>
              <a:rPr lang="en-GB" dirty="0"/>
              <a:t>That way, when we “multiply” the system by the input signal, we get the output signal</a:t>
            </a:r>
          </a:p>
          <a:p>
            <a:pPr lvl="1">
              <a:lnSpc>
                <a:spcPct val="90000"/>
              </a:lnSpc>
            </a:pPr>
            <a:r>
              <a:rPr lang="en-GB" dirty="0"/>
              <a:t>This concept will be firmed up in the coming weeks</a:t>
            </a:r>
          </a:p>
        </p:txBody>
      </p:sp>
      <p:sp>
        <p:nvSpPr>
          <p:cNvPr id="45060" name="Rectangle 2052"/>
          <p:cNvSpPr>
            <a:spLocks noChangeArrowheads="1"/>
          </p:cNvSpPr>
          <p:nvPr/>
        </p:nvSpPr>
        <p:spPr bwMode="auto">
          <a:xfrm>
            <a:off x="4910138" y="2133600"/>
            <a:ext cx="2209800" cy="1143000"/>
          </a:xfrm>
          <a:prstGeom prst="rect">
            <a:avLst/>
          </a:prstGeom>
          <a:solidFill>
            <a:srgbClr val="C0C0C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sz="2400"/>
              <a:t>System</a:t>
            </a:r>
            <a:endParaRPr lang="en-GB" sz="2400"/>
          </a:p>
        </p:txBody>
      </p:sp>
      <p:cxnSp>
        <p:nvCxnSpPr>
          <p:cNvPr id="45062" name="AutoShape 2054"/>
          <p:cNvCxnSpPr>
            <a:cxnSpLocks noChangeShapeType="1"/>
            <a:endCxn id="45060" idx="1"/>
          </p:cNvCxnSpPr>
          <p:nvPr/>
        </p:nvCxnSpPr>
        <p:spPr bwMode="auto">
          <a:xfrm>
            <a:off x="3124201" y="2705100"/>
            <a:ext cx="1776413"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3" name="AutoShape 2055"/>
          <p:cNvCxnSpPr>
            <a:cxnSpLocks noChangeShapeType="1"/>
            <a:stCxn id="45060" idx="3"/>
          </p:cNvCxnSpPr>
          <p:nvPr/>
        </p:nvCxnSpPr>
        <p:spPr bwMode="auto">
          <a:xfrm flipV="1">
            <a:off x="7129464" y="2697164"/>
            <a:ext cx="1768475" cy="7937"/>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064" name="Text Box 2056"/>
          <p:cNvSpPr txBox="1">
            <a:spLocks noChangeArrowheads="1"/>
          </p:cNvSpPr>
          <p:nvPr/>
        </p:nvSpPr>
        <p:spPr bwMode="auto">
          <a:xfrm>
            <a:off x="2667000" y="2263775"/>
            <a:ext cx="185420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buFontTx/>
              <a:buNone/>
            </a:pPr>
            <a:r>
              <a:rPr lang="en-US" sz="2400"/>
              <a:t>Input signal</a:t>
            </a:r>
          </a:p>
          <a:p>
            <a:pPr algn="r">
              <a:buFontTx/>
              <a:buNone/>
            </a:pPr>
            <a:endParaRPr lang="en-US" sz="400"/>
          </a:p>
          <a:p>
            <a:pPr algn="r">
              <a:buFontTx/>
              <a:buNone/>
            </a:pPr>
            <a:r>
              <a:rPr lang="en-US" sz="2400"/>
              <a:t>x(t)</a:t>
            </a:r>
            <a:endParaRPr lang="en-GB" sz="2400"/>
          </a:p>
        </p:txBody>
      </p:sp>
      <p:sp>
        <p:nvSpPr>
          <p:cNvPr id="45065" name="Text Box 2057"/>
          <p:cNvSpPr txBox="1">
            <a:spLocks noChangeArrowheads="1"/>
          </p:cNvSpPr>
          <p:nvPr/>
        </p:nvSpPr>
        <p:spPr bwMode="auto">
          <a:xfrm>
            <a:off x="7272338" y="2263775"/>
            <a:ext cx="2176462"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US" sz="2400"/>
              <a:t>Output signal</a:t>
            </a:r>
          </a:p>
          <a:p>
            <a:pPr>
              <a:buFontTx/>
              <a:buNone/>
            </a:pPr>
            <a:endParaRPr lang="en-US" sz="400"/>
          </a:p>
          <a:p>
            <a:pPr>
              <a:buFontTx/>
              <a:buNone/>
            </a:pPr>
            <a:r>
              <a:rPr lang="en-US" sz="2400"/>
              <a:t>y(t)</a:t>
            </a:r>
            <a:endParaRPr lang="en-GB" sz="2400"/>
          </a:p>
        </p:txBody>
      </p:sp>
    </p:spTree>
    <p:extLst>
      <p:ext uri="{BB962C8B-B14F-4D97-AF65-F5344CB8AC3E}">
        <p14:creationId xmlns:p14="http://schemas.microsoft.com/office/powerpoint/2010/main" val="8029025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52" name="Rectangle 24"/>
          <p:cNvSpPr>
            <a:spLocks noGrp="1" noChangeArrowheads="1"/>
          </p:cNvSpPr>
          <p:nvPr>
            <p:ph type="title"/>
          </p:nvPr>
        </p:nvSpPr>
        <p:spPr>
          <a:xfrm>
            <a:off x="1358544" y="62227"/>
            <a:ext cx="10893337" cy="964092"/>
          </a:xfrm>
        </p:spPr>
        <p:txBody>
          <a:bodyPr/>
          <a:lstStyle/>
          <a:p>
            <a:r>
              <a:rPr lang="en-GB" dirty="0"/>
              <a:t>Example: An Electrical Circuit System</a:t>
            </a:r>
          </a:p>
        </p:txBody>
      </p:sp>
      <p:sp>
        <p:nvSpPr>
          <p:cNvPr id="99353" name="Rectangle 25"/>
          <p:cNvSpPr>
            <a:spLocks noGrp="1" noChangeArrowheads="1"/>
          </p:cNvSpPr>
          <p:nvPr>
            <p:ph type="body" idx="1"/>
          </p:nvPr>
        </p:nvSpPr>
        <p:spPr>
          <a:xfrm>
            <a:off x="1905000" y="2895600"/>
            <a:ext cx="7772400" cy="533400"/>
          </a:xfrm>
        </p:spPr>
        <p:txBody>
          <a:bodyPr>
            <a:normAutofit fontScale="85000" lnSpcReduction="10000"/>
          </a:bodyPr>
          <a:lstStyle/>
          <a:p>
            <a:r>
              <a:rPr lang="en-GB"/>
              <a:t>Simulink representation of the electrical circuit</a:t>
            </a:r>
          </a:p>
        </p:txBody>
      </p:sp>
      <p:sp>
        <p:nvSpPr>
          <p:cNvPr id="99335" name="Oval 7"/>
          <p:cNvSpPr>
            <a:spLocks noChangeArrowheads="1"/>
          </p:cNvSpPr>
          <p:nvPr/>
        </p:nvSpPr>
        <p:spPr bwMode="auto">
          <a:xfrm>
            <a:off x="3276600" y="1836738"/>
            <a:ext cx="457200" cy="457200"/>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sz="1400">
                <a:latin typeface="Times New Roman" panose="02020603050405020304" pitchFamily="18" charset="0"/>
              </a:rPr>
              <a:t>+</a:t>
            </a:r>
          </a:p>
          <a:p>
            <a:pPr algn="ctr">
              <a:buFontTx/>
              <a:buNone/>
            </a:pPr>
            <a:r>
              <a:rPr lang="en-US" sz="1400">
                <a:latin typeface="Times New Roman" panose="02020603050405020304" pitchFamily="18" charset="0"/>
              </a:rPr>
              <a:t>-</a:t>
            </a:r>
            <a:endParaRPr lang="en-GB" sz="1400">
              <a:latin typeface="Times New Roman" panose="02020603050405020304" pitchFamily="18" charset="0"/>
            </a:endParaRPr>
          </a:p>
        </p:txBody>
      </p:sp>
      <p:grpSp>
        <p:nvGrpSpPr>
          <p:cNvPr id="99336" name="Group 8"/>
          <p:cNvGrpSpPr>
            <a:grpSpLocks/>
          </p:cNvGrpSpPr>
          <p:nvPr/>
        </p:nvGrpSpPr>
        <p:grpSpPr bwMode="auto">
          <a:xfrm>
            <a:off x="6019801" y="2027238"/>
            <a:ext cx="511175" cy="76200"/>
            <a:chOff x="2640" y="1200"/>
            <a:chExt cx="322" cy="48"/>
          </a:xfrm>
        </p:grpSpPr>
        <p:sp>
          <p:nvSpPr>
            <p:cNvPr id="99337" name="Line 9"/>
            <p:cNvSpPr>
              <a:spLocks noChangeShapeType="1"/>
            </p:cNvSpPr>
            <p:nvPr/>
          </p:nvSpPr>
          <p:spPr bwMode="auto">
            <a:xfrm>
              <a:off x="2640" y="1200"/>
              <a:ext cx="3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338" name="Line 10"/>
            <p:cNvSpPr>
              <a:spLocks noChangeShapeType="1"/>
            </p:cNvSpPr>
            <p:nvPr/>
          </p:nvSpPr>
          <p:spPr bwMode="auto">
            <a:xfrm>
              <a:off x="2640" y="1248"/>
              <a:ext cx="32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
        <p:nvSpPr>
          <p:cNvPr id="99339" name="Freeform 11"/>
          <p:cNvSpPr>
            <a:spLocks/>
          </p:cNvSpPr>
          <p:nvPr/>
        </p:nvSpPr>
        <p:spPr bwMode="auto">
          <a:xfrm>
            <a:off x="3503613" y="2109788"/>
            <a:ext cx="2805112" cy="481012"/>
          </a:xfrm>
          <a:custGeom>
            <a:avLst/>
            <a:gdLst>
              <a:gd name="T0" fmla="*/ 1 w 1767"/>
              <a:gd name="T1" fmla="*/ 117 h 303"/>
              <a:gd name="T2" fmla="*/ 0 w 1767"/>
              <a:gd name="T3" fmla="*/ 303 h 303"/>
              <a:gd name="T4" fmla="*/ 1767 w 1767"/>
              <a:gd name="T5" fmla="*/ 303 h 303"/>
              <a:gd name="T6" fmla="*/ 1767 w 1767"/>
              <a:gd name="T7" fmla="*/ 0 h 303"/>
            </a:gdLst>
            <a:ahLst/>
            <a:cxnLst>
              <a:cxn ang="0">
                <a:pos x="T0" y="T1"/>
              </a:cxn>
              <a:cxn ang="0">
                <a:pos x="T2" y="T3"/>
              </a:cxn>
              <a:cxn ang="0">
                <a:pos x="T4" y="T5"/>
              </a:cxn>
              <a:cxn ang="0">
                <a:pos x="T6" y="T7"/>
              </a:cxn>
            </a:cxnLst>
            <a:rect l="0" t="0" r="r" b="b"/>
            <a:pathLst>
              <a:path w="1767" h="303">
                <a:moveTo>
                  <a:pt x="1" y="117"/>
                </a:moveTo>
                <a:lnTo>
                  <a:pt x="0" y="303"/>
                </a:lnTo>
                <a:lnTo>
                  <a:pt x="1767" y="303"/>
                </a:lnTo>
                <a:lnTo>
                  <a:pt x="1767" y="0"/>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340" name="Freeform 12"/>
          <p:cNvSpPr>
            <a:spLocks/>
          </p:cNvSpPr>
          <p:nvPr/>
        </p:nvSpPr>
        <p:spPr bwMode="auto">
          <a:xfrm>
            <a:off x="3503613" y="1265239"/>
            <a:ext cx="2794000" cy="750887"/>
          </a:xfrm>
          <a:custGeom>
            <a:avLst/>
            <a:gdLst>
              <a:gd name="T0" fmla="*/ 1 w 1760"/>
              <a:gd name="T1" fmla="*/ 360 h 473"/>
              <a:gd name="T2" fmla="*/ 0 w 1760"/>
              <a:gd name="T3" fmla="*/ 104 h 473"/>
              <a:gd name="T4" fmla="*/ 615 w 1760"/>
              <a:gd name="T5" fmla="*/ 97 h 473"/>
              <a:gd name="T6" fmla="*/ 667 w 1760"/>
              <a:gd name="T7" fmla="*/ 26 h 473"/>
              <a:gd name="T8" fmla="*/ 725 w 1760"/>
              <a:gd name="T9" fmla="*/ 181 h 473"/>
              <a:gd name="T10" fmla="*/ 809 w 1760"/>
              <a:gd name="T11" fmla="*/ 0 h 473"/>
              <a:gd name="T12" fmla="*/ 867 w 1760"/>
              <a:gd name="T13" fmla="*/ 169 h 473"/>
              <a:gd name="T14" fmla="*/ 951 w 1760"/>
              <a:gd name="T15" fmla="*/ 7 h 473"/>
              <a:gd name="T16" fmla="*/ 1010 w 1760"/>
              <a:gd name="T17" fmla="*/ 169 h 473"/>
              <a:gd name="T18" fmla="*/ 1042 w 1760"/>
              <a:gd name="T19" fmla="*/ 97 h 473"/>
              <a:gd name="T20" fmla="*/ 1760 w 1760"/>
              <a:gd name="T21" fmla="*/ 104 h 473"/>
              <a:gd name="T22" fmla="*/ 1760 w 1760"/>
              <a:gd name="T23" fmla="*/ 473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60" h="473">
                <a:moveTo>
                  <a:pt x="1" y="360"/>
                </a:moveTo>
                <a:lnTo>
                  <a:pt x="0" y="104"/>
                </a:lnTo>
                <a:lnTo>
                  <a:pt x="615" y="97"/>
                </a:lnTo>
                <a:lnTo>
                  <a:pt x="667" y="26"/>
                </a:lnTo>
                <a:lnTo>
                  <a:pt x="725" y="181"/>
                </a:lnTo>
                <a:lnTo>
                  <a:pt x="809" y="0"/>
                </a:lnTo>
                <a:lnTo>
                  <a:pt x="867" y="169"/>
                </a:lnTo>
                <a:lnTo>
                  <a:pt x="951" y="7"/>
                </a:lnTo>
                <a:lnTo>
                  <a:pt x="1010" y="169"/>
                </a:lnTo>
                <a:lnTo>
                  <a:pt x="1042" y="97"/>
                </a:lnTo>
                <a:lnTo>
                  <a:pt x="1760" y="104"/>
                </a:lnTo>
                <a:lnTo>
                  <a:pt x="1760" y="473"/>
                </a:lnTo>
              </a:path>
            </a:pathLst>
          </a:custGeom>
          <a:noFill/>
          <a:ln w="19050" cmpd="sng">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341" name="Freeform 13"/>
          <p:cNvSpPr>
            <a:spLocks/>
          </p:cNvSpPr>
          <p:nvPr/>
        </p:nvSpPr>
        <p:spPr bwMode="auto">
          <a:xfrm>
            <a:off x="4724400" y="1760538"/>
            <a:ext cx="533400" cy="304800"/>
          </a:xfrm>
          <a:custGeom>
            <a:avLst/>
            <a:gdLst>
              <a:gd name="T0" fmla="*/ 0 w 336"/>
              <a:gd name="T1" fmla="*/ 0 h 192"/>
              <a:gd name="T2" fmla="*/ 240 w 336"/>
              <a:gd name="T3" fmla="*/ 0 h 192"/>
              <a:gd name="T4" fmla="*/ 336 w 336"/>
              <a:gd name="T5" fmla="*/ 48 h 192"/>
              <a:gd name="T6" fmla="*/ 336 w 336"/>
              <a:gd name="T7" fmla="*/ 192 h 192"/>
            </a:gdLst>
            <a:ahLst/>
            <a:cxnLst>
              <a:cxn ang="0">
                <a:pos x="T0" y="T1"/>
              </a:cxn>
              <a:cxn ang="0">
                <a:pos x="T2" y="T3"/>
              </a:cxn>
              <a:cxn ang="0">
                <a:pos x="T4" y="T5"/>
              </a:cxn>
              <a:cxn ang="0">
                <a:pos x="T6" y="T7"/>
              </a:cxn>
            </a:cxnLst>
            <a:rect l="0" t="0" r="r" b="b"/>
            <a:pathLst>
              <a:path w="336" h="192">
                <a:moveTo>
                  <a:pt x="0" y="0"/>
                </a:moveTo>
                <a:lnTo>
                  <a:pt x="240" y="0"/>
                </a:lnTo>
                <a:cubicBezTo>
                  <a:pt x="296" y="8"/>
                  <a:pt x="320" y="16"/>
                  <a:pt x="336" y="48"/>
                </a:cubicBezTo>
                <a:lnTo>
                  <a:pt x="336" y="192"/>
                </a:lnTo>
              </a:path>
            </a:pathLst>
          </a:custGeom>
          <a:noFill/>
          <a:ln w="19050" cmpd="sng">
            <a:solidFill>
              <a:schemeClr val="tx1"/>
            </a:solidFill>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9342" name="Text Box 14"/>
          <p:cNvSpPr txBox="1">
            <a:spLocks noChangeArrowheads="1"/>
          </p:cNvSpPr>
          <p:nvPr/>
        </p:nvSpPr>
        <p:spPr bwMode="auto">
          <a:xfrm>
            <a:off x="4864100" y="1760538"/>
            <a:ext cx="235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t>i</a:t>
            </a:r>
            <a:endParaRPr lang="en-GB"/>
          </a:p>
        </p:txBody>
      </p:sp>
      <p:sp>
        <p:nvSpPr>
          <p:cNvPr id="99343" name="Text Box 15"/>
          <p:cNvSpPr txBox="1">
            <a:spLocks noChangeArrowheads="1"/>
          </p:cNvSpPr>
          <p:nvPr/>
        </p:nvSpPr>
        <p:spPr bwMode="auto">
          <a:xfrm>
            <a:off x="6616700" y="1836738"/>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t>v</a:t>
            </a:r>
            <a:r>
              <a:rPr lang="en-US" baseline="-25000"/>
              <a:t>c</a:t>
            </a:r>
            <a:endParaRPr lang="en-GB" baseline="-25000"/>
          </a:p>
        </p:txBody>
      </p:sp>
      <p:sp>
        <p:nvSpPr>
          <p:cNvPr id="99344" name="Text Box 16"/>
          <p:cNvSpPr txBox="1">
            <a:spLocks noChangeArrowheads="1"/>
          </p:cNvSpPr>
          <p:nvPr/>
        </p:nvSpPr>
        <p:spPr bwMode="auto">
          <a:xfrm>
            <a:off x="2806700" y="1836738"/>
            <a:ext cx="3770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t>v</a:t>
            </a:r>
            <a:r>
              <a:rPr lang="en-US" baseline="-25000"/>
              <a:t>s</a:t>
            </a:r>
            <a:endParaRPr lang="en-GB" baseline="-25000"/>
          </a:p>
        </p:txBody>
      </p:sp>
      <p:sp>
        <p:nvSpPr>
          <p:cNvPr id="99345" name="Text Box 17"/>
          <p:cNvSpPr txBox="1">
            <a:spLocks noChangeArrowheads="1"/>
          </p:cNvSpPr>
          <p:nvPr/>
        </p:nvSpPr>
        <p:spPr bwMode="auto">
          <a:xfrm>
            <a:off x="4648200" y="846138"/>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dirty="0"/>
              <a:t>R</a:t>
            </a:r>
            <a:endParaRPr lang="en-GB" dirty="0"/>
          </a:p>
        </p:txBody>
      </p:sp>
      <p:sp>
        <p:nvSpPr>
          <p:cNvPr id="99346" name="Text Box 18"/>
          <p:cNvSpPr txBox="1">
            <a:spLocks noChangeArrowheads="1"/>
          </p:cNvSpPr>
          <p:nvPr/>
        </p:nvSpPr>
        <p:spPr bwMode="auto">
          <a:xfrm>
            <a:off x="5575300" y="1897063"/>
            <a:ext cx="3513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t>C</a:t>
            </a:r>
            <a:endParaRPr lang="en-GB"/>
          </a:p>
        </p:txBody>
      </p:sp>
      <p:graphicFrame>
        <p:nvGraphicFramePr>
          <p:cNvPr id="99347" name="Object 19"/>
          <p:cNvGraphicFramePr>
            <a:graphicFrameLocks noChangeAspect="1"/>
          </p:cNvGraphicFramePr>
          <p:nvPr/>
        </p:nvGraphicFramePr>
        <p:xfrm>
          <a:off x="7199313" y="1143001"/>
          <a:ext cx="2259012" cy="1533525"/>
        </p:xfrm>
        <a:graphic>
          <a:graphicData uri="http://schemas.openxmlformats.org/presentationml/2006/ole">
            <mc:AlternateContent xmlns:mc="http://schemas.openxmlformats.org/markup-compatibility/2006">
              <mc:Choice xmlns:v="urn:schemas-microsoft-com:vml" Requires="v">
                <p:oleObj spid="_x0000_s85030" name="Equation" r:id="rId3" imgW="1777680" imgH="1206360" progId="Equation.3">
                  <p:embed/>
                </p:oleObj>
              </mc:Choice>
              <mc:Fallback>
                <p:oleObj name="Equation" r:id="rId3" imgW="1777680" imgH="1206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313" y="1143001"/>
                        <a:ext cx="2259012" cy="1533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360" name="Group 32"/>
          <p:cNvGrpSpPr>
            <a:grpSpLocks/>
          </p:cNvGrpSpPr>
          <p:nvPr/>
        </p:nvGrpSpPr>
        <p:grpSpPr bwMode="auto">
          <a:xfrm>
            <a:off x="1981200" y="3476625"/>
            <a:ext cx="4826000" cy="2781300"/>
            <a:chOff x="480" y="2190"/>
            <a:chExt cx="3040" cy="1752"/>
          </a:xfrm>
        </p:grpSpPr>
        <p:pic>
          <p:nvPicPr>
            <p:cNvPr id="99350" name="Picture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 y="2190"/>
              <a:ext cx="3040" cy="1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54" name="Oval 26"/>
            <p:cNvSpPr>
              <a:spLocks noChangeArrowheads="1"/>
            </p:cNvSpPr>
            <p:nvPr/>
          </p:nvSpPr>
          <p:spPr bwMode="auto">
            <a:xfrm>
              <a:off x="1536" y="3316"/>
              <a:ext cx="164" cy="32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99355" name="Oval 27"/>
            <p:cNvSpPr>
              <a:spLocks noChangeArrowheads="1"/>
            </p:cNvSpPr>
            <p:nvPr/>
          </p:nvSpPr>
          <p:spPr bwMode="auto">
            <a:xfrm>
              <a:off x="725" y="2958"/>
              <a:ext cx="514" cy="32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99356" name="Text Box 28"/>
            <p:cNvSpPr txBox="1">
              <a:spLocks noChangeArrowheads="1"/>
            </p:cNvSpPr>
            <p:nvPr/>
          </p:nvSpPr>
          <p:spPr bwMode="auto">
            <a:xfrm>
              <a:off x="1152" y="2793"/>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solidFill>
                    <a:srgbClr val="FF0000"/>
                  </a:solidFill>
                </a:rPr>
                <a:t>v</a:t>
              </a:r>
              <a:r>
                <a:rPr lang="en-US" baseline="-25000">
                  <a:solidFill>
                    <a:srgbClr val="FF0000"/>
                  </a:solidFill>
                </a:rPr>
                <a:t>s</a:t>
              </a:r>
              <a:r>
                <a:rPr lang="en-US">
                  <a:solidFill>
                    <a:srgbClr val="FF0000"/>
                  </a:solidFill>
                </a:rPr>
                <a:t>(t)</a:t>
              </a:r>
              <a:endParaRPr lang="en-GB">
                <a:solidFill>
                  <a:srgbClr val="FF0000"/>
                </a:solidFill>
              </a:endParaRPr>
            </a:p>
          </p:txBody>
        </p:sp>
        <p:sp>
          <p:nvSpPr>
            <p:cNvPr id="99357" name="Oval 29"/>
            <p:cNvSpPr>
              <a:spLocks noChangeArrowheads="1"/>
            </p:cNvSpPr>
            <p:nvPr/>
          </p:nvSpPr>
          <p:spPr bwMode="auto">
            <a:xfrm>
              <a:off x="2897" y="3045"/>
              <a:ext cx="514" cy="327"/>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IN"/>
            </a:p>
          </p:txBody>
        </p:sp>
        <p:sp>
          <p:nvSpPr>
            <p:cNvPr id="99358" name="Text Box 30"/>
            <p:cNvSpPr txBox="1">
              <a:spLocks noChangeArrowheads="1"/>
            </p:cNvSpPr>
            <p:nvPr/>
          </p:nvSpPr>
          <p:spPr bwMode="auto">
            <a:xfrm>
              <a:off x="2832" y="2784"/>
              <a:ext cx="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solidFill>
                    <a:srgbClr val="FF0000"/>
                  </a:solidFill>
                </a:rPr>
                <a:t>v</a:t>
              </a:r>
              <a:r>
                <a:rPr lang="en-US" baseline="-25000">
                  <a:solidFill>
                    <a:srgbClr val="FF0000"/>
                  </a:solidFill>
                </a:rPr>
                <a:t>c</a:t>
              </a:r>
              <a:r>
                <a:rPr lang="en-US">
                  <a:solidFill>
                    <a:srgbClr val="FF0000"/>
                  </a:solidFill>
                </a:rPr>
                <a:t>(t)</a:t>
              </a:r>
              <a:endParaRPr lang="en-GB">
                <a:solidFill>
                  <a:srgbClr val="FF0000"/>
                </a:solidFill>
              </a:endParaRPr>
            </a:p>
          </p:txBody>
        </p:sp>
        <p:sp>
          <p:nvSpPr>
            <p:cNvPr id="99359" name="Text Box 31"/>
            <p:cNvSpPr txBox="1">
              <a:spLocks noChangeArrowheads="1"/>
            </p:cNvSpPr>
            <p:nvPr/>
          </p:nvSpPr>
          <p:spPr bwMode="auto">
            <a:xfrm>
              <a:off x="2396" y="3417"/>
              <a:ext cx="72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US">
                  <a:solidFill>
                    <a:srgbClr val="FF0000"/>
                  </a:solidFill>
                </a:rPr>
                <a:t>first order</a:t>
              </a:r>
            </a:p>
            <a:p>
              <a:pPr>
                <a:buFontTx/>
                <a:buNone/>
              </a:pPr>
              <a:r>
                <a:rPr lang="en-US">
                  <a:solidFill>
                    <a:srgbClr val="FF0000"/>
                  </a:solidFill>
                </a:rPr>
                <a:t>system</a:t>
              </a:r>
              <a:endParaRPr lang="en-GB">
                <a:solidFill>
                  <a:srgbClr val="FF0000"/>
                </a:solidFill>
              </a:endParaRPr>
            </a:p>
          </p:txBody>
        </p:sp>
      </p:grpSp>
      <p:grpSp>
        <p:nvGrpSpPr>
          <p:cNvPr id="99363" name="Group 35"/>
          <p:cNvGrpSpPr>
            <a:grpSpLocks/>
          </p:cNvGrpSpPr>
          <p:nvPr/>
        </p:nvGrpSpPr>
        <p:grpSpPr bwMode="auto">
          <a:xfrm>
            <a:off x="7558088" y="3616326"/>
            <a:ext cx="2728912" cy="2403475"/>
            <a:chOff x="3801" y="2278"/>
            <a:chExt cx="1719" cy="1514"/>
          </a:xfrm>
        </p:grpSpPr>
        <p:pic>
          <p:nvPicPr>
            <p:cNvPr id="99351" name="Picture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68" y="2278"/>
              <a:ext cx="1652" cy="1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9361" name="Text Box 33"/>
            <p:cNvSpPr txBox="1">
              <a:spLocks noChangeArrowheads="1"/>
            </p:cNvSpPr>
            <p:nvPr/>
          </p:nvSpPr>
          <p:spPr bwMode="auto">
            <a:xfrm rot="16200000">
              <a:off x="3699" y="2828"/>
              <a:ext cx="4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GB">
                  <a:solidFill>
                    <a:srgbClr val="FF0000"/>
                  </a:solidFill>
                </a:rPr>
                <a:t>v</a:t>
              </a:r>
              <a:r>
                <a:rPr lang="en-GB" baseline="-25000">
                  <a:solidFill>
                    <a:srgbClr val="FF0000"/>
                  </a:solidFill>
                </a:rPr>
                <a:t>s</a:t>
              </a:r>
              <a:r>
                <a:rPr lang="en-GB">
                  <a:solidFill>
                    <a:srgbClr val="FF0000"/>
                  </a:solidFill>
                </a:rPr>
                <a:t>, v</a:t>
              </a:r>
              <a:r>
                <a:rPr lang="en-GB" baseline="-25000">
                  <a:solidFill>
                    <a:srgbClr val="FF0000"/>
                  </a:solidFill>
                </a:rPr>
                <a:t>c</a:t>
              </a:r>
            </a:p>
          </p:txBody>
        </p:sp>
        <p:sp>
          <p:nvSpPr>
            <p:cNvPr id="99362" name="Text Box 34"/>
            <p:cNvSpPr txBox="1">
              <a:spLocks noChangeArrowheads="1"/>
            </p:cNvSpPr>
            <p:nvPr/>
          </p:nvSpPr>
          <p:spPr bwMode="auto">
            <a:xfrm>
              <a:off x="4980" y="3561"/>
              <a:ext cx="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lang="en-GB">
                  <a:solidFill>
                    <a:srgbClr val="FF0000"/>
                  </a:solidFill>
                </a:rPr>
                <a:t>t</a:t>
              </a:r>
              <a:endParaRPr lang="en-GB" baseline="-25000">
                <a:solidFill>
                  <a:srgbClr val="FF0000"/>
                </a:solidFill>
              </a:endParaRPr>
            </a:p>
          </p:txBody>
        </p:sp>
      </p:grpSp>
    </p:spTree>
    <p:extLst>
      <p:ext uri="{BB962C8B-B14F-4D97-AF65-F5344CB8AC3E}">
        <p14:creationId xmlns:p14="http://schemas.microsoft.com/office/powerpoint/2010/main" val="15154005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What is the difference between continuous-time and discrete-time signals? </a:t>
            </a:r>
            <a:r>
              <a:rPr lang="en-IN" dirty="0"/>
              <a:t/>
            </a:r>
            <a:br>
              <a:rPr lang="en-IN" dirty="0"/>
            </a:br>
            <a:endParaRPr lang="en-IN" dirty="0"/>
          </a:p>
        </p:txBody>
      </p:sp>
      <p:sp>
        <p:nvSpPr>
          <p:cNvPr id="3" name="Content Placeholder 2"/>
          <p:cNvSpPr>
            <a:spLocks noGrp="1"/>
          </p:cNvSpPr>
          <p:nvPr>
            <p:ph idx="1"/>
          </p:nvPr>
        </p:nvSpPr>
        <p:spPr>
          <a:xfrm>
            <a:off x="482217" y="1708151"/>
            <a:ext cx="10887473" cy="4648200"/>
          </a:xfrm>
        </p:spPr>
        <p:txBody>
          <a:bodyPr/>
          <a:lstStyle/>
          <a:p>
            <a:r>
              <a:rPr lang="en-IN" dirty="0"/>
              <a:t>A Continuous-Time Signal is defined for all values of time. X is the dependent variable and t is the independent variable. When there is an X(t) for every single value of t, it is continuous</a:t>
            </a:r>
            <a:r>
              <a:rPr lang="en-IN" dirty="0" smtClean="0"/>
              <a:t>.</a:t>
            </a:r>
          </a:p>
          <a:p>
            <a:r>
              <a:rPr lang="en-IN" dirty="0"/>
              <a:t>For example, sinusoidal graphs which have the time limit of infinity to negative infinity are clearly continuous-time signals</a:t>
            </a:r>
            <a:r>
              <a:rPr lang="en-IN" dirty="0" smtClean="0"/>
              <a:t>.</a:t>
            </a:r>
          </a:p>
          <a:p>
            <a:endParaRPr lang="en-IN" dirty="0"/>
          </a:p>
        </p:txBody>
      </p:sp>
      <p:pic>
        <p:nvPicPr>
          <p:cNvPr id="125954" name="Picture 2" descr="https://i1.wp.com/technobyte.org/wp-content/uploads/2020/04/cossinu.png?ssl=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047" y="4636416"/>
            <a:ext cx="26860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7552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IN"/>
          </a:p>
        </p:txBody>
      </p:sp>
      <p:sp>
        <p:nvSpPr>
          <p:cNvPr id="4" name="Content Placeholder 3"/>
          <p:cNvSpPr>
            <a:spLocks noGrp="1"/>
          </p:cNvSpPr>
          <p:nvPr>
            <p:ph sz="quarter" idx="15"/>
          </p:nvPr>
        </p:nvSpPr>
        <p:spPr>
          <a:xfrm>
            <a:off x="1051430" y="0"/>
            <a:ext cx="10430933" cy="5933049"/>
          </a:xfrm>
        </p:spPr>
        <p:txBody>
          <a:bodyPr>
            <a:noAutofit/>
          </a:bodyPr>
          <a:lstStyle/>
          <a:p>
            <a:pPr marL="0" indent="0">
              <a:buNone/>
            </a:pPr>
            <a:r>
              <a:rPr lang="en-IN" sz="2000" b="1" dirty="0"/>
              <a:t>Lab8: </a:t>
            </a:r>
            <a:r>
              <a:rPr lang="en-IN" sz="2000" dirty="0"/>
              <a:t>a) Design of digital FIR Low Pass and High Pass filter      using  </a:t>
            </a:r>
            <a:r>
              <a:rPr lang="en-IN" sz="2000" dirty="0" err="1"/>
              <a:t>Hanning</a:t>
            </a:r>
            <a:r>
              <a:rPr lang="en-IN" sz="2000" dirty="0"/>
              <a:t> and Hamming   window</a:t>
            </a:r>
          </a:p>
          <a:p>
            <a:pPr marL="0" indent="0">
              <a:buNone/>
            </a:pPr>
            <a:r>
              <a:rPr lang="en-IN" sz="2000" dirty="0"/>
              <a:t>           b)</a:t>
            </a:r>
            <a:r>
              <a:rPr lang="en-IN" sz="2000" b="1" dirty="0"/>
              <a:t> </a:t>
            </a:r>
            <a:r>
              <a:rPr lang="en-IN" sz="2000" dirty="0"/>
              <a:t>Design of digital FIR Band Pass and Band Stop filter using </a:t>
            </a:r>
            <a:r>
              <a:rPr lang="en-IN" sz="2000" dirty="0" err="1"/>
              <a:t>Hanning</a:t>
            </a:r>
            <a:r>
              <a:rPr lang="en-IN" sz="2000" dirty="0"/>
              <a:t> and Hamming window</a:t>
            </a:r>
          </a:p>
          <a:p>
            <a:pPr marL="0" indent="0">
              <a:buNone/>
            </a:pPr>
            <a:r>
              <a:rPr lang="en-IN" sz="2000" b="1" dirty="0"/>
              <a:t>Lab 9: </a:t>
            </a:r>
            <a:r>
              <a:rPr lang="en-IN" sz="2000" dirty="0"/>
              <a:t>Design of digital FIR filter using frequency sampling method</a:t>
            </a:r>
          </a:p>
          <a:p>
            <a:pPr marL="0" indent="0">
              <a:buNone/>
            </a:pPr>
            <a:r>
              <a:rPr lang="en-IN" sz="2000" b="1" dirty="0"/>
              <a:t>Lab10: </a:t>
            </a:r>
            <a:r>
              <a:rPr lang="en-IN" sz="2000" dirty="0"/>
              <a:t>a) Design of </a:t>
            </a:r>
            <a:r>
              <a:rPr lang="en-IN" sz="2000" dirty="0" err="1"/>
              <a:t>analog</a:t>
            </a:r>
            <a:r>
              <a:rPr lang="en-IN" sz="2000" dirty="0"/>
              <a:t> Butterworth filter</a:t>
            </a:r>
          </a:p>
          <a:p>
            <a:pPr marL="0" indent="0">
              <a:buNone/>
            </a:pPr>
            <a:r>
              <a:rPr lang="en-IN" sz="2000" dirty="0"/>
              <a:t>             b) Design of </a:t>
            </a:r>
            <a:r>
              <a:rPr lang="en-IN" sz="2000" dirty="0" err="1"/>
              <a:t>analog</a:t>
            </a:r>
            <a:r>
              <a:rPr lang="en-IN" sz="2000" dirty="0"/>
              <a:t> </a:t>
            </a:r>
            <a:r>
              <a:rPr lang="en-IN" sz="2000" dirty="0" err="1"/>
              <a:t>Chebyshev</a:t>
            </a:r>
            <a:r>
              <a:rPr lang="en-IN" sz="2000" dirty="0"/>
              <a:t> filter</a:t>
            </a:r>
          </a:p>
          <a:p>
            <a:pPr marL="0" indent="0">
              <a:buNone/>
            </a:pPr>
            <a:r>
              <a:rPr lang="en-IN" sz="2000" b="1" dirty="0" smtClean="0"/>
              <a:t>Lab </a:t>
            </a:r>
            <a:r>
              <a:rPr lang="en-IN" sz="2000" b="1" dirty="0"/>
              <a:t>11: </a:t>
            </a:r>
            <a:r>
              <a:rPr lang="en-IN" sz="2000" dirty="0"/>
              <a:t>a) Design of digital Butterworth filter using impulse invariance method</a:t>
            </a:r>
          </a:p>
          <a:p>
            <a:pPr marL="0" indent="0">
              <a:buNone/>
            </a:pPr>
            <a:r>
              <a:rPr lang="en-IN" sz="2000" dirty="0"/>
              <a:t>              b) Design of digital Butterworth filter using bilinear transformation</a:t>
            </a:r>
          </a:p>
          <a:p>
            <a:pPr marL="0" indent="0">
              <a:buNone/>
            </a:pPr>
            <a:r>
              <a:rPr lang="en-IN" sz="2000" b="1" dirty="0"/>
              <a:t>Lab12: </a:t>
            </a:r>
            <a:r>
              <a:rPr lang="en-IN" sz="2000" dirty="0"/>
              <a:t>a) Design of digital </a:t>
            </a:r>
            <a:r>
              <a:rPr lang="en-IN" sz="2000" dirty="0" err="1"/>
              <a:t>Chebyshev</a:t>
            </a:r>
            <a:r>
              <a:rPr lang="en-IN" sz="2000" dirty="0"/>
              <a:t> filter using impulse    invariance method</a:t>
            </a:r>
          </a:p>
          <a:p>
            <a:pPr marL="0" indent="0">
              <a:buNone/>
            </a:pPr>
            <a:r>
              <a:rPr lang="en-IN" sz="2000" dirty="0"/>
              <a:t>             b) Design of digital </a:t>
            </a:r>
            <a:r>
              <a:rPr lang="en-IN" sz="2000" dirty="0" err="1"/>
              <a:t>Chebyshev</a:t>
            </a:r>
            <a:r>
              <a:rPr lang="en-IN" sz="2000" dirty="0"/>
              <a:t> filter using bilinear transformation</a:t>
            </a:r>
          </a:p>
          <a:p>
            <a:pPr marL="0" indent="0">
              <a:buNone/>
            </a:pPr>
            <a:r>
              <a:rPr lang="en-IN" sz="2000" b="1" dirty="0"/>
              <a:t>Lab 13: </a:t>
            </a:r>
            <a:r>
              <a:rPr lang="en-IN" sz="2000" dirty="0"/>
              <a:t>a)</a:t>
            </a:r>
            <a:r>
              <a:rPr lang="en-IN" sz="2000" b="1" dirty="0"/>
              <a:t> </a:t>
            </a:r>
            <a:r>
              <a:rPr lang="en-IN" sz="2000" dirty="0"/>
              <a:t>Interpolation</a:t>
            </a:r>
          </a:p>
          <a:p>
            <a:pPr marL="0" indent="0">
              <a:buNone/>
            </a:pPr>
            <a:r>
              <a:rPr lang="en-IN" sz="2000" dirty="0"/>
              <a:t>              b) Effect of interpolation in frequency domain</a:t>
            </a:r>
          </a:p>
          <a:p>
            <a:pPr marL="0" indent="0">
              <a:buNone/>
            </a:pPr>
            <a:r>
              <a:rPr lang="en-IN" sz="2000" b="1" dirty="0"/>
              <a:t>Lab 14: </a:t>
            </a:r>
            <a:r>
              <a:rPr lang="en-IN" sz="2000" dirty="0"/>
              <a:t>a)</a:t>
            </a:r>
            <a:r>
              <a:rPr lang="en-IN" sz="2000" b="1" dirty="0"/>
              <a:t> </a:t>
            </a:r>
            <a:r>
              <a:rPr lang="en-IN" sz="2000" dirty="0"/>
              <a:t>Decimation</a:t>
            </a:r>
          </a:p>
          <a:p>
            <a:pPr marL="0" indent="0">
              <a:buNone/>
            </a:pPr>
            <a:r>
              <a:rPr lang="en-IN" sz="2000" dirty="0"/>
              <a:t>              b) Effect of decimation in frequency domain</a:t>
            </a:r>
          </a:p>
          <a:p>
            <a:pPr marL="0" indent="0">
              <a:buNone/>
            </a:pPr>
            <a:r>
              <a:rPr lang="en-IN" sz="2000" b="1" dirty="0"/>
              <a:t>Lab 15: </a:t>
            </a:r>
            <a:r>
              <a:rPr lang="en-IN" sz="2000" dirty="0"/>
              <a:t>a) Design of anti-aliasing filter</a:t>
            </a:r>
          </a:p>
          <a:p>
            <a:pPr marL="0" indent="0">
              <a:buNone/>
            </a:pPr>
            <a:r>
              <a:rPr lang="en-IN" sz="2000" dirty="0"/>
              <a:t>  </a:t>
            </a:r>
            <a:r>
              <a:rPr lang="en-IN" sz="2000" dirty="0" smtClean="0"/>
              <a:t>            </a:t>
            </a:r>
            <a:r>
              <a:rPr lang="en-IN" sz="2000" dirty="0"/>
              <a:t>b) Design of anti-imaging filter</a:t>
            </a:r>
          </a:p>
          <a:p>
            <a:pPr marL="0" indent="0">
              <a:buNone/>
            </a:pPr>
            <a:r>
              <a:rPr lang="en-IN" sz="2000" b="1" dirty="0"/>
              <a:t> </a:t>
            </a:r>
            <a:endParaRPr lang="en-IN" sz="2000" dirty="0"/>
          </a:p>
          <a:p>
            <a:r>
              <a:rPr lang="en-IN" sz="2000" dirty="0"/>
              <a:t> </a:t>
            </a:r>
          </a:p>
          <a:p>
            <a:endParaRPr lang="en-IN" sz="2000" dirty="0"/>
          </a:p>
          <a:p>
            <a:endParaRPr lang="en-IN" sz="2000" dirty="0"/>
          </a:p>
        </p:txBody>
      </p:sp>
    </p:spTree>
    <p:extLst>
      <p:ext uri="{BB962C8B-B14F-4D97-AF65-F5344CB8AC3E}">
        <p14:creationId xmlns:p14="http://schemas.microsoft.com/office/powerpoint/2010/main" val="17553316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663" y="559908"/>
            <a:ext cx="10893337" cy="964092"/>
          </a:xfrm>
        </p:spPr>
        <p:txBody>
          <a:bodyPr/>
          <a:lstStyle/>
          <a:p>
            <a:r>
              <a:rPr lang="en-IN" dirty="0" smtClean="0"/>
              <a:t>Discrete Time signals </a:t>
            </a:r>
            <a:endParaRPr lang="en-IN" dirty="0"/>
          </a:p>
        </p:txBody>
      </p:sp>
      <p:sp>
        <p:nvSpPr>
          <p:cNvPr id="3" name="Content Placeholder 2"/>
          <p:cNvSpPr>
            <a:spLocks noGrp="1"/>
          </p:cNvSpPr>
          <p:nvPr>
            <p:ph idx="1"/>
          </p:nvPr>
        </p:nvSpPr>
        <p:spPr/>
        <p:txBody>
          <a:bodyPr/>
          <a:lstStyle/>
          <a:p>
            <a:r>
              <a:rPr lang="en-IN" dirty="0"/>
              <a:t>A common misconception is that discrete and digital signals are congruous but they are in fact very </a:t>
            </a:r>
            <a:r>
              <a:rPr lang="en-IN" dirty="0" smtClean="0"/>
              <a:t>different.</a:t>
            </a:r>
          </a:p>
          <a:p>
            <a:r>
              <a:rPr lang="en-IN" b="1" dirty="0" smtClean="0">
                <a:solidFill>
                  <a:srgbClr val="C00000"/>
                </a:solidFill>
              </a:rPr>
              <a:t>For </a:t>
            </a:r>
            <a:r>
              <a:rPr lang="en-IN" b="1" dirty="0">
                <a:solidFill>
                  <a:srgbClr val="C00000"/>
                </a:solidFill>
              </a:rPr>
              <a:t>discrete-time signals</a:t>
            </a:r>
            <a:r>
              <a:rPr lang="en-IN" dirty="0"/>
              <a:t>, time is discrete while the amplitude is continuous. </a:t>
            </a:r>
            <a:endParaRPr lang="en-IN" dirty="0" smtClean="0"/>
          </a:p>
          <a:p>
            <a:r>
              <a:rPr lang="en-IN" dirty="0" smtClean="0"/>
              <a:t>However</a:t>
            </a:r>
            <a:r>
              <a:rPr lang="en-IN" dirty="0"/>
              <a:t>, </a:t>
            </a:r>
            <a:r>
              <a:rPr lang="en-IN" b="1" dirty="0">
                <a:solidFill>
                  <a:srgbClr val="C00000"/>
                </a:solidFill>
              </a:rPr>
              <a:t>for digital signals </a:t>
            </a:r>
            <a:r>
              <a:rPr lang="en-IN" dirty="0"/>
              <a:t>both the amplitude and time are discrete.</a:t>
            </a:r>
          </a:p>
        </p:txBody>
      </p:sp>
      <p:pic>
        <p:nvPicPr>
          <p:cNvPr id="5" name="Picture 4"/>
          <p:cNvPicPr>
            <a:picLocks noChangeAspect="1"/>
          </p:cNvPicPr>
          <p:nvPr/>
        </p:nvPicPr>
        <p:blipFill>
          <a:blip r:embed="rId2"/>
          <a:stretch>
            <a:fillRect/>
          </a:stretch>
        </p:blipFill>
        <p:spPr>
          <a:xfrm>
            <a:off x="4420374" y="4497021"/>
            <a:ext cx="2866507" cy="1769906"/>
          </a:xfrm>
          <a:prstGeom prst="rect">
            <a:avLst/>
          </a:prstGeom>
        </p:spPr>
      </p:pic>
    </p:spTree>
    <p:extLst>
      <p:ext uri="{BB962C8B-B14F-4D97-AF65-F5344CB8AC3E}">
        <p14:creationId xmlns:p14="http://schemas.microsoft.com/office/powerpoint/2010/main" val="425176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28" y="559908"/>
            <a:ext cx="10893337" cy="964092"/>
          </a:xfrm>
        </p:spPr>
        <p:txBody>
          <a:bodyPr/>
          <a:lstStyle/>
          <a:p>
            <a:pPr algn="ctr"/>
            <a:r>
              <a:rPr lang="en-IN" dirty="0" smtClean="0"/>
              <a:t>Review Questions </a:t>
            </a:r>
            <a:endParaRPr lang="en-IN" dirty="0"/>
          </a:p>
        </p:txBody>
      </p:sp>
      <p:sp>
        <p:nvSpPr>
          <p:cNvPr id="3" name="Content Placeholder 2"/>
          <p:cNvSpPr>
            <a:spLocks noGrp="1"/>
          </p:cNvSpPr>
          <p:nvPr>
            <p:ph idx="1"/>
          </p:nvPr>
        </p:nvSpPr>
        <p:spPr/>
        <p:txBody>
          <a:bodyPr/>
          <a:lstStyle/>
          <a:p>
            <a:r>
              <a:rPr lang="en-IN" dirty="0" smtClean="0"/>
              <a:t>What is DSP? </a:t>
            </a:r>
          </a:p>
          <a:p>
            <a:r>
              <a:rPr lang="en-IN" dirty="0" smtClean="0"/>
              <a:t>What are the basic elements of DSP? </a:t>
            </a:r>
          </a:p>
          <a:p>
            <a:r>
              <a:rPr lang="en-IN" dirty="0" smtClean="0"/>
              <a:t>Give the main advantages of DSP over ASP</a:t>
            </a:r>
          </a:p>
          <a:p>
            <a:r>
              <a:rPr lang="en-IN" dirty="0" smtClean="0"/>
              <a:t>What is Anti-</a:t>
            </a:r>
            <a:r>
              <a:rPr lang="en-IN" dirty="0" err="1" smtClean="0"/>
              <a:t>alising</a:t>
            </a:r>
            <a:r>
              <a:rPr lang="en-IN" dirty="0" smtClean="0"/>
              <a:t> filter?</a:t>
            </a:r>
          </a:p>
          <a:p>
            <a:r>
              <a:rPr lang="en-IN" dirty="0" smtClean="0"/>
              <a:t>Give the disadvantages of DSP </a:t>
            </a:r>
          </a:p>
        </p:txBody>
      </p:sp>
    </p:spTree>
    <p:extLst>
      <p:ext uri="{BB962C8B-B14F-4D97-AF65-F5344CB8AC3E}">
        <p14:creationId xmlns:p14="http://schemas.microsoft.com/office/powerpoint/2010/main" val="17668550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Answers </a:t>
            </a:r>
            <a:endParaRPr lang="en-IN" b="1" dirty="0"/>
          </a:p>
        </p:txBody>
      </p:sp>
      <p:sp>
        <p:nvSpPr>
          <p:cNvPr id="3" name="Content Placeholder 2"/>
          <p:cNvSpPr>
            <a:spLocks noGrp="1"/>
          </p:cNvSpPr>
          <p:nvPr>
            <p:ph idx="1"/>
          </p:nvPr>
        </p:nvSpPr>
        <p:spPr/>
        <p:txBody>
          <a:bodyPr>
            <a:normAutofit fontScale="62500" lnSpcReduction="20000"/>
          </a:bodyPr>
          <a:lstStyle/>
          <a:p>
            <a:r>
              <a:rPr lang="en-IN" dirty="0" smtClean="0"/>
              <a:t>DSP</a:t>
            </a:r>
          </a:p>
          <a:p>
            <a:pPr lvl="1"/>
            <a:r>
              <a:rPr lang="en-IN" dirty="0"/>
              <a:t>Process of representing signals in a discrete mathematical sequence of numbers and </a:t>
            </a:r>
            <a:r>
              <a:rPr lang="en-IN" dirty="0" err="1"/>
              <a:t>analyzing</a:t>
            </a:r>
            <a:r>
              <a:rPr lang="en-IN" dirty="0"/>
              <a:t>, modifying, and extracting the information contained in the signal by carrying out algorithmic operations and processing on the signal</a:t>
            </a:r>
            <a:r>
              <a:rPr lang="en-IN" dirty="0" smtClean="0"/>
              <a:t>.</a:t>
            </a:r>
          </a:p>
          <a:p>
            <a:r>
              <a:rPr lang="en-IN" dirty="0" smtClean="0"/>
              <a:t>Basic Elements of DSP</a:t>
            </a:r>
          </a:p>
          <a:p>
            <a:pPr lvl="1"/>
            <a:r>
              <a:rPr lang="en-IN" dirty="0" err="1" smtClean="0"/>
              <a:t>Input,Anti-alising</a:t>
            </a:r>
            <a:r>
              <a:rPr lang="en-IN" dirty="0" smtClean="0"/>
              <a:t> </a:t>
            </a:r>
            <a:r>
              <a:rPr lang="en-IN" dirty="0" err="1" smtClean="0"/>
              <a:t>factor,ADC,Processor</a:t>
            </a:r>
            <a:r>
              <a:rPr lang="en-IN" dirty="0" smtClean="0"/>
              <a:t>, DAC, Output</a:t>
            </a:r>
          </a:p>
          <a:p>
            <a:r>
              <a:rPr lang="en-IN" dirty="0" smtClean="0"/>
              <a:t>Advantages of DSP</a:t>
            </a:r>
          </a:p>
          <a:p>
            <a:pPr lvl="1"/>
            <a:r>
              <a:rPr lang="en-IN" dirty="0" smtClean="0"/>
              <a:t>Accuracy</a:t>
            </a:r>
          </a:p>
          <a:p>
            <a:pPr lvl="1"/>
            <a:r>
              <a:rPr lang="en-IN" dirty="0" smtClean="0"/>
              <a:t>Repeatability</a:t>
            </a:r>
          </a:p>
          <a:p>
            <a:pPr lvl="1"/>
            <a:r>
              <a:rPr lang="en-IN" dirty="0" smtClean="0"/>
              <a:t>Ease of </a:t>
            </a:r>
            <a:r>
              <a:rPr lang="en-IN" dirty="0" err="1" smtClean="0"/>
              <a:t>Upgradations</a:t>
            </a:r>
            <a:endParaRPr lang="en-IN" dirty="0" smtClean="0"/>
          </a:p>
          <a:p>
            <a:pPr lvl="1"/>
            <a:r>
              <a:rPr lang="en-IN" dirty="0" smtClean="0"/>
              <a:t>Implementation of </a:t>
            </a:r>
            <a:r>
              <a:rPr lang="en-IN" dirty="0" err="1" smtClean="0"/>
              <a:t>Algorihtms</a:t>
            </a:r>
            <a:r>
              <a:rPr lang="en-IN" dirty="0" smtClean="0"/>
              <a:t> </a:t>
            </a:r>
          </a:p>
          <a:p>
            <a:pPr lvl="1"/>
            <a:r>
              <a:rPr lang="en-IN" dirty="0" smtClean="0"/>
              <a:t>Cheaper </a:t>
            </a:r>
          </a:p>
          <a:p>
            <a:pPr lvl="1"/>
            <a:r>
              <a:rPr lang="en-IN" b="1" dirty="0" smtClean="0"/>
              <a:t>Less </a:t>
            </a:r>
            <a:r>
              <a:rPr lang="en-IN" b="1" dirty="0"/>
              <a:t>overall </a:t>
            </a:r>
            <a:r>
              <a:rPr lang="en-IN" b="1" dirty="0" smtClean="0"/>
              <a:t>noise</a:t>
            </a:r>
            <a:endParaRPr lang="en-IN" dirty="0" smtClean="0"/>
          </a:p>
          <a:p>
            <a:pPr lvl="1"/>
            <a:r>
              <a:rPr lang="en-IN" b="1" dirty="0" smtClean="0"/>
              <a:t>Error </a:t>
            </a:r>
            <a:r>
              <a:rPr lang="en-IN" b="1" dirty="0"/>
              <a:t>detection and correction is possible in </a:t>
            </a:r>
            <a:r>
              <a:rPr lang="en-IN" b="1" dirty="0" smtClean="0"/>
              <a:t>DSPs</a:t>
            </a:r>
            <a:endParaRPr lang="en-IN" dirty="0" smtClean="0"/>
          </a:p>
          <a:p>
            <a:pPr lvl="1"/>
            <a:r>
              <a:rPr lang="en-IN" b="1" dirty="0" smtClean="0"/>
              <a:t>Data </a:t>
            </a:r>
            <a:r>
              <a:rPr lang="en-IN" b="1" dirty="0"/>
              <a:t>storage is </a:t>
            </a:r>
            <a:r>
              <a:rPr lang="en-IN" b="1" dirty="0" smtClean="0"/>
              <a:t>easier</a:t>
            </a:r>
            <a:endParaRPr lang="en-IN" dirty="0" smtClean="0"/>
          </a:p>
          <a:p>
            <a:pPr lvl="1"/>
            <a:r>
              <a:rPr lang="en-IN" b="1" dirty="0" smtClean="0"/>
              <a:t>Easier </a:t>
            </a:r>
            <a:r>
              <a:rPr lang="en-IN" b="1" dirty="0"/>
              <a:t>to process</a:t>
            </a:r>
            <a:endParaRPr lang="en-IN" dirty="0"/>
          </a:p>
          <a:p>
            <a:endParaRPr lang="en-IN" dirty="0" smtClean="0"/>
          </a:p>
          <a:p>
            <a:endParaRPr lang="en-IN" dirty="0"/>
          </a:p>
          <a:p>
            <a:endParaRPr lang="en-IN" dirty="0" smtClean="0"/>
          </a:p>
          <a:p>
            <a:endParaRPr lang="en-IN" dirty="0"/>
          </a:p>
        </p:txBody>
      </p:sp>
    </p:spTree>
    <p:extLst>
      <p:ext uri="{BB962C8B-B14F-4D97-AF65-F5344CB8AC3E}">
        <p14:creationId xmlns:p14="http://schemas.microsoft.com/office/powerpoint/2010/main" val="693563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Answers </a:t>
            </a: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Anti-</a:t>
            </a:r>
            <a:r>
              <a:rPr lang="en-IN" dirty="0" err="1" smtClean="0"/>
              <a:t>alising</a:t>
            </a:r>
            <a:r>
              <a:rPr lang="en-IN" dirty="0" smtClean="0"/>
              <a:t> Filter </a:t>
            </a:r>
          </a:p>
          <a:p>
            <a:pPr lvl="1"/>
            <a:r>
              <a:rPr lang="en-IN" sz="2800" dirty="0"/>
              <a:t>It is a low-pass filter. Meaning, it allows frequencies up to a certain threshold to pass. It attenuates all frequencies above this threshold. These unwanted frequencies make it difficult to sample an </a:t>
            </a:r>
            <a:r>
              <a:rPr lang="en-IN" sz="2800" dirty="0" err="1"/>
              <a:t>analog</a:t>
            </a:r>
            <a:r>
              <a:rPr lang="en-IN" sz="2800" dirty="0"/>
              <a:t> signal.</a:t>
            </a:r>
          </a:p>
          <a:p>
            <a:r>
              <a:rPr lang="en-IN" dirty="0" smtClean="0"/>
              <a:t>Disadvantages </a:t>
            </a:r>
            <a:r>
              <a:rPr lang="en-IN" dirty="0"/>
              <a:t>of DSP</a:t>
            </a:r>
          </a:p>
          <a:p>
            <a:pPr lvl="1"/>
            <a:r>
              <a:rPr lang="en-IN" dirty="0"/>
              <a:t>the complexity of DSP based hardware increases</a:t>
            </a:r>
            <a:r>
              <a:rPr lang="en-IN" dirty="0" smtClean="0"/>
              <a:t>.</a:t>
            </a:r>
          </a:p>
          <a:p>
            <a:pPr lvl="1"/>
            <a:r>
              <a:rPr lang="en-IN" dirty="0"/>
              <a:t>DSP dissipates higher power as compared to </a:t>
            </a:r>
            <a:r>
              <a:rPr lang="en-IN" dirty="0" err="1"/>
              <a:t>analog</a:t>
            </a:r>
            <a:r>
              <a:rPr lang="en-IN" dirty="0"/>
              <a:t> signal processing</a:t>
            </a:r>
            <a:r>
              <a:rPr lang="en-IN" dirty="0" smtClean="0"/>
              <a:t>.</a:t>
            </a:r>
            <a:r>
              <a:rPr lang="en-IN" dirty="0"/>
              <a:t> </a:t>
            </a:r>
            <a:endParaRPr lang="en-IN" dirty="0" smtClean="0"/>
          </a:p>
          <a:p>
            <a:pPr lvl="1"/>
            <a:r>
              <a:rPr lang="en-IN" dirty="0" smtClean="0"/>
              <a:t>Proper </a:t>
            </a:r>
            <a:r>
              <a:rPr lang="en-IN" dirty="0"/>
              <a:t>training on DSP is required for programming for various applications</a:t>
            </a:r>
            <a:r>
              <a:rPr lang="en-IN" dirty="0" smtClean="0"/>
              <a:t>.</a:t>
            </a:r>
          </a:p>
          <a:p>
            <a:pPr lvl="1"/>
            <a:r>
              <a:rPr lang="en-IN" dirty="0"/>
              <a:t>DSP chip is very expensive</a:t>
            </a:r>
            <a:r>
              <a:rPr lang="en-IN" dirty="0" smtClean="0"/>
              <a:t>.</a:t>
            </a:r>
          </a:p>
          <a:p>
            <a:pPr lvl="1"/>
            <a:r>
              <a:rPr lang="en-IN" dirty="0"/>
              <a:t>the detection of digital signals is possible but it not so in the case of </a:t>
            </a:r>
            <a:r>
              <a:rPr lang="en-IN" dirty="0" err="1"/>
              <a:t>analog</a:t>
            </a:r>
            <a:r>
              <a:rPr lang="en-IN" dirty="0"/>
              <a:t> systems</a:t>
            </a:r>
            <a:r>
              <a:rPr lang="en-IN" dirty="0" smtClean="0"/>
              <a:t>.</a:t>
            </a:r>
          </a:p>
          <a:p>
            <a:pPr lvl="1"/>
            <a:r>
              <a:rPr lang="en-IN" dirty="0"/>
              <a:t>Higher bandwidth is required for digital communication</a:t>
            </a:r>
          </a:p>
          <a:p>
            <a:endParaRPr lang="en-IN" dirty="0"/>
          </a:p>
          <a:p>
            <a:endParaRPr lang="en-IN" dirty="0"/>
          </a:p>
        </p:txBody>
      </p:sp>
    </p:spTree>
    <p:extLst>
      <p:ext uri="{BB962C8B-B14F-4D97-AF65-F5344CB8AC3E}">
        <p14:creationId xmlns:p14="http://schemas.microsoft.com/office/powerpoint/2010/main" val="19572058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Frequency in Simple Frequency in Simple </a:t>
            </a:r>
            <a:r>
              <a:rPr lang="en-IN" dirty="0" err="1"/>
              <a:t>Analog</a:t>
            </a:r>
            <a:r>
              <a:rPr lang="en-IN" dirty="0"/>
              <a:t> Signals</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a:t>rate of signal change with respect to time </a:t>
            </a:r>
            <a:endParaRPr lang="en-IN" dirty="0" smtClean="0"/>
          </a:p>
          <a:p>
            <a:r>
              <a:rPr lang="en-IN" dirty="0" smtClean="0"/>
              <a:t>• </a:t>
            </a:r>
            <a:r>
              <a:rPr lang="en-IN" dirty="0"/>
              <a:t>change in a short span of time ⇒ high freq. </a:t>
            </a:r>
            <a:endParaRPr lang="en-IN" dirty="0" smtClean="0"/>
          </a:p>
          <a:p>
            <a:r>
              <a:rPr lang="en-IN" dirty="0" smtClean="0"/>
              <a:t>• </a:t>
            </a:r>
            <a:r>
              <a:rPr lang="en-IN" dirty="0"/>
              <a:t>change over a long span of time ⇒ low freq. </a:t>
            </a:r>
            <a:endParaRPr lang="en-IN" dirty="0" smtClean="0"/>
          </a:p>
          <a:p>
            <a:r>
              <a:rPr lang="en-IN" dirty="0" smtClean="0"/>
              <a:t>• </a:t>
            </a:r>
            <a:r>
              <a:rPr lang="en-IN" dirty="0"/>
              <a:t>signal does not change at all ⇒ zero freq. </a:t>
            </a:r>
            <a:endParaRPr lang="en-IN" dirty="0" smtClean="0"/>
          </a:p>
          <a:p>
            <a:r>
              <a:rPr lang="en-IN" dirty="0" smtClean="0"/>
              <a:t>signal </a:t>
            </a:r>
            <a:r>
              <a:rPr lang="en-IN" dirty="0"/>
              <a:t>never completes a cycle T= ∞ ⇒ f=0, DC sig. </a:t>
            </a:r>
            <a:r>
              <a:rPr lang="en-IN" dirty="0" smtClean="0"/>
              <a:t>•</a:t>
            </a:r>
          </a:p>
          <a:p>
            <a:r>
              <a:rPr lang="en-IN" dirty="0" smtClean="0"/>
              <a:t> </a:t>
            </a:r>
            <a:r>
              <a:rPr lang="en-IN" dirty="0"/>
              <a:t>signal changes instantaneously ⇒ ∞ freq</a:t>
            </a:r>
            <a:r>
              <a:rPr lang="en-IN" dirty="0" smtClean="0"/>
              <a:t>.</a:t>
            </a:r>
          </a:p>
          <a:p>
            <a:r>
              <a:rPr lang="en-IN" dirty="0" smtClean="0"/>
              <a:t>Time </a:t>
            </a:r>
            <a:r>
              <a:rPr lang="en-IN" dirty="0"/>
              <a:t>Domain </a:t>
            </a:r>
            <a:r>
              <a:rPr lang="en-IN" dirty="0" smtClean="0"/>
              <a:t>Plot – </a:t>
            </a:r>
            <a:r>
              <a:rPr lang="en-IN" dirty="0"/>
              <a:t>specifies signal amplitude at each instant of </a:t>
            </a:r>
            <a:r>
              <a:rPr lang="en-IN" dirty="0" smtClean="0"/>
              <a:t>time</a:t>
            </a:r>
          </a:p>
          <a:p>
            <a:r>
              <a:rPr lang="en-IN" dirty="0" smtClean="0"/>
              <a:t> </a:t>
            </a:r>
            <a:r>
              <a:rPr lang="en-IN" dirty="0"/>
              <a:t>• does NOT express explicitly signal’s phase and frequency </a:t>
            </a:r>
            <a:endParaRPr lang="en-IN" dirty="0" smtClean="0"/>
          </a:p>
          <a:p>
            <a:r>
              <a:rPr lang="en-IN" dirty="0" smtClean="0"/>
              <a:t>Plot </a:t>
            </a:r>
            <a:r>
              <a:rPr lang="en-IN" dirty="0"/>
              <a:t>Frequency Domain Plot – specifies peak amplitude with respect to freq. • phase CANNOT be shown in the frequency </a:t>
            </a:r>
            <a:r>
              <a:rPr lang="en-IN" dirty="0" smtClean="0"/>
              <a:t>domain. </a:t>
            </a:r>
            <a:endParaRPr lang="en-IN" dirty="0"/>
          </a:p>
        </p:txBody>
      </p:sp>
      <p:sp>
        <p:nvSpPr>
          <p:cNvPr id="5" name="Rectangle 4"/>
          <p:cNvSpPr/>
          <p:nvPr/>
        </p:nvSpPr>
        <p:spPr>
          <a:xfrm>
            <a:off x="3073345" y="3244334"/>
            <a:ext cx="184731" cy="369332"/>
          </a:xfrm>
          <a:prstGeom prst="rect">
            <a:avLst/>
          </a:prstGeom>
        </p:spPr>
        <p:txBody>
          <a:bodyPr wrap="none">
            <a:spAutoFit/>
          </a:bodyPr>
          <a:lstStyle/>
          <a:p>
            <a:endParaRPr lang="en-IN" dirty="0"/>
          </a:p>
        </p:txBody>
      </p:sp>
    </p:spTree>
    <p:extLst>
      <p:ext uri="{BB962C8B-B14F-4D97-AF65-F5344CB8AC3E}">
        <p14:creationId xmlns:p14="http://schemas.microsoft.com/office/powerpoint/2010/main" val="37460202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Concept of Frequency in </a:t>
            </a:r>
            <a:r>
              <a:rPr lang="en-IN" dirty="0" err="1" smtClean="0"/>
              <a:t>Analog</a:t>
            </a:r>
            <a:r>
              <a:rPr lang="en-IN" dirty="0" smtClean="0"/>
              <a:t> Signal </a:t>
            </a:r>
            <a:endParaRPr lang="en-IN" dirty="0"/>
          </a:p>
        </p:txBody>
      </p:sp>
      <p:pic>
        <p:nvPicPr>
          <p:cNvPr id="6" name="Content Placeholder 5"/>
          <p:cNvPicPr>
            <a:picLocks noGrp="1" noChangeAspect="1"/>
          </p:cNvPicPr>
          <p:nvPr>
            <p:ph idx="1"/>
          </p:nvPr>
        </p:nvPicPr>
        <p:blipFill>
          <a:blip r:embed="rId2"/>
          <a:stretch>
            <a:fillRect/>
          </a:stretch>
        </p:blipFill>
        <p:spPr>
          <a:xfrm>
            <a:off x="1534332" y="1972162"/>
            <a:ext cx="8446575" cy="5033072"/>
          </a:xfrm>
          <a:prstGeom prst="rect">
            <a:avLst/>
          </a:prstGeom>
        </p:spPr>
      </p:pic>
      <p:pic>
        <p:nvPicPr>
          <p:cNvPr id="7" name="Picture 6"/>
          <p:cNvPicPr>
            <a:picLocks noChangeAspect="1"/>
          </p:cNvPicPr>
          <p:nvPr/>
        </p:nvPicPr>
        <p:blipFill>
          <a:blip r:embed="rId3"/>
          <a:stretch>
            <a:fillRect/>
          </a:stretch>
        </p:blipFill>
        <p:spPr>
          <a:xfrm>
            <a:off x="7074975" y="1972162"/>
            <a:ext cx="4955451" cy="2057397"/>
          </a:xfrm>
          <a:prstGeom prst="rect">
            <a:avLst/>
          </a:prstGeom>
        </p:spPr>
      </p:pic>
    </p:spTree>
    <p:extLst>
      <p:ext uri="{BB962C8B-B14F-4D97-AF65-F5344CB8AC3E}">
        <p14:creationId xmlns:p14="http://schemas.microsoft.com/office/powerpoint/2010/main" val="5109518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Signal Sampling </a:t>
            </a:r>
            <a:endParaRPr lang="en-IN" dirty="0"/>
          </a:p>
        </p:txBody>
      </p:sp>
      <p:sp>
        <p:nvSpPr>
          <p:cNvPr id="3" name="Content Placeholder 2"/>
          <p:cNvSpPr>
            <a:spLocks noGrp="1"/>
          </p:cNvSpPr>
          <p:nvPr>
            <p:ph idx="1"/>
          </p:nvPr>
        </p:nvSpPr>
        <p:spPr>
          <a:xfrm>
            <a:off x="637792" y="1524000"/>
            <a:ext cx="10887473" cy="5198534"/>
          </a:xfrm>
        </p:spPr>
        <p:txBody>
          <a:bodyPr>
            <a:normAutofit fontScale="85000" lnSpcReduction="10000"/>
          </a:bodyPr>
          <a:lstStyle/>
          <a:p>
            <a:pPr algn="just"/>
            <a:r>
              <a:rPr lang="en-IN" dirty="0"/>
              <a:t>To digitally </a:t>
            </a:r>
            <a:r>
              <a:rPr lang="en-IN" dirty="0" err="1"/>
              <a:t>analyze</a:t>
            </a:r>
            <a:r>
              <a:rPr lang="en-IN" dirty="0"/>
              <a:t> and manipulate an </a:t>
            </a:r>
            <a:r>
              <a:rPr lang="en-IN" dirty="0" err="1"/>
              <a:t>analog</a:t>
            </a:r>
            <a:r>
              <a:rPr lang="en-IN" dirty="0"/>
              <a:t> signal, it must be digitized with an </a:t>
            </a:r>
            <a:r>
              <a:rPr lang="en-IN" dirty="0" err="1"/>
              <a:t>analog</a:t>
            </a:r>
            <a:r>
              <a:rPr lang="en-IN" dirty="0"/>
              <a:t>-to-digital converter (ADC</a:t>
            </a:r>
            <a:r>
              <a:rPr lang="en-IN" dirty="0" smtClean="0"/>
              <a:t>).Sampling </a:t>
            </a:r>
            <a:r>
              <a:rPr lang="en-IN" dirty="0"/>
              <a:t>is usually carried out in two stages, discretization and quantization. </a:t>
            </a:r>
            <a:endParaRPr lang="en-IN" dirty="0" smtClean="0"/>
          </a:p>
          <a:p>
            <a:pPr algn="just"/>
            <a:r>
              <a:rPr lang="en-IN" b="1" dirty="0" smtClean="0">
                <a:solidFill>
                  <a:srgbClr val="00B0F0"/>
                </a:solidFill>
              </a:rPr>
              <a:t>Discretization </a:t>
            </a:r>
            <a:r>
              <a:rPr lang="en-IN" dirty="0"/>
              <a:t>means that the signal is divided into equal intervals of time, and each interval is represented by a single measurement of amplitude. </a:t>
            </a:r>
            <a:r>
              <a:rPr lang="en-IN" b="1" dirty="0">
                <a:solidFill>
                  <a:srgbClr val="00B0F0"/>
                </a:solidFill>
              </a:rPr>
              <a:t>Quantization</a:t>
            </a:r>
            <a:r>
              <a:rPr lang="en-IN" dirty="0"/>
              <a:t> means each amplitude measurement is approximated by a value from a finite set. Rounding real numbers to integers is an example.</a:t>
            </a:r>
          </a:p>
          <a:p>
            <a:pPr algn="just"/>
            <a:r>
              <a:rPr lang="en-IN" b="1" dirty="0">
                <a:solidFill>
                  <a:srgbClr val="C00000"/>
                </a:solidFill>
              </a:rPr>
              <a:t>The </a:t>
            </a:r>
            <a:r>
              <a:rPr lang="en-IN" b="1" dirty="0" err="1">
                <a:solidFill>
                  <a:srgbClr val="C00000"/>
                </a:solidFill>
              </a:rPr>
              <a:t>Nyquist</a:t>
            </a:r>
            <a:r>
              <a:rPr lang="en-IN" b="1" dirty="0">
                <a:solidFill>
                  <a:srgbClr val="C00000"/>
                </a:solidFill>
              </a:rPr>
              <a:t>–Shannon sampling theorem</a:t>
            </a:r>
            <a:r>
              <a:rPr lang="en-IN" dirty="0"/>
              <a:t> states that a signal can be exactly reconstructed from its samples if the sampling frequency is greater than twice the highest frequency component in the signal. In practice, the sampling frequency is often significantly higher than twice the </a:t>
            </a:r>
            <a:r>
              <a:rPr lang="en-IN" dirty="0" err="1"/>
              <a:t>Nyquist</a:t>
            </a:r>
            <a:r>
              <a:rPr lang="en-IN" dirty="0"/>
              <a:t> frequency</a:t>
            </a:r>
            <a:r>
              <a:rPr lang="en-IN" dirty="0" smtClean="0"/>
              <a:t>.</a:t>
            </a:r>
            <a:endParaRPr lang="en-IN" dirty="0"/>
          </a:p>
        </p:txBody>
      </p:sp>
    </p:spTree>
    <p:extLst>
      <p:ext uri="{BB962C8B-B14F-4D97-AF65-F5344CB8AC3E}">
        <p14:creationId xmlns:p14="http://schemas.microsoft.com/office/powerpoint/2010/main" val="190210854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Signal Sampling </a:t>
            </a:r>
          </a:p>
        </p:txBody>
      </p:sp>
      <p:sp>
        <p:nvSpPr>
          <p:cNvPr id="3" name="Content Placeholder 2"/>
          <p:cNvSpPr>
            <a:spLocks noGrp="1"/>
          </p:cNvSpPr>
          <p:nvPr>
            <p:ph idx="1"/>
          </p:nvPr>
        </p:nvSpPr>
        <p:spPr/>
        <p:txBody>
          <a:bodyPr>
            <a:normAutofit lnSpcReduction="10000"/>
          </a:bodyPr>
          <a:lstStyle/>
          <a:p>
            <a:pPr algn="just"/>
            <a:r>
              <a:rPr lang="en-IN" dirty="0"/>
              <a:t>Theoretical DSP analyses and derivations are typically performed on discrete-time signal models with no amplitude inaccuracies (quantization error), "created" by the abstract process of sampling. Numerical methods require a quantized signal, such as those produced by an </a:t>
            </a:r>
            <a:r>
              <a:rPr lang="en-IN" dirty="0">
                <a:solidFill>
                  <a:srgbClr val="C00000"/>
                </a:solidFill>
              </a:rPr>
              <a:t>ADC</a:t>
            </a:r>
            <a:r>
              <a:rPr lang="en-IN" dirty="0"/>
              <a:t>. </a:t>
            </a:r>
          </a:p>
          <a:p>
            <a:pPr algn="just"/>
            <a:r>
              <a:rPr lang="en-IN" dirty="0"/>
              <a:t>The processed result might be a frequency spectrum or a set of statistics. But often it is another quantized signal that is converted back to </a:t>
            </a:r>
            <a:r>
              <a:rPr lang="en-IN" dirty="0" err="1"/>
              <a:t>analog</a:t>
            </a:r>
            <a:r>
              <a:rPr lang="en-IN" dirty="0"/>
              <a:t> form by a digital-to-</a:t>
            </a:r>
            <a:r>
              <a:rPr lang="en-IN" dirty="0" err="1"/>
              <a:t>analog</a:t>
            </a:r>
            <a:r>
              <a:rPr lang="en-IN" dirty="0"/>
              <a:t> converter </a:t>
            </a:r>
            <a:r>
              <a:rPr lang="en-IN" b="1" dirty="0">
                <a:solidFill>
                  <a:srgbClr val="C00000"/>
                </a:solidFill>
              </a:rPr>
              <a:t>(DAC).</a:t>
            </a:r>
          </a:p>
          <a:p>
            <a:pPr algn="just"/>
            <a:endParaRPr lang="en-IN" dirty="0"/>
          </a:p>
          <a:p>
            <a:endParaRPr lang="en-IN" dirty="0"/>
          </a:p>
        </p:txBody>
      </p:sp>
    </p:spTree>
    <p:extLst>
      <p:ext uri="{BB962C8B-B14F-4D97-AF65-F5344CB8AC3E}">
        <p14:creationId xmlns:p14="http://schemas.microsoft.com/office/powerpoint/2010/main" val="30176860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Signal Sampling </a:t>
            </a:r>
            <a:r>
              <a:rPr lang="en-IN" dirty="0" smtClean="0"/>
              <a:t>(</a:t>
            </a:r>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fontScale="92500" lnSpcReduction="10000"/>
          </a:bodyPr>
          <a:lstStyle/>
          <a:p>
            <a:r>
              <a:rPr lang="en-IN" dirty="0"/>
              <a:t>We can obtain a discrete-time signal by sampling a continuous-time signal at equally spaced time instants, </a:t>
            </a:r>
            <a:r>
              <a:rPr lang="en-IN" dirty="0" err="1"/>
              <a:t>tn</a:t>
            </a:r>
            <a:r>
              <a:rPr lang="en-IN" dirty="0"/>
              <a:t> = </a:t>
            </a:r>
            <a:r>
              <a:rPr lang="en-IN" dirty="0" err="1"/>
              <a:t>nTs</a:t>
            </a:r>
            <a:r>
              <a:rPr lang="en-IN" dirty="0"/>
              <a:t> </a:t>
            </a:r>
            <a:endParaRPr lang="en-IN" dirty="0" smtClean="0"/>
          </a:p>
          <a:p>
            <a:endParaRPr lang="en-IN" dirty="0"/>
          </a:p>
          <a:p>
            <a:pPr lvl="1"/>
            <a:r>
              <a:rPr lang="en-IN" dirty="0" smtClean="0"/>
              <a:t>x[n</a:t>
            </a:r>
            <a:r>
              <a:rPr lang="en-IN" dirty="0"/>
              <a:t>] = x(</a:t>
            </a:r>
            <a:r>
              <a:rPr lang="en-IN" dirty="0" err="1"/>
              <a:t>nT</a:t>
            </a:r>
            <a:r>
              <a:rPr lang="en-IN" sz="1667" dirty="0" err="1"/>
              <a:t>s</a:t>
            </a:r>
            <a:r>
              <a:rPr lang="en-IN" dirty="0"/>
              <a:t>) -∞ &lt; n &lt; ∞ </a:t>
            </a:r>
            <a:endParaRPr lang="en-IN" dirty="0" smtClean="0"/>
          </a:p>
          <a:p>
            <a:r>
              <a:rPr lang="en-IN" dirty="0" smtClean="0"/>
              <a:t>The </a:t>
            </a:r>
            <a:r>
              <a:rPr lang="en-IN" dirty="0"/>
              <a:t>individual values x[n] are called the samples of the continuous time signal, x(t). </a:t>
            </a:r>
            <a:endParaRPr lang="en-IN" dirty="0" smtClean="0"/>
          </a:p>
          <a:p>
            <a:r>
              <a:rPr lang="en-IN" dirty="0" smtClean="0"/>
              <a:t>The </a:t>
            </a:r>
            <a:r>
              <a:rPr lang="en-IN" dirty="0"/>
              <a:t>fixed time interval between samples, </a:t>
            </a:r>
            <a:r>
              <a:rPr lang="en-IN" dirty="0" err="1"/>
              <a:t>Ts</a:t>
            </a:r>
            <a:r>
              <a:rPr lang="en-IN" dirty="0"/>
              <a:t>, is also expressed in terms of a sampling rate </a:t>
            </a:r>
            <a:r>
              <a:rPr lang="en-IN" dirty="0" err="1"/>
              <a:t>fs</a:t>
            </a:r>
            <a:r>
              <a:rPr lang="en-IN" dirty="0"/>
              <a:t> (in samples per second) such that: </a:t>
            </a:r>
            <a:r>
              <a:rPr lang="en-IN" dirty="0" err="1"/>
              <a:t>fs</a:t>
            </a:r>
            <a:r>
              <a:rPr lang="en-IN" dirty="0"/>
              <a:t> = 1/ </a:t>
            </a:r>
            <a:r>
              <a:rPr lang="en-IN" dirty="0" err="1"/>
              <a:t>Ts</a:t>
            </a:r>
            <a:r>
              <a:rPr lang="en-IN" dirty="0"/>
              <a:t> samples/sec.</a:t>
            </a:r>
          </a:p>
        </p:txBody>
      </p:sp>
    </p:spTree>
    <p:extLst>
      <p:ext uri="{BB962C8B-B14F-4D97-AF65-F5344CB8AC3E}">
        <p14:creationId xmlns:p14="http://schemas.microsoft.com/office/powerpoint/2010/main" val="16049455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305729" y="68188"/>
            <a:ext cx="10464800" cy="736708"/>
          </a:xfrm>
        </p:spPr>
        <p:txBody>
          <a:bodyPr>
            <a:normAutofit lnSpcReduction="10000"/>
          </a:bodyPr>
          <a:lstStyle/>
          <a:p>
            <a:r>
              <a:rPr lang="en-IN" dirty="0" smtClean="0"/>
              <a:t>Signal Sampling – Example </a:t>
            </a:r>
            <a:endParaRPr lang="en-IN" dirty="0"/>
          </a:p>
        </p:txBody>
      </p:sp>
      <mc:AlternateContent xmlns:mc="http://schemas.openxmlformats.org/markup-compatibility/2006" xmlns:p14="http://schemas.microsoft.com/office/powerpoint/2010/main">
        <mc:Choice Requires="p14">
          <p:contentPart p14:bwMode="auto" r:id="rId3">
            <p14:nvContentPartPr>
              <p14:cNvPr id="17" name="Ink 16"/>
              <p14:cNvContentPartPr/>
              <p14:nvPr/>
            </p14:nvContentPartPr>
            <p14:xfrm>
              <a:off x="2990689" y="1108736"/>
              <a:ext cx="742320" cy="144360"/>
            </p14:xfrm>
          </p:contentPart>
        </mc:Choice>
        <mc:Fallback xmlns="">
          <p:pic>
            <p:nvPicPr>
              <p:cNvPr id="17" name="Ink 16"/>
              <p:cNvPicPr/>
              <p:nvPr/>
            </p:nvPicPr>
            <p:blipFill>
              <a:blip r:embed="rId4"/>
              <a:stretch>
                <a:fillRect/>
              </a:stretch>
            </p:blipFill>
            <p:spPr>
              <a:xfrm>
                <a:off x="2978809" y="1100096"/>
                <a:ext cx="767160" cy="167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a:off x="3488569" y="910736"/>
              <a:ext cx="357120" cy="343440"/>
            </p14:xfrm>
          </p:contentPart>
        </mc:Choice>
        <mc:Fallback xmlns="">
          <p:pic>
            <p:nvPicPr>
              <p:cNvPr id="18" name="Ink 17"/>
              <p:cNvPicPr/>
              <p:nvPr/>
            </p:nvPicPr>
            <p:blipFill>
              <a:blip r:embed="rId6"/>
              <a:stretch>
                <a:fillRect/>
              </a:stretch>
            </p:blipFill>
            <p:spPr>
              <a:xfrm>
                <a:off x="3473809" y="895976"/>
                <a:ext cx="387000" cy="366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a:off x="5320249" y="572336"/>
              <a:ext cx="3756240" cy="1666800"/>
            </p14:xfrm>
          </p:contentPart>
        </mc:Choice>
        <mc:Fallback xmlns="">
          <p:pic>
            <p:nvPicPr>
              <p:cNvPr id="19" name="Ink 18"/>
              <p:cNvPicPr/>
              <p:nvPr/>
            </p:nvPicPr>
            <p:blipFill>
              <a:blip r:embed="rId8"/>
              <a:stretch>
                <a:fillRect/>
              </a:stretch>
            </p:blipFill>
            <p:spPr>
              <a:xfrm>
                <a:off x="5305489" y="560456"/>
                <a:ext cx="3778560" cy="1694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0" name="Ink 19"/>
              <p14:cNvContentPartPr/>
              <p14:nvPr/>
            </p14:nvContentPartPr>
            <p14:xfrm>
              <a:off x="8775169" y="2013056"/>
              <a:ext cx="455760" cy="77400"/>
            </p14:xfrm>
          </p:contentPart>
        </mc:Choice>
        <mc:Fallback xmlns="">
          <p:pic>
            <p:nvPicPr>
              <p:cNvPr id="20" name="Ink 19"/>
              <p:cNvPicPr/>
              <p:nvPr/>
            </p:nvPicPr>
            <p:blipFill>
              <a:blip r:embed="rId10"/>
              <a:stretch>
                <a:fillRect/>
              </a:stretch>
            </p:blipFill>
            <p:spPr>
              <a:xfrm>
                <a:off x="8761489" y="2004456"/>
                <a:ext cx="481320" cy="99617"/>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p14:cNvContentPartPr/>
              <p14:nvPr/>
            </p14:nvContentPartPr>
            <p14:xfrm>
              <a:off x="5619409" y="1563776"/>
              <a:ext cx="43920" cy="1879560"/>
            </p14:xfrm>
          </p:contentPart>
        </mc:Choice>
        <mc:Fallback xmlns="">
          <p:pic>
            <p:nvPicPr>
              <p:cNvPr id="22" name="Ink 21"/>
              <p:cNvPicPr/>
              <p:nvPr/>
            </p:nvPicPr>
            <p:blipFill>
              <a:blip r:embed="rId12"/>
              <a:stretch>
                <a:fillRect/>
              </a:stretch>
            </p:blipFill>
            <p:spPr>
              <a:xfrm>
                <a:off x="5605369" y="1553696"/>
                <a:ext cx="68040" cy="18997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8" name="Ink 27"/>
              <p14:cNvContentPartPr/>
              <p14:nvPr/>
            </p14:nvContentPartPr>
            <p14:xfrm>
              <a:off x="5629129" y="2123576"/>
              <a:ext cx="1967760" cy="1009440"/>
            </p14:xfrm>
          </p:contentPart>
        </mc:Choice>
        <mc:Fallback xmlns="">
          <p:pic>
            <p:nvPicPr>
              <p:cNvPr id="28" name="Ink 27"/>
              <p:cNvPicPr/>
              <p:nvPr/>
            </p:nvPicPr>
            <p:blipFill>
              <a:blip r:embed="rId14"/>
              <a:stretch>
                <a:fillRect/>
              </a:stretch>
            </p:blipFill>
            <p:spPr>
              <a:xfrm>
                <a:off x="5618689" y="2109536"/>
                <a:ext cx="1994040" cy="10382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35" name="Ink 34"/>
              <p14:cNvContentPartPr/>
              <p14:nvPr/>
            </p14:nvContentPartPr>
            <p14:xfrm>
              <a:off x="5153929" y="1636856"/>
              <a:ext cx="525600" cy="415080"/>
            </p14:xfrm>
          </p:contentPart>
        </mc:Choice>
        <mc:Fallback xmlns="">
          <p:pic>
            <p:nvPicPr>
              <p:cNvPr id="35" name="Ink 34"/>
              <p:cNvPicPr/>
              <p:nvPr/>
            </p:nvPicPr>
            <p:blipFill>
              <a:blip r:embed="rId16"/>
              <a:stretch>
                <a:fillRect/>
              </a:stretch>
            </p:blipFill>
            <p:spPr>
              <a:xfrm>
                <a:off x="5142409" y="1626056"/>
                <a:ext cx="547200" cy="435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8" name="Ink 47"/>
              <p14:cNvContentPartPr/>
              <p14:nvPr/>
            </p14:nvContentPartPr>
            <p14:xfrm>
              <a:off x="4454089" y="3562136"/>
              <a:ext cx="99000" cy="1228320"/>
            </p14:xfrm>
          </p:contentPart>
        </mc:Choice>
        <mc:Fallback xmlns="">
          <p:pic>
            <p:nvPicPr>
              <p:cNvPr id="48" name="Ink 47"/>
              <p:cNvPicPr/>
              <p:nvPr/>
            </p:nvPicPr>
            <p:blipFill>
              <a:blip r:embed="rId18"/>
              <a:stretch>
                <a:fillRect/>
              </a:stretch>
            </p:blipFill>
            <p:spPr>
              <a:xfrm>
                <a:off x="4441535" y="3551696"/>
                <a:ext cx="125902" cy="12499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9" name="Ink 48"/>
              <p14:cNvContentPartPr/>
              <p14:nvPr/>
            </p14:nvContentPartPr>
            <p14:xfrm>
              <a:off x="4503769" y="3831056"/>
              <a:ext cx="2246040" cy="431280"/>
            </p14:xfrm>
          </p:contentPart>
        </mc:Choice>
        <mc:Fallback xmlns="">
          <p:pic>
            <p:nvPicPr>
              <p:cNvPr id="49" name="Ink 48"/>
              <p:cNvPicPr/>
              <p:nvPr/>
            </p:nvPicPr>
            <p:blipFill>
              <a:blip r:embed="rId20"/>
              <a:stretch>
                <a:fillRect/>
              </a:stretch>
            </p:blipFill>
            <p:spPr>
              <a:xfrm>
                <a:off x="4494049" y="3813416"/>
                <a:ext cx="227340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54" name="Ink 53"/>
              <p14:cNvContentPartPr/>
              <p14:nvPr/>
            </p14:nvContentPartPr>
            <p14:xfrm>
              <a:off x="1022929" y="913256"/>
              <a:ext cx="7432560" cy="5820120"/>
            </p14:xfrm>
          </p:contentPart>
        </mc:Choice>
        <mc:Fallback xmlns="">
          <p:pic>
            <p:nvPicPr>
              <p:cNvPr id="54" name="Ink 53"/>
              <p:cNvPicPr/>
              <p:nvPr/>
            </p:nvPicPr>
            <p:blipFill>
              <a:blip r:embed="rId22"/>
              <a:stretch>
                <a:fillRect/>
              </a:stretch>
            </p:blipFill>
            <p:spPr>
              <a:xfrm>
                <a:off x="1012849" y="897776"/>
                <a:ext cx="7461000" cy="58478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56" name="Ink 55"/>
              <p14:cNvContentPartPr/>
              <p14:nvPr/>
            </p14:nvContentPartPr>
            <p14:xfrm>
              <a:off x="5407729" y="3975056"/>
              <a:ext cx="0" cy="36720"/>
            </p14:xfrm>
          </p:contentPart>
        </mc:Choice>
        <mc:Fallback xmlns="">
          <p:pic>
            <p:nvPicPr>
              <p:cNvPr id="56" name="Ink 55"/>
              <p:cNvPicPr/>
              <p:nvPr/>
            </p:nvPicPr>
            <p:blipFill>
              <a:blip r:embed="rId24"/>
              <a:stretch>
                <a:fillRect/>
              </a:stretch>
            </p:blipFill>
            <p:spPr>
              <a:xfrm>
                <a:off x="0" y="0"/>
                <a:ext cx="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61" name="Ink 60"/>
              <p14:cNvContentPartPr/>
              <p14:nvPr/>
            </p14:nvContentPartPr>
            <p14:xfrm>
              <a:off x="7282609" y="2564936"/>
              <a:ext cx="382680" cy="459720"/>
            </p14:xfrm>
          </p:contentPart>
        </mc:Choice>
        <mc:Fallback xmlns="">
          <p:pic>
            <p:nvPicPr>
              <p:cNvPr id="61" name="Ink 60"/>
              <p:cNvPicPr/>
              <p:nvPr/>
            </p:nvPicPr>
            <p:blipFill>
              <a:blip r:embed="rId26"/>
              <a:stretch>
                <a:fillRect/>
              </a:stretch>
            </p:blipFill>
            <p:spPr>
              <a:xfrm>
                <a:off x="7269289" y="2550896"/>
                <a:ext cx="403920" cy="48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69" name="Ink 68"/>
              <p14:cNvContentPartPr/>
              <p14:nvPr/>
            </p14:nvContentPartPr>
            <p14:xfrm>
              <a:off x="4729129" y="4968296"/>
              <a:ext cx="1809000" cy="1045800"/>
            </p14:xfrm>
          </p:contentPart>
        </mc:Choice>
        <mc:Fallback xmlns="">
          <p:pic>
            <p:nvPicPr>
              <p:cNvPr id="69" name="Ink 68"/>
              <p:cNvPicPr/>
              <p:nvPr/>
            </p:nvPicPr>
            <p:blipFill>
              <a:blip r:embed="rId28"/>
              <a:stretch>
                <a:fillRect/>
              </a:stretch>
            </p:blipFill>
            <p:spPr>
              <a:xfrm>
                <a:off x="4720489" y="4954256"/>
                <a:ext cx="1836000" cy="10792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06" name="Ink 105"/>
              <p14:cNvContentPartPr/>
              <p14:nvPr/>
            </p14:nvContentPartPr>
            <p14:xfrm>
              <a:off x="8765809" y="5359976"/>
              <a:ext cx="1972440" cy="850680"/>
            </p14:xfrm>
          </p:contentPart>
        </mc:Choice>
        <mc:Fallback xmlns="">
          <p:pic>
            <p:nvPicPr>
              <p:cNvPr id="106" name="Ink 105"/>
              <p:cNvPicPr/>
              <p:nvPr/>
            </p:nvPicPr>
            <p:blipFill>
              <a:blip r:embed="rId30"/>
              <a:stretch>
                <a:fillRect/>
              </a:stretch>
            </p:blipFill>
            <p:spPr>
              <a:xfrm>
                <a:off x="8753209" y="5352416"/>
                <a:ext cx="1999440" cy="875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09" name="Ink 108"/>
              <p14:cNvContentPartPr/>
              <p14:nvPr/>
            </p14:nvContentPartPr>
            <p14:xfrm>
              <a:off x="9158929" y="5890976"/>
              <a:ext cx="156600" cy="263880"/>
            </p14:xfrm>
          </p:contentPart>
        </mc:Choice>
        <mc:Fallback xmlns="">
          <p:pic>
            <p:nvPicPr>
              <p:cNvPr id="109" name="Ink 108"/>
              <p:cNvPicPr/>
              <p:nvPr/>
            </p:nvPicPr>
            <p:blipFill>
              <a:blip r:embed="rId32"/>
              <a:stretch>
                <a:fillRect/>
              </a:stretch>
            </p:blipFill>
            <p:spPr>
              <a:xfrm>
                <a:off x="9150649" y="5880176"/>
                <a:ext cx="175680" cy="285840"/>
              </a:xfrm>
              <a:prstGeom prst="rect">
                <a:avLst/>
              </a:prstGeom>
            </p:spPr>
          </p:pic>
        </mc:Fallback>
      </mc:AlternateContent>
    </p:spTree>
    <p:extLst>
      <p:ext uri="{BB962C8B-B14F-4D97-AF65-F5344CB8AC3E}">
        <p14:creationId xmlns:p14="http://schemas.microsoft.com/office/powerpoint/2010/main" val="1322529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33984" y="685800"/>
            <a:ext cx="10943934" cy="927847"/>
          </a:xfrm>
        </p:spPr>
        <p:txBody>
          <a:bodyPr>
            <a:noAutofit/>
          </a:bodyPr>
          <a:lstStyle/>
          <a:p>
            <a:r>
              <a:rPr lang="en-IN" sz="3600" b="1" dirty="0"/>
              <a:t>Learning Unit / Module 1: </a:t>
            </a:r>
            <a:r>
              <a:rPr lang="en-IN" sz="3600" b="1" dirty="0" smtClean="0"/>
              <a:t> Signals </a:t>
            </a:r>
            <a:r>
              <a:rPr lang="en-IN" sz="3600" b="1" dirty="0"/>
              <a:t>and Waveforms </a:t>
            </a:r>
            <a:r>
              <a:rPr lang="en-IN" sz="3600" dirty="0"/>
              <a:t>	</a:t>
            </a:r>
          </a:p>
          <a:p>
            <a:endParaRPr lang="en-IN" sz="3600" dirty="0"/>
          </a:p>
        </p:txBody>
      </p:sp>
      <p:sp>
        <p:nvSpPr>
          <p:cNvPr id="4" name="Content Placeholder 3"/>
          <p:cNvSpPr>
            <a:spLocks noGrp="1"/>
          </p:cNvSpPr>
          <p:nvPr>
            <p:ph sz="quarter" idx="15"/>
          </p:nvPr>
        </p:nvSpPr>
        <p:spPr>
          <a:xfrm>
            <a:off x="522941" y="2057401"/>
            <a:ext cx="10363200" cy="4665133"/>
          </a:xfrm>
        </p:spPr>
        <p:txBody>
          <a:bodyPr>
            <a:normAutofit fontScale="70000" lnSpcReduction="20000"/>
          </a:bodyPr>
          <a:lstStyle/>
          <a:p>
            <a:pPr algn="just">
              <a:buFont typeface="Wingdings" panose="05000000000000000000" pitchFamily="2" charset="2"/>
              <a:buChar char="q"/>
            </a:pPr>
            <a:r>
              <a:rPr lang="en-IN" dirty="0"/>
              <a:t>Basic Elements of DSP </a:t>
            </a:r>
            <a:r>
              <a:rPr lang="en-IN" dirty="0" smtClean="0"/>
              <a:t>, Advantages </a:t>
            </a:r>
            <a:r>
              <a:rPr lang="en-IN" dirty="0"/>
              <a:t>and applications of DSP 	</a:t>
            </a:r>
          </a:p>
          <a:p>
            <a:pPr algn="just">
              <a:buFont typeface="Wingdings" panose="05000000000000000000" pitchFamily="2" charset="2"/>
              <a:buChar char="q"/>
            </a:pPr>
            <a:r>
              <a:rPr lang="en-IN" dirty="0"/>
              <a:t>Continuous Time </a:t>
            </a:r>
            <a:r>
              <a:rPr lang="en-IN" dirty="0" err="1"/>
              <a:t>vs</a:t>
            </a:r>
            <a:r>
              <a:rPr lang="en-IN" dirty="0"/>
              <a:t> Discrete time signals </a:t>
            </a:r>
            <a:r>
              <a:rPr lang="en-IN" dirty="0" smtClean="0"/>
              <a:t>, Continuous </a:t>
            </a:r>
            <a:r>
              <a:rPr lang="en-IN" dirty="0"/>
              <a:t>valued </a:t>
            </a:r>
            <a:r>
              <a:rPr lang="en-IN" dirty="0" err="1"/>
              <a:t>vs</a:t>
            </a:r>
            <a:r>
              <a:rPr lang="en-IN" dirty="0"/>
              <a:t> discrete valued </a:t>
            </a:r>
            <a:r>
              <a:rPr lang="en-IN" dirty="0" smtClean="0"/>
              <a:t>signals. </a:t>
            </a:r>
          </a:p>
          <a:p>
            <a:pPr algn="just">
              <a:buFont typeface="Wingdings" panose="05000000000000000000" pitchFamily="2" charset="2"/>
              <a:buChar char="q"/>
            </a:pPr>
            <a:r>
              <a:rPr lang="en-IN" dirty="0" smtClean="0"/>
              <a:t>Concepts </a:t>
            </a:r>
            <a:r>
              <a:rPr lang="en-IN" dirty="0"/>
              <a:t>of frequency in </a:t>
            </a:r>
            <a:r>
              <a:rPr lang="en-IN" dirty="0" err="1"/>
              <a:t>analog</a:t>
            </a:r>
            <a:r>
              <a:rPr lang="en-IN" dirty="0"/>
              <a:t> signals </a:t>
            </a:r>
            <a:r>
              <a:rPr lang="en-IN" dirty="0" smtClean="0"/>
              <a:t>, Continuous </a:t>
            </a:r>
            <a:r>
              <a:rPr lang="en-IN" dirty="0"/>
              <a:t>and discrete time sinusoidal signals </a:t>
            </a:r>
            <a:r>
              <a:rPr lang="en-IN" dirty="0" smtClean="0"/>
              <a:t>,</a:t>
            </a:r>
          </a:p>
          <a:p>
            <a:pPr algn="just">
              <a:buFont typeface="Wingdings" panose="05000000000000000000" pitchFamily="2" charset="2"/>
              <a:buChar char="q"/>
            </a:pPr>
            <a:r>
              <a:rPr lang="en-IN" dirty="0" smtClean="0"/>
              <a:t>Sampling </a:t>
            </a:r>
            <a:r>
              <a:rPr lang="en-IN" dirty="0"/>
              <a:t>of </a:t>
            </a:r>
            <a:r>
              <a:rPr lang="en-IN" dirty="0" err="1"/>
              <a:t>analog</a:t>
            </a:r>
            <a:r>
              <a:rPr lang="en-IN" dirty="0"/>
              <a:t> signals Sampling </a:t>
            </a:r>
            <a:r>
              <a:rPr lang="en-IN" dirty="0" smtClean="0"/>
              <a:t>theorem</a:t>
            </a:r>
          </a:p>
          <a:p>
            <a:pPr algn="just">
              <a:buFont typeface="Wingdings" panose="05000000000000000000" pitchFamily="2" charset="2"/>
              <a:buChar char="q"/>
            </a:pPr>
            <a:r>
              <a:rPr lang="en-IN" dirty="0"/>
              <a:t>Aliasing Quantization of continuous amplitude </a:t>
            </a:r>
            <a:r>
              <a:rPr lang="en-IN" dirty="0" smtClean="0"/>
              <a:t>signals, </a:t>
            </a:r>
          </a:p>
          <a:p>
            <a:pPr algn="just">
              <a:buFont typeface="Wingdings" panose="05000000000000000000" pitchFamily="2" charset="2"/>
              <a:buChar char="q"/>
            </a:pPr>
            <a:r>
              <a:rPr lang="en-IN" dirty="0" err="1" smtClean="0"/>
              <a:t>Analog</a:t>
            </a:r>
            <a:r>
              <a:rPr lang="en-IN" dirty="0" smtClean="0"/>
              <a:t> </a:t>
            </a:r>
            <a:r>
              <a:rPr lang="en-IN" dirty="0"/>
              <a:t>to digital conversion Sample and hold</a:t>
            </a:r>
            <a:r>
              <a:rPr lang="en-IN" dirty="0" smtClean="0"/>
              <a:t>, Quantization </a:t>
            </a:r>
            <a:r>
              <a:rPr lang="en-IN" dirty="0"/>
              <a:t>and coding 	</a:t>
            </a:r>
          </a:p>
          <a:p>
            <a:pPr algn="just">
              <a:buFont typeface="Wingdings" panose="05000000000000000000" pitchFamily="2" charset="2"/>
              <a:buChar char="q"/>
            </a:pPr>
            <a:r>
              <a:rPr lang="en-IN" dirty="0"/>
              <a:t>Oversampling A/D converters </a:t>
            </a:r>
            <a:r>
              <a:rPr lang="en-IN" dirty="0" smtClean="0"/>
              <a:t> , Digital </a:t>
            </a:r>
            <a:r>
              <a:rPr lang="en-IN" dirty="0"/>
              <a:t>to </a:t>
            </a:r>
            <a:r>
              <a:rPr lang="en-IN" dirty="0" err="1"/>
              <a:t>analog</a:t>
            </a:r>
            <a:r>
              <a:rPr lang="en-IN" dirty="0"/>
              <a:t> conversion Sample and hold 	</a:t>
            </a:r>
          </a:p>
          <a:p>
            <a:pPr algn="just">
              <a:buFont typeface="Wingdings" panose="05000000000000000000" pitchFamily="2" charset="2"/>
              <a:buChar char="q"/>
            </a:pPr>
            <a:r>
              <a:rPr lang="en-IN" dirty="0"/>
              <a:t>Oversampling D/A </a:t>
            </a:r>
            <a:r>
              <a:rPr lang="en-IN" dirty="0" smtClean="0"/>
              <a:t>converters, Quantization </a:t>
            </a:r>
            <a:r>
              <a:rPr lang="en-IN" dirty="0"/>
              <a:t>noise 	</a:t>
            </a:r>
            <a:endParaRPr lang="en-IN" u="sng" dirty="0"/>
          </a:p>
          <a:p>
            <a:pPr algn="just">
              <a:buFont typeface="Wingdings" panose="05000000000000000000" pitchFamily="2" charset="2"/>
              <a:buChar char="q"/>
            </a:pPr>
            <a:r>
              <a:rPr lang="en-IN" dirty="0"/>
              <a:t>Errors due to truncation 	</a:t>
            </a:r>
            <a:r>
              <a:rPr lang="en-IN" dirty="0" smtClean="0"/>
              <a:t>IDFT, Probability </a:t>
            </a:r>
            <a:r>
              <a:rPr lang="en-IN" dirty="0"/>
              <a:t>of error 	</a:t>
            </a:r>
          </a:p>
          <a:p>
            <a:pPr marL="457200" indent="-457200">
              <a:buFont typeface="Wingdings" panose="05000000000000000000" pitchFamily="2" charset="2"/>
              <a:buChar char="q"/>
            </a:pPr>
            <a:endParaRPr lang="en-IN" dirty="0"/>
          </a:p>
          <a:p>
            <a:endParaRPr lang="en-IN" dirty="0"/>
          </a:p>
          <a:p>
            <a:endParaRPr lang="en-IN" dirty="0"/>
          </a:p>
        </p:txBody>
      </p:sp>
    </p:spTree>
    <p:extLst>
      <p:ext uri="{BB962C8B-B14F-4D97-AF65-F5344CB8AC3E}">
        <p14:creationId xmlns:p14="http://schemas.microsoft.com/office/powerpoint/2010/main" val="32070677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9" name="Ink 48"/>
              <p14:cNvContentPartPr/>
              <p14:nvPr/>
            </p14:nvContentPartPr>
            <p14:xfrm>
              <a:off x="2271409" y="559016"/>
              <a:ext cx="9686880" cy="5737680"/>
            </p14:xfrm>
          </p:contentPart>
        </mc:Choice>
        <mc:Fallback xmlns="">
          <p:pic>
            <p:nvPicPr>
              <p:cNvPr id="49" name="Ink 48"/>
              <p:cNvPicPr/>
              <p:nvPr/>
            </p:nvPicPr>
            <p:blipFill>
              <a:blip r:embed="rId3"/>
              <a:stretch>
                <a:fillRect/>
              </a:stretch>
            </p:blipFill>
            <p:spPr>
              <a:xfrm>
                <a:off x="2261689" y="540656"/>
                <a:ext cx="9714959" cy="5771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3" name="Ink 72"/>
              <p14:cNvContentPartPr/>
              <p14:nvPr/>
            </p14:nvContentPartPr>
            <p14:xfrm>
              <a:off x="2503609" y="2510576"/>
              <a:ext cx="3055320" cy="1193040"/>
            </p14:xfrm>
          </p:contentPart>
        </mc:Choice>
        <mc:Fallback xmlns="">
          <p:pic>
            <p:nvPicPr>
              <p:cNvPr id="73" name="Ink 72"/>
              <p:cNvPicPr/>
              <p:nvPr/>
            </p:nvPicPr>
            <p:blipFill>
              <a:blip r:embed="rId5"/>
              <a:stretch>
                <a:fillRect/>
              </a:stretch>
            </p:blipFill>
            <p:spPr>
              <a:xfrm>
                <a:off x="2489929" y="2495820"/>
                <a:ext cx="3084120" cy="1223631"/>
              </a:xfrm>
              <a:prstGeom prst="rect">
                <a:avLst/>
              </a:prstGeom>
            </p:spPr>
          </p:pic>
        </mc:Fallback>
      </mc:AlternateContent>
      <p:sp>
        <p:nvSpPr>
          <p:cNvPr id="2" name="Rectangle 1"/>
          <p:cNvSpPr/>
          <p:nvPr/>
        </p:nvSpPr>
        <p:spPr>
          <a:xfrm>
            <a:off x="4913625" y="3244334"/>
            <a:ext cx="2364750" cy="369332"/>
          </a:xfrm>
          <a:prstGeom prst="rect">
            <a:avLst/>
          </a:prstGeom>
        </p:spPr>
        <p:txBody>
          <a:bodyPr wrap="none">
            <a:spAutoFit/>
          </a:bodyPr>
          <a:lstStyle/>
          <a:p>
            <a:r>
              <a:rPr lang="en-IN" dirty="0"/>
              <a:t>Sampling – Example </a:t>
            </a:r>
          </a:p>
        </p:txBody>
      </p:sp>
      <p:sp>
        <p:nvSpPr>
          <p:cNvPr id="6" name="Text Placeholder 1"/>
          <p:cNvSpPr txBox="1">
            <a:spLocks/>
          </p:cNvSpPr>
          <p:nvPr/>
        </p:nvSpPr>
        <p:spPr>
          <a:xfrm>
            <a:off x="1305729" y="68188"/>
            <a:ext cx="10464800" cy="736708"/>
          </a:xfrm>
          <a:prstGeom prst="rect">
            <a:avLst/>
          </a:prstGeom>
        </p:spPr>
        <p:txBody>
          <a:bodyP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200" b="1" dirty="0" smtClean="0">
                <a:solidFill>
                  <a:srgbClr val="0070C0"/>
                </a:solidFill>
              </a:rPr>
              <a:t>Signal Sampling </a:t>
            </a:r>
            <a:r>
              <a:rPr lang="en-IN" sz="3200" b="1" dirty="0">
                <a:solidFill>
                  <a:srgbClr val="0070C0"/>
                </a:solidFill>
              </a:rPr>
              <a:t>– Example </a:t>
            </a:r>
          </a:p>
        </p:txBody>
      </p:sp>
    </p:spTree>
    <p:extLst>
      <p:ext uri="{BB962C8B-B14F-4D97-AF65-F5344CB8AC3E}">
        <p14:creationId xmlns:p14="http://schemas.microsoft.com/office/powerpoint/2010/main" val="58323176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270000" y="65540"/>
            <a:ext cx="10464800" cy="1048871"/>
          </a:xfrm>
        </p:spPr>
        <p:txBody>
          <a:bodyPr/>
          <a:lstStyle/>
          <a:p>
            <a:r>
              <a:rPr lang="en-IN" dirty="0" smtClean="0"/>
              <a:t>Signal Sampling- Example </a:t>
            </a:r>
            <a:endParaRPr lang="en-IN" dirty="0"/>
          </a:p>
        </p:txBody>
      </p:sp>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950929" y="743696"/>
              <a:ext cx="9365400" cy="5977080"/>
            </p14:xfrm>
          </p:contentPart>
        </mc:Choice>
        <mc:Fallback xmlns="">
          <p:pic>
            <p:nvPicPr>
              <p:cNvPr id="7" name="Ink 6"/>
              <p:cNvPicPr/>
              <p:nvPr/>
            </p:nvPicPr>
            <p:blipFill>
              <a:blip r:embed="rId3"/>
              <a:stretch>
                <a:fillRect/>
              </a:stretch>
            </p:blipFill>
            <p:spPr>
              <a:xfrm>
                <a:off x="935450" y="721376"/>
                <a:ext cx="9401039" cy="6008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3" name="Ink 102"/>
              <p14:cNvContentPartPr/>
              <p14:nvPr/>
            </p14:nvContentPartPr>
            <p14:xfrm>
              <a:off x="4321969" y="5192576"/>
              <a:ext cx="754560" cy="1681920"/>
            </p14:xfrm>
          </p:contentPart>
        </mc:Choice>
        <mc:Fallback xmlns="">
          <p:pic>
            <p:nvPicPr>
              <p:cNvPr id="103" name="Ink 102"/>
              <p:cNvPicPr/>
              <p:nvPr/>
            </p:nvPicPr>
            <p:blipFill>
              <a:blip r:embed="rId5"/>
              <a:stretch>
                <a:fillRect/>
              </a:stretch>
            </p:blipFill>
            <p:spPr>
              <a:xfrm>
                <a:off x="4311529" y="5183576"/>
                <a:ext cx="779400" cy="170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1" name="Ink 110"/>
              <p14:cNvContentPartPr/>
              <p14:nvPr/>
            </p14:nvContentPartPr>
            <p14:xfrm>
              <a:off x="4240609" y="5683256"/>
              <a:ext cx="5076000" cy="1282680"/>
            </p14:xfrm>
          </p:contentPart>
        </mc:Choice>
        <mc:Fallback xmlns="">
          <p:pic>
            <p:nvPicPr>
              <p:cNvPr id="111" name="Ink 110"/>
              <p:cNvPicPr/>
              <p:nvPr/>
            </p:nvPicPr>
            <p:blipFill>
              <a:blip r:embed="rId7"/>
              <a:stretch>
                <a:fillRect/>
              </a:stretch>
            </p:blipFill>
            <p:spPr>
              <a:xfrm>
                <a:off x="4231969" y="5667420"/>
                <a:ext cx="5101200" cy="1314351"/>
              </a:xfrm>
              <a:prstGeom prst="rect">
                <a:avLst/>
              </a:prstGeom>
            </p:spPr>
          </p:pic>
        </mc:Fallback>
      </mc:AlternateContent>
    </p:spTree>
    <p:extLst>
      <p:ext uri="{BB962C8B-B14F-4D97-AF65-F5344CB8AC3E}">
        <p14:creationId xmlns:p14="http://schemas.microsoft.com/office/powerpoint/2010/main" val="14827338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Aliasing </a:t>
            </a:r>
            <a:endParaRPr lang="en-IN" dirty="0"/>
          </a:p>
        </p:txBody>
      </p:sp>
      <p:sp>
        <p:nvSpPr>
          <p:cNvPr id="3" name="Content Placeholder 2"/>
          <p:cNvSpPr>
            <a:spLocks noGrp="1"/>
          </p:cNvSpPr>
          <p:nvPr>
            <p:ph idx="1"/>
          </p:nvPr>
        </p:nvSpPr>
        <p:spPr/>
        <p:txBody>
          <a:bodyPr/>
          <a:lstStyle/>
          <a:p>
            <a:pPr algn="just"/>
            <a:r>
              <a:rPr lang="en-IN" dirty="0"/>
              <a:t>Aliasing is a common undesirable phenomenon that occurs wherever digital signals are undergoing processing. </a:t>
            </a:r>
            <a:endParaRPr lang="en-IN" dirty="0" smtClean="0"/>
          </a:p>
          <a:p>
            <a:pPr algn="just"/>
            <a:r>
              <a:rPr lang="en-IN" dirty="0" smtClean="0"/>
              <a:t>It may be noticed it in audio signals or images. </a:t>
            </a:r>
            <a:endParaRPr lang="en-IN" dirty="0"/>
          </a:p>
        </p:txBody>
      </p:sp>
    </p:spTree>
    <p:extLst>
      <p:ext uri="{BB962C8B-B14F-4D97-AF65-F5344CB8AC3E}">
        <p14:creationId xmlns:p14="http://schemas.microsoft.com/office/powerpoint/2010/main" val="17989269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When does aliasing occur?</a:t>
            </a:r>
            <a:r>
              <a:rPr lang="en-IN" dirty="0"/>
              <a:t/>
            </a:r>
            <a:br>
              <a:rPr lang="en-IN" dirty="0"/>
            </a:br>
            <a:endParaRPr lang="en-IN" dirty="0"/>
          </a:p>
        </p:txBody>
      </p:sp>
      <p:sp>
        <p:nvSpPr>
          <p:cNvPr id="3" name="Content Placeholder 2"/>
          <p:cNvSpPr>
            <a:spLocks noGrp="1"/>
          </p:cNvSpPr>
          <p:nvPr>
            <p:ph idx="1"/>
          </p:nvPr>
        </p:nvSpPr>
        <p:spPr/>
        <p:txBody>
          <a:bodyPr>
            <a:normAutofit/>
          </a:bodyPr>
          <a:lstStyle/>
          <a:p>
            <a:r>
              <a:rPr lang="en-IN" dirty="0" smtClean="0"/>
              <a:t>One </a:t>
            </a:r>
            <a:r>
              <a:rPr lang="en-IN" dirty="0"/>
              <a:t>of the first steps in digital signal processing is Sampling. </a:t>
            </a:r>
            <a:endParaRPr lang="en-IN" dirty="0" smtClean="0"/>
          </a:p>
          <a:p>
            <a:r>
              <a:rPr lang="en-IN" dirty="0" smtClean="0"/>
              <a:t>Sampling </a:t>
            </a:r>
            <a:r>
              <a:rPr lang="en-IN" dirty="0"/>
              <a:t>is one of the most important steps in the long chain of processes involved in the conversion of an </a:t>
            </a:r>
            <a:r>
              <a:rPr lang="en-IN" dirty="0" err="1"/>
              <a:t>analog</a:t>
            </a:r>
            <a:r>
              <a:rPr lang="en-IN" dirty="0"/>
              <a:t> signal into a digital one. </a:t>
            </a:r>
            <a:endParaRPr lang="en-IN" dirty="0" smtClean="0"/>
          </a:p>
          <a:p>
            <a:r>
              <a:rPr lang="en-IN" b="1" dirty="0" smtClean="0">
                <a:solidFill>
                  <a:srgbClr val="FF0000"/>
                </a:solidFill>
              </a:rPr>
              <a:t>It </a:t>
            </a:r>
            <a:r>
              <a:rPr lang="en-IN" b="1" dirty="0">
                <a:solidFill>
                  <a:srgbClr val="FF0000"/>
                </a:solidFill>
              </a:rPr>
              <a:t>involves multiplying a continuous-time signal with a discrete set of inputs. </a:t>
            </a:r>
            <a:r>
              <a:rPr lang="en-IN" dirty="0"/>
              <a:t>The values are said to be ‘sampled’ at the instants where the discrete signals exist. </a:t>
            </a:r>
          </a:p>
        </p:txBody>
      </p:sp>
    </p:spTree>
    <p:extLst>
      <p:ext uri="{BB962C8B-B14F-4D97-AF65-F5344CB8AC3E}">
        <p14:creationId xmlns:p14="http://schemas.microsoft.com/office/powerpoint/2010/main" val="21482814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Nyquist</a:t>
            </a:r>
            <a:r>
              <a:rPr lang="en-IN" dirty="0" smtClean="0"/>
              <a:t> Rate </a:t>
            </a:r>
            <a:endParaRPr lang="en-IN" dirty="0"/>
          </a:p>
        </p:txBody>
      </p:sp>
      <p:sp>
        <p:nvSpPr>
          <p:cNvPr id="3" name="Content Placeholder 2"/>
          <p:cNvSpPr>
            <a:spLocks noGrp="1"/>
          </p:cNvSpPr>
          <p:nvPr>
            <p:ph idx="1"/>
          </p:nvPr>
        </p:nvSpPr>
        <p:spPr/>
        <p:txBody>
          <a:bodyPr/>
          <a:lstStyle/>
          <a:p>
            <a:r>
              <a:rPr lang="en-IN" dirty="0" smtClean="0"/>
              <a:t>If </a:t>
            </a:r>
            <a:r>
              <a:rPr lang="en-IN" dirty="0"/>
              <a:t>the sampling process meets specific criteria, this criterion is </a:t>
            </a:r>
            <a:r>
              <a:rPr lang="en-IN" dirty="0" err="1"/>
              <a:t>Fs</a:t>
            </a:r>
            <a:r>
              <a:rPr lang="en-IN" dirty="0"/>
              <a:t>&gt;=2Fm. </a:t>
            </a:r>
            <a:endParaRPr lang="en-IN" dirty="0" smtClean="0"/>
          </a:p>
          <a:p>
            <a:pPr lvl="1"/>
            <a:r>
              <a:rPr lang="en-IN" dirty="0" smtClean="0"/>
              <a:t>That </a:t>
            </a:r>
            <a:r>
              <a:rPr lang="en-IN" dirty="0"/>
              <a:t>is, the sampling frequency should be equal to or greater than twice the maximum frequency component of the continuous-time signal. </a:t>
            </a:r>
            <a:endParaRPr lang="en-IN" dirty="0" smtClean="0"/>
          </a:p>
          <a:p>
            <a:pPr lvl="1"/>
            <a:r>
              <a:rPr lang="en-IN" dirty="0" smtClean="0"/>
              <a:t>When </a:t>
            </a:r>
            <a:r>
              <a:rPr lang="en-IN" dirty="0"/>
              <a:t>the sampling frequency is exactly equal to twice the maximum frequency component, it is known as the </a:t>
            </a:r>
            <a:r>
              <a:rPr lang="en-IN" i="1" u="sng" dirty="0" err="1"/>
              <a:t>Nyquist</a:t>
            </a:r>
            <a:r>
              <a:rPr lang="en-IN" i="1" u="sng" dirty="0"/>
              <a:t> rate</a:t>
            </a:r>
            <a:r>
              <a:rPr lang="en-IN" dirty="0"/>
              <a:t>.</a:t>
            </a:r>
          </a:p>
        </p:txBody>
      </p:sp>
    </p:spTree>
    <p:extLst>
      <p:ext uri="{BB962C8B-B14F-4D97-AF65-F5344CB8AC3E}">
        <p14:creationId xmlns:p14="http://schemas.microsoft.com/office/powerpoint/2010/main" val="28343978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5463" y="192666"/>
            <a:ext cx="10893337" cy="964092"/>
          </a:xfrm>
        </p:spPr>
        <p:txBody>
          <a:bodyPr>
            <a:normAutofit/>
          </a:bodyPr>
          <a:lstStyle/>
          <a:p>
            <a:r>
              <a:rPr lang="en-IN" i="1" dirty="0"/>
              <a:t>Sampling in DSP</a:t>
            </a:r>
            <a:r>
              <a:rPr lang="en-IN" i="1" dirty="0" smtClean="0"/>
              <a:t>:.</a:t>
            </a:r>
            <a:endParaRPr lang="en-IN" dirty="0"/>
          </a:p>
        </p:txBody>
      </p:sp>
      <p:sp>
        <p:nvSpPr>
          <p:cNvPr id="3" name="Content Placeholder 2"/>
          <p:cNvSpPr>
            <a:spLocks noGrp="1"/>
          </p:cNvSpPr>
          <p:nvPr>
            <p:ph idx="1"/>
          </p:nvPr>
        </p:nvSpPr>
        <p:spPr>
          <a:xfrm>
            <a:off x="906733" y="1069694"/>
            <a:ext cx="10887473" cy="4648200"/>
          </a:xfrm>
        </p:spPr>
        <p:txBody>
          <a:bodyPr/>
          <a:lstStyle/>
          <a:p>
            <a:endParaRPr lang="en-IN" dirty="0"/>
          </a:p>
        </p:txBody>
      </p:sp>
      <p:pic>
        <p:nvPicPr>
          <p:cNvPr id="5" name="Picture 4"/>
          <p:cNvPicPr>
            <a:picLocks noChangeAspect="1"/>
          </p:cNvPicPr>
          <p:nvPr/>
        </p:nvPicPr>
        <p:blipFill>
          <a:blip r:embed="rId2"/>
          <a:stretch>
            <a:fillRect/>
          </a:stretch>
        </p:blipFill>
        <p:spPr>
          <a:xfrm>
            <a:off x="1874082" y="2172150"/>
            <a:ext cx="6607121" cy="4543425"/>
          </a:xfrm>
          <a:prstGeom prst="rect">
            <a:avLst/>
          </a:prstGeom>
        </p:spPr>
      </p:pic>
      <p:sp>
        <p:nvSpPr>
          <p:cNvPr id="7" name="Rectangle 6"/>
          <p:cNvSpPr/>
          <p:nvPr/>
        </p:nvSpPr>
        <p:spPr>
          <a:xfrm>
            <a:off x="5814616" y="1479788"/>
            <a:ext cx="4839786" cy="369332"/>
          </a:xfrm>
          <a:prstGeom prst="rect">
            <a:avLst/>
          </a:prstGeom>
        </p:spPr>
        <p:txBody>
          <a:bodyPr wrap="none">
            <a:spAutoFit/>
          </a:bodyPr>
          <a:lstStyle/>
          <a:p>
            <a:r>
              <a:rPr lang="en-IN" b="1" dirty="0">
                <a:solidFill>
                  <a:srgbClr val="FF0000"/>
                </a:solidFill>
              </a:rPr>
              <a:t>frequency domain equivalents on the right</a:t>
            </a:r>
          </a:p>
        </p:txBody>
      </p:sp>
      <p:sp>
        <p:nvSpPr>
          <p:cNvPr id="8" name="Rectangle 7"/>
          <p:cNvSpPr/>
          <p:nvPr/>
        </p:nvSpPr>
        <p:spPr>
          <a:xfrm>
            <a:off x="1235734" y="1479788"/>
            <a:ext cx="4249881" cy="369332"/>
          </a:xfrm>
          <a:prstGeom prst="rect">
            <a:avLst/>
          </a:prstGeom>
        </p:spPr>
        <p:txBody>
          <a:bodyPr wrap="none">
            <a:spAutoFit/>
          </a:bodyPr>
          <a:lstStyle/>
          <a:p>
            <a:r>
              <a:rPr lang="en-IN" b="1" dirty="0">
                <a:solidFill>
                  <a:srgbClr val="FF0000"/>
                </a:solidFill>
              </a:rPr>
              <a:t>sampling process in the time domain</a:t>
            </a:r>
          </a:p>
        </p:txBody>
      </p:sp>
    </p:spTree>
    <p:extLst>
      <p:ext uri="{BB962C8B-B14F-4D97-AF65-F5344CB8AC3E}">
        <p14:creationId xmlns:p14="http://schemas.microsoft.com/office/powerpoint/2010/main" val="6039267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28" y="559908"/>
            <a:ext cx="10893337" cy="964092"/>
          </a:xfrm>
        </p:spPr>
        <p:txBody>
          <a:bodyPr/>
          <a:lstStyle/>
          <a:p>
            <a:pPr algn="ctr"/>
            <a:r>
              <a:rPr lang="en-IN" dirty="0" smtClean="0"/>
              <a:t>Review Questions </a:t>
            </a:r>
            <a:endParaRPr lang="en-IN" dirty="0"/>
          </a:p>
        </p:txBody>
      </p:sp>
      <p:sp>
        <p:nvSpPr>
          <p:cNvPr id="3" name="Content Placeholder 2"/>
          <p:cNvSpPr>
            <a:spLocks noGrp="1"/>
          </p:cNvSpPr>
          <p:nvPr>
            <p:ph idx="1"/>
          </p:nvPr>
        </p:nvSpPr>
        <p:spPr/>
        <p:txBody>
          <a:bodyPr/>
          <a:lstStyle/>
          <a:p>
            <a:r>
              <a:rPr lang="en-IN" dirty="0" smtClean="0"/>
              <a:t>How is digital signal converted ? </a:t>
            </a:r>
          </a:p>
          <a:p>
            <a:r>
              <a:rPr lang="en-IN" dirty="0" smtClean="0"/>
              <a:t>What is Sampling? </a:t>
            </a:r>
          </a:p>
          <a:p>
            <a:r>
              <a:rPr lang="en-IN" dirty="0" smtClean="0"/>
              <a:t>What is meant by aliasing ? </a:t>
            </a:r>
          </a:p>
          <a:p>
            <a:r>
              <a:rPr lang="en-IN" smtClean="0"/>
              <a:t>When do aliasing occur?</a:t>
            </a:r>
            <a:endParaRPr lang="en-IN" dirty="0" smtClean="0"/>
          </a:p>
          <a:p>
            <a:r>
              <a:rPr lang="en-IN" dirty="0" smtClean="0"/>
              <a:t>What is Quantization? </a:t>
            </a:r>
          </a:p>
          <a:p>
            <a:r>
              <a:rPr lang="en-IN" dirty="0" smtClean="0"/>
              <a:t> Define Sampling rate </a:t>
            </a:r>
          </a:p>
          <a:p>
            <a:r>
              <a:rPr lang="en-IN" dirty="0" smtClean="0"/>
              <a:t>What is Anti-</a:t>
            </a:r>
            <a:r>
              <a:rPr lang="en-IN" dirty="0" err="1" smtClean="0"/>
              <a:t>alising</a:t>
            </a:r>
            <a:r>
              <a:rPr lang="en-IN" dirty="0" smtClean="0"/>
              <a:t> filter?</a:t>
            </a:r>
          </a:p>
        </p:txBody>
      </p:sp>
    </p:spTree>
    <p:extLst>
      <p:ext uri="{BB962C8B-B14F-4D97-AF65-F5344CB8AC3E}">
        <p14:creationId xmlns:p14="http://schemas.microsoft.com/office/powerpoint/2010/main" val="10942305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a:xfrm>
            <a:off x="637790" y="1524005"/>
            <a:ext cx="10887473" cy="4648200"/>
          </a:xfrm>
        </p:spPr>
        <p:txBody>
          <a:bodyPr>
            <a:normAutofit fontScale="92500" lnSpcReduction="20000"/>
          </a:bodyPr>
          <a:lstStyle/>
          <a:p>
            <a:pPr algn="just"/>
            <a:endParaRPr lang="en-IN" dirty="0"/>
          </a:p>
          <a:p>
            <a:pPr algn="just"/>
            <a:r>
              <a:rPr lang="en-IN" dirty="0"/>
              <a:t>1. John G. </a:t>
            </a:r>
            <a:r>
              <a:rPr lang="en-IN" dirty="0" err="1"/>
              <a:t>Proakis</a:t>
            </a:r>
            <a:r>
              <a:rPr lang="en-IN" dirty="0"/>
              <a:t>, </a:t>
            </a:r>
            <a:r>
              <a:rPr lang="en-IN" dirty="0" err="1"/>
              <a:t>Dimitris</a:t>
            </a:r>
            <a:r>
              <a:rPr lang="en-IN" dirty="0"/>
              <a:t> G. </a:t>
            </a:r>
            <a:r>
              <a:rPr lang="en-IN" dirty="0" err="1"/>
              <a:t>Manolakis</a:t>
            </a:r>
            <a:r>
              <a:rPr lang="en-IN" dirty="0"/>
              <a:t>, “Digital Signal Processing, Principles, Algorithms and Applications”, Pearson Education, 4th edition, 2014 </a:t>
            </a:r>
          </a:p>
          <a:p>
            <a:pPr algn="just"/>
            <a:r>
              <a:rPr lang="en-IN" dirty="0"/>
              <a:t>2. Alan V. Oppenheim, Ronald W. Schafer, “Discrete-Time Signal Processing”, Pearson Education, 1st edition, 2015 </a:t>
            </a:r>
          </a:p>
          <a:p>
            <a:pPr algn="just"/>
            <a:r>
              <a:rPr lang="en-IN" dirty="0" smtClean="0"/>
              <a:t>3</a:t>
            </a:r>
            <a:r>
              <a:rPr lang="en-IN" dirty="0"/>
              <a:t>. </a:t>
            </a:r>
            <a:r>
              <a:rPr lang="en-IN" dirty="0" err="1"/>
              <a:t>Sanjit</a:t>
            </a:r>
            <a:r>
              <a:rPr lang="en-IN" dirty="0"/>
              <a:t> </a:t>
            </a:r>
            <a:r>
              <a:rPr lang="en-IN" dirty="0" err="1"/>
              <a:t>Mitra</a:t>
            </a:r>
            <a:r>
              <a:rPr lang="en-IN" dirty="0"/>
              <a:t>, “Digital Signal Processing –A Computer Based Approach”, McGraw Hill, India, 4th Edition, 2013. </a:t>
            </a:r>
          </a:p>
          <a:p>
            <a:pPr algn="just"/>
            <a:r>
              <a:rPr lang="en-IN" dirty="0"/>
              <a:t>4. Fredric J. Harris, “</a:t>
            </a:r>
            <a:r>
              <a:rPr lang="en-IN" dirty="0" err="1"/>
              <a:t>Multirate</a:t>
            </a:r>
            <a:r>
              <a:rPr lang="en-IN" dirty="0"/>
              <a:t> Signal Processing for Communication Systems”,1st edition, Pearson Education, 2007 </a:t>
            </a:r>
          </a:p>
          <a:p>
            <a:pPr algn="just"/>
            <a:endParaRPr lang="en-IN" dirty="0"/>
          </a:p>
        </p:txBody>
      </p:sp>
    </p:spTree>
    <p:extLst>
      <p:ext uri="{BB962C8B-B14F-4D97-AF65-F5344CB8AC3E}">
        <p14:creationId xmlns:p14="http://schemas.microsoft.com/office/powerpoint/2010/main" val="38819124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5945" y="559908"/>
            <a:ext cx="10893337" cy="964092"/>
          </a:xfrm>
        </p:spPr>
        <p:txBody>
          <a:bodyPr>
            <a:normAutofit/>
          </a:bodyPr>
          <a:lstStyle/>
          <a:p>
            <a:r>
              <a:rPr lang="en-IN" sz="3600" dirty="0" smtClean="0"/>
              <a:t>Data </a:t>
            </a:r>
            <a:r>
              <a:rPr lang="en-IN" sz="3600" dirty="0" err="1" smtClean="0"/>
              <a:t>Vs</a:t>
            </a:r>
            <a:r>
              <a:rPr lang="en-IN" sz="3600" dirty="0" smtClean="0"/>
              <a:t> Signal </a:t>
            </a:r>
            <a:endParaRPr lang="en-IN" sz="3600" dirty="0"/>
          </a:p>
        </p:txBody>
      </p:sp>
      <p:sp>
        <p:nvSpPr>
          <p:cNvPr id="3" name="Content Placeholder 2"/>
          <p:cNvSpPr>
            <a:spLocks noGrp="1"/>
          </p:cNvSpPr>
          <p:nvPr>
            <p:ph idx="1"/>
          </p:nvPr>
        </p:nvSpPr>
        <p:spPr>
          <a:xfrm>
            <a:off x="637792" y="1524000"/>
            <a:ext cx="11101490" cy="4648200"/>
          </a:xfrm>
        </p:spPr>
        <p:txBody>
          <a:bodyPr>
            <a:normAutofit/>
          </a:bodyPr>
          <a:lstStyle/>
          <a:p>
            <a:r>
              <a:rPr lang="en-IN" dirty="0">
                <a:latin typeface="Arial" panose="020B0604020202020204" pitchFamily="34" charset="0"/>
                <a:cs typeface="Arial" panose="020B0604020202020204" pitchFamily="34" charset="0"/>
              </a:rPr>
              <a:t>Data – information formatted in human/machine readable form </a:t>
            </a:r>
            <a:endParaRPr lang="en-IN" dirty="0" smtClean="0">
              <a:latin typeface="Arial" panose="020B0604020202020204" pitchFamily="34" charset="0"/>
              <a:cs typeface="Arial" panose="020B0604020202020204" pitchFamily="34" charset="0"/>
            </a:endParaRPr>
          </a:p>
          <a:p>
            <a:pPr lvl="1"/>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examples: voice, music, image, file </a:t>
            </a:r>
            <a:endParaRPr lang="en-IN" dirty="0" smtClean="0">
              <a:latin typeface="Arial" panose="020B0604020202020204" pitchFamily="34" charset="0"/>
              <a:cs typeface="Arial" panose="020B0604020202020204" pitchFamily="34" charset="0"/>
            </a:endParaRPr>
          </a:p>
          <a:p>
            <a:r>
              <a:rPr lang="en-IN" dirty="0" smtClean="0">
                <a:latin typeface="Arial" panose="020B0604020202020204" pitchFamily="34" charset="0"/>
                <a:cs typeface="Arial" panose="020B0604020202020204" pitchFamily="34" charset="0"/>
              </a:rPr>
              <a:t>Signal – </a:t>
            </a:r>
            <a:r>
              <a:rPr lang="en-IN" dirty="0">
                <a:latin typeface="Arial" panose="020B0604020202020204" pitchFamily="34" charset="0"/>
                <a:cs typeface="Arial" panose="020B0604020202020204" pitchFamily="34" charset="0"/>
              </a:rPr>
              <a:t>electric or electromagnetic representation of data </a:t>
            </a:r>
            <a:endParaRPr lang="en-IN" dirty="0" smtClean="0">
              <a:latin typeface="Arial" panose="020B0604020202020204" pitchFamily="34" charset="0"/>
              <a:cs typeface="Arial" panose="020B0604020202020204" pitchFamily="34" charset="0"/>
            </a:endParaRPr>
          </a:p>
          <a:p>
            <a:pPr lvl="1"/>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transmission media work by conducting energy along a physical path; thus, to be transmitted, data must be turned into energy in the form of electro-magnetic signals </a:t>
            </a:r>
          </a:p>
          <a:p>
            <a:r>
              <a:rPr lang="en-IN" dirty="0" smtClean="0">
                <a:latin typeface="Arial" panose="020B0604020202020204" pitchFamily="34" charset="0"/>
                <a:cs typeface="Arial" panose="020B0604020202020204" pitchFamily="34" charset="0"/>
              </a:rPr>
              <a:t>Transmission </a:t>
            </a:r>
            <a:r>
              <a:rPr lang="en-IN" dirty="0">
                <a:latin typeface="Arial" panose="020B0604020202020204" pitchFamily="34" charset="0"/>
                <a:cs typeface="Arial" panose="020B0604020202020204" pitchFamily="34" charset="0"/>
              </a:rPr>
              <a:t>– communication of </a:t>
            </a:r>
            <a:r>
              <a:rPr lang="en-IN" b="1" dirty="0">
                <a:solidFill>
                  <a:srgbClr val="FF0000"/>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through propagation and processing of </a:t>
            </a:r>
            <a:r>
              <a:rPr lang="en-IN" b="1" dirty="0">
                <a:solidFill>
                  <a:srgbClr val="FF0000"/>
                </a:solidFill>
                <a:latin typeface="Arial" panose="020B0604020202020204" pitchFamily="34" charset="0"/>
                <a:cs typeface="Arial" panose="020B0604020202020204" pitchFamily="34" charset="0"/>
              </a:rPr>
              <a:t>signals</a:t>
            </a:r>
          </a:p>
        </p:txBody>
      </p:sp>
    </p:spTree>
    <p:extLst>
      <p:ext uri="{BB962C8B-B14F-4D97-AF65-F5344CB8AC3E}">
        <p14:creationId xmlns:p14="http://schemas.microsoft.com/office/powerpoint/2010/main" val="24992911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a:xfrm>
            <a:off x="649331" y="322730"/>
            <a:ext cx="10893337" cy="964092"/>
          </a:xfrm>
        </p:spPr>
        <p:txBody>
          <a:bodyPr/>
          <a:lstStyle/>
          <a:p>
            <a:r>
              <a:rPr lang="en-GB" dirty="0"/>
              <a:t>What is a Signal?</a:t>
            </a:r>
          </a:p>
        </p:txBody>
      </p:sp>
      <p:sp>
        <p:nvSpPr>
          <p:cNvPr id="38915" name="Rectangle 1027"/>
          <p:cNvSpPr>
            <a:spLocks noGrp="1" noChangeArrowheads="1"/>
          </p:cNvSpPr>
          <p:nvPr>
            <p:ph type="body" idx="1"/>
          </p:nvPr>
        </p:nvSpPr>
        <p:spPr>
          <a:xfrm>
            <a:off x="649330" y="1286822"/>
            <a:ext cx="10893337" cy="5105400"/>
          </a:xfrm>
        </p:spPr>
        <p:txBody>
          <a:bodyPr>
            <a:normAutofit fontScale="85000" lnSpcReduction="20000"/>
          </a:bodyPr>
          <a:lstStyle/>
          <a:p>
            <a:pPr>
              <a:buFontTx/>
              <a:buChar char="•"/>
            </a:pPr>
            <a:r>
              <a:rPr lang="en-GB" dirty="0"/>
              <a:t>A signal is a pattern of variation of some form</a:t>
            </a:r>
          </a:p>
          <a:p>
            <a:pPr>
              <a:buFontTx/>
              <a:buChar char="•"/>
            </a:pPr>
            <a:r>
              <a:rPr lang="en-GB" dirty="0"/>
              <a:t>Signals are variables that carry information</a:t>
            </a:r>
          </a:p>
          <a:p>
            <a:endParaRPr lang="en-GB" sz="1800" dirty="0"/>
          </a:p>
          <a:p>
            <a:pPr marL="0" indent="0">
              <a:buNone/>
            </a:pPr>
            <a:r>
              <a:rPr lang="en-GB" b="1" dirty="0"/>
              <a:t>Examples of signal include:</a:t>
            </a:r>
          </a:p>
          <a:p>
            <a:r>
              <a:rPr lang="en-GB" dirty="0"/>
              <a:t>Electrical signals</a:t>
            </a:r>
          </a:p>
          <a:p>
            <a:pPr lvl="1">
              <a:buFontTx/>
              <a:buChar char="–"/>
            </a:pPr>
            <a:r>
              <a:rPr lang="en-GB" dirty="0"/>
              <a:t>Voltages and currents in a circuit</a:t>
            </a:r>
          </a:p>
          <a:p>
            <a:r>
              <a:rPr lang="en-GB" dirty="0"/>
              <a:t>Acoustic signals</a:t>
            </a:r>
          </a:p>
          <a:p>
            <a:pPr lvl="1">
              <a:buFontTx/>
              <a:buChar char="–"/>
            </a:pPr>
            <a:r>
              <a:rPr lang="en-GB" dirty="0"/>
              <a:t>Acoustic pressure (sound) over time</a:t>
            </a:r>
            <a:endParaRPr lang="en-GB" b="1" dirty="0"/>
          </a:p>
          <a:p>
            <a:r>
              <a:rPr lang="en-GB" dirty="0"/>
              <a:t>Mechanical signals</a:t>
            </a:r>
          </a:p>
          <a:p>
            <a:pPr lvl="1">
              <a:buFontTx/>
              <a:buChar char="–"/>
            </a:pPr>
            <a:r>
              <a:rPr lang="en-GB" dirty="0"/>
              <a:t>Velocity of a car over time</a:t>
            </a:r>
          </a:p>
          <a:p>
            <a:r>
              <a:rPr lang="en-GB" dirty="0"/>
              <a:t>Video signals</a:t>
            </a:r>
          </a:p>
          <a:p>
            <a:pPr lvl="1">
              <a:buFontTx/>
              <a:buChar char="–"/>
            </a:pPr>
            <a:r>
              <a:rPr lang="en-GB" dirty="0"/>
              <a:t>Intensity level of a pixel (camera, video) over time</a:t>
            </a:r>
          </a:p>
        </p:txBody>
      </p:sp>
    </p:spTree>
    <p:extLst>
      <p:ext uri="{BB962C8B-B14F-4D97-AF65-F5344CB8AC3E}">
        <p14:creationId xmlns:p14="http://schemas.microsoft.com/office/powerpoint/2010/main" val="1609299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790663" y="382108"/>
            <a:ext cx="10893337" cy="964092"/>
          </a:xfrm>
        </p:spPr>
        <p:txBody>
          <a:bodyPr/>
          <a:lstStyle/>
          <a:p>
            <a:r>
              <a:rPr lang="en-GB" dirty="0"/>
              <a:t>How is a Signal Represented?</a:t>
            </a:r>
          </a:p>
        </p:txBody>
      </p:sp>
      <p:sp>
        <p:nvSpPr>
          <p:cNvPr id="43011" name="Rectangle 1027"/>
          <p:cNvSpPr>
            <a:spLocks noGrp="1" noChangeArrowheads="1"/>
          </p:cNvSpPr>
          <p:nvPr>
            <p:ph type="body" idx="1"/>
          </p:nvPr>
        </p:nvSpPr>
        <p:spPr/>
        <p:txBody>
          <a:bodyPr/>
          <a:lstStyle/>
          <a:p>
            <a:r>
              <a:rPr lang="en-GB" dirty="0"/>
              <a:t>Mathematically, signals are represented as a function of one or more </a:t>
            </a:r>
            <a:r>
              <a:rPr lang="en-GB" b="1" dirty="0"/>
              <a:t>independent variables</a:t>
            </a:r>
            <a:r>
              <a:rPr lang="en-GB" dirty="0"/>
              <a:t>.</a:t>
            </a:r>
          </a:p>
          <a:p>
            <a:r>
              <a:rPr lang="en-GB" dirty="0" smtClean="0"/>
              <a:t>Example : signals </a:t>
            </a:r>
            <a:r>
              <a:rPr lang="en-GB" dirty="0"/>
              <a:t>that are a function of a single variable: time</a:t>
            </a:r>
          </a:p>
        </p:txBody>
      </p:sp>
      <p:grpSp>
        <p:nvGrpSpPr>
          <p:cNvPr id="43018" name="Group 1034"/>
          <p:cNvGrpSpPr>
            <a:grpSpLocks/>
          </p:cNvGrpSpPr>
          <p:nvPr/>
        </p:nvGrpSpPr>
        <p:grpSpPr bwMode="auto">
          <a:xfrm>
            <a:off x="3046655" y="4191000"/>
            <a:ext cx="5553075" cy="2667000"/>
            <a:chOff x="1062" y="2352"/>
            <a:chExt cx="3498" cy="1680"/>
          </a:xfrm>
        </p:grpSpPr>
        <p:grpSp>
          <p:nvGrpSpPr>
            <p:cNvPr id="43016" name="Group 1032"/>
            <p:cNvGrpSpPr>
              <a:grpSpLocks/>
            </p:cNvGrpSpPr>
            <p:nvPr/>
          </p:nvGrpSpPr>
          <p:grpSpPr bwMode="auto">
            <a:xfrm>
              <a:off x="1062" y="2352"/>
              <a:ext cx="3498" cy="1680"/>
              <a:chOff x="966" y="2304"/>
              <a:chExt cx="3498" cy="1680"/>
            </a:xfrm>
          </p:grpSpPr>
          <p:sp>
            <p:nvSpPr>
              <p:cNvPr id="43012" name="Line 1028"/>
              <p:cNvSpPr>
                <a:spLocks noChangeShapeType="1"/>
              </p:cNvSpPr>
              <p:nvPr/>
            </p:nvSpPr>
            <p:spPr bwMode="auto">
              <a:xfrm>
                <a:off x="1056" y="3360"/>
                <a:ext cx="340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3" name="Line 1029"/>
              <p:cNvSpPr>
                <a:spLocks noChangeShapeType="1"/>
              </p:cNvSpPr>
              <p:nvPr/>
            </p:nvSpPr>
            <p:spPr bwMode="auto">
              <a:xfrm flipV="1">
                <a:off x="1344" y="2304"/>
                <a:ext cx="0" cy="168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3014" name="Text Box 1030"/>
              <p:cNvSpPr txBox="1">
                <a:spLocks noChangeArrowheads="1"/>
              </p:cNvSpPr>
              <p:nvPr/>
            </p:nvSpPr>
            <p:spPr bwMode="auto">
              <a:xfrm>
                <a:off x="4128" y="3415"/>
                <a:ext cx="17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GB"/>
                  <a:t>t</a:t>
                </a:r>
              </a:p>
            </p:txBody>
          </p:sp>
          <p:sp>
            <p:nvSpPr>
              <p:cNvPr id="43015" name="Text Box 1031"/>
              <p:cNvSpPr txBox="1">
                <a:spLocks noChangeArrowheads="1"/>
              </p:cNvSpPr>
              <p:nvPr/>
            </p:nvSpPr>
            <p:spPr bwMode="auto">
              <a:xfrm>
                <a:off x="966" y="2304"/>
                <a:ext cx="33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lang="en-GB"/>
                  <a:t>f(t)</a:t>
                </a:r>
              </a:p>
            </p:txBody>
          </p:sp>
        </p:grpSp>
        <p:sp>
          <p:nvSpPr>
            <p:cNvPr id="43017" name="Freeform 1033"/>
            <p:cNvSpPr>
              <a:spLocks/>
            </p:cNvSpPr>
            <p:nvPr/>
          </p:nvSpPr>
          <p:spPr bwMode="auto">
            <a:xfrm>
              <a:off x="1248" y="2576"/>
              <a:ext cx="3168" cy="1240"/>
            </a:xfrm>
            <a:custGeom>
              <a:avLst/>
              <a:gdLst>
                <a:gd name="T0" fmla="*/ 0 w 3024"/>
                <a:gd name="T1" fmla="*/ 304 h 1240"/>
                <a:gd name="T2" fmla="*/ 432 w 3024"/>
                <a:gd name="T3" fmla="*/ 16 h 1240"/>
                <a:gd name="T4" fmla="*/ 816 w 3024"/>
                <a:gd name="T5" fmla="*/ 400 h 1240"/>
                <a:gd name="T6" fmla="*/ 1296 w 3024"/>
                <a:gd name="T7" fmla="*/ 1216 h 1240"/>
                <a:gd name="T8" fmla="*/ 1728 w 3024"/>
                <a:gd name="T9" fmla="*/ 544 h 1240"/>
                <a:gd name="T10" fmla="*/ 2112 w 3024"/>
                <a:gd name="T11" fmla="*/ 256 h 1240"/>
                <a:gd name="T12" fmla="*/ 3024 w 3024"/>
                <a:gd name="T13" fmla="*/ 208 h 1240"/>
              </a:gdLst>
              <a:ahLst/>
              <a:cxnLst>
                <a:cxn ang="0">
                  <a:pos x="T0" y="T1"/>
                </a:cxn>
                <a:cxn ang="0">
                  <a:pos x="T2" y="T3"/>
                </a:cxn>
                <a:cxn ang="0">
                  <a:pos x="T4" y="T5"/>
                </a:cxn>
                <a:cxn ang="0">
                  <a:pos x="T6" y="T7"/>
                </a:cxn>
                <a:cxn ang="0">
                  <a:pos x="T8" y="T9"/>
                </a:cxn>
                <a:cxn ang="0">
                  <a:pos x="T10" y="T11"/>
                </a:cxn>
                <a:cxn ang="0">
                  <a:pos x="T12" y="T13"/>
                </a:cxn>
              </a:cxnLst>
              <a:rect l="0" t="0" r="r" b="b"/>
              <a:pathLst>
                <a:path w="3024" h="1240">
                  <a:moveTo>
                    <a:pt x="0" y="304"/>
                  </a:moveTo>
                  <a:cubicBezTo>
                    <a:pt x="148" y="152"/>
                    <a:pt x="296" y="0"/>
                    <a:pt x="432" y="16"/>
                  </a:cubicBezTo>
                  <a:cubicBezTo>
                    <a:pt x="568" y="32"/>
                    <a:pt x="672" y="200"/>
                    <a:pt x="816" y="400"/>
                  </a:cubicBezTo>
                  <a:cubicBezTo>
                    <a:pt x="960" y="600"/>
                    <a:pt x="1144" y="1192"/>
                    <a:pt x="1296" y="1216"/>
                  </a:cubicBezTo>
                  <a:cubicBezTo>
                    <a:pt x="1448" y="1240"/>
                    <a:pt x="1592" y="704"/>
                    <a:pt x="1728" y="544"/>
                  </a:cubicBezTo>
                  <a:cubicBezTo>
                    <a:pt x="1864" y="384"/>
                    <a:pt x="1896" y="312"/>
                    <a:pt x="2112" y="256"/>
                  </a:cubicBezTo>
                  <a:cubicBezTo>
                    <a:pt x="2328" y="200"/>
                    <a:pt x="2676" y="204"/>
                    <a:pt x="3024" y="20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grpSp>
    </p:spTree>
    <p:extLst>
      <p:ext uri="{BB962C8B-B14F-4D97-AF65-F5344CB8AC3E}">
        <p14:creationId xmlns:p14="http://schemas.microsoft.com/office/powerpoint/2010/main" val="19194758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Transmission System </a:t>
            </a:r>
            <a:endParaRPr lang="en-IN" dirty="0"/>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2271385" y="2715660"/>
            <a:ext cx="8248650" cy="1983253"/>
          </a:xfrm>
          <a:prstGeom prst="rect">
            <a:avLst/>
          </a:prstGeom>
        </p:spPr>
      </p:pic>
      <p:pic>
        <p:nvPicPr>
          <p:cNvPr id="7" name="Picture 6"/>
          <p:cNvPicPr>
            <a:picLocks noChangeAspect="1"/>
          </p:cNvPicPr>
          <p:nvPr/>
        </p:nvPicPr>
        <p:blipFill>
          <a:blip r:embed="rId3"/>
          <a:stretch>
            <a:fillRect/>
          </a:stretch>
        </p:blipFill>
        <p:spPr>
          <a:xfrm>
            <a:off x="5564531" y="1780325"/>
            <a:ext cx="1476375" cy="2067777"/>
          </a:xfrm>
          <a:prstGeom prst="rect">
            <a:avLst/>
          </a:prstGeom>
        </p:spPr>
      </p:pic>
      <p:pic>
        <p:nvPicPr>
          <p:cNvPr id="6" name="Picture 5"/>
          <p:cNvPicPr>
            <a:picLocks noChangeAspect="1"/>
          </p:cNvPicPr>
          <p:nvPr/>
        </p:nvPicPr>
        <p:blipFill>
          <a:blip r:embed="rId4"/>
          <a:stretch>
            <a:fillRect/>
          </a:stretch>
        </p:blipFill>
        <p:spPr>
          <a:xfrm>
            <a:off x="1148793" y="4470814"/>
            <a:ext cx="2778162" cy="964742"/>
          </a:xfrm>
          <a:prstGeom prst="rect">
            <a:avLst/>
          </a:prstGeom>
        </p:spPr>
      </p:pic>
    </p:spTree>
    <p:extLst>
      <p:ext uri="{BB962C8B-B14F-4D97-AF65-F5344CB8AC3E}">
        <p14:creationId xmlns:p14="http://schemas.microsoft.com/office/powerpoint/2010/main" val="2243159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1_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5_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6_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7_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8_Presentation3">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2599</TotalTime>
  <Words>3523</Words>
  <Application>Microsoft Office PowerPoint</Application>
  <PresentationFormat>Widescreen</PresentationFormat>
  <Paragraphs>421</Paragraphs>
  <Slides>57</Slides>
  <Notes>6</Notes>
  <HiddenSlides>0</HiddenSlides>
  <MMClips>0</MMClips>
  <ScaleCrop>false</ScaleCrop>
  <HeadingPairs>
    <vt:vector size="8" baseType="variant">
      <vt:variant>
        <vt:lpstr>Fonts Used</vt:lpstr>
      </vt:variant>
      <vt:variant>
        <vt:i4>14</vt:i4>
      </vt:variant>
      <vt:variant>
        <vt:lpstr>Theme</vt:lpstr>
      </vt:variant>
      <vt:variant>
        <vt:i4>11</vt:i4>
      </vt:variant>
      <vt:variant>
        <vt:lpstr>Embedded OLE Servers</vt:lpstr>
      </vt:variant>
      <vt:variant>
        <vt:i4>1</vt:i4>
      </vt:variant>
      <vt:variant>
        <vt:lpstr>Slide Titles</vt:lpstr>
      </vt:variant>
      <vt:variant>
        <vt:i4>57</vt:i4>
      </vt:variant>
    </vt:vector>
  </HeadingPairs>
  <TitlesOfParts>
    <vt:vector size="83" baseType="lpstr">
      <vt:lpstr>Arial</vt:lpstr>
      <vt:lpstr>Arial Narrow</vt:lpstr>
      <vt:lpstr>Calibri</vt:lpstr>
      <vt:lpstr>Courier New</vt:lpstr>
      <vt:lpstr>inherit</vt:lpstr>
      <vt:lpstr>Lato Light</vt:lpstr>
      <vt:lpstr>Lucida Grande</vt:lpstr>
      <vt:lpstr>noto serif</vt:lpstr>
      <vt:lpstr>Times New Roman</vt:lpstr>
      <vt:lpstr>Univers</vt:lpstr>
      <vt:lpstr>Univers Com 45 Light</vt:lpstr>
      <vt:lpstr>Univers Com 55</vt:lpstr>
      <vt:lpstr>Univers LT Std 45 Light</vt:lpstr>
      <vt:lpstr>Wingdings</vt:lpstr>
      <vt:lpstr>Presentation3</vt:lpstr>
      <vt:lpstr>1_Presentation3</vt:lpstr>
      <vt:lpstr>2_Presentation3</vt:lpstr>
      <vt:lpstr>3_Presentation3</vt:lpstr>
      <vt:lpstr>4_Presentation3</vt:lpstr>
      <vt:lpstr>5_Presentation3</vt:lpstr>
      <vt:lpstr>6_Presentation3</vt:lpstr>
      <vt:lpstr>7_Presentation3</vt:lpstr>
      <vt:lpstr>8_Presentation3</vt:lpstr>
      <vt:lpstr>CustEd 16_9 Template</vt:lpstr>
      <vt:lpstr>1_CustEd 16_9 Template</vt:lpstr>
      <vt:lpstr>Equation</vt:lpstr>
      <vt:lpstr>PowerPoint Presentation</vt:lpstr>
      <vt:lpstr>PowerPoint Presentation</vt:lpstr>
      <vt:lpstr>PowerPoint Presentation</vt:lpstr>
      <vt:lpstr>PowerPoint Presentation</vt:lpstr>
      <vt:lpstr>PowerPoint Presentation</vt:lpstr>
      <vt:lpstr>Data Vs Signal </vt:lpstr>
      <vt:lpstr>What is a Signal?</vt:lpstr>
      <vt:lpstr>How is a Signal Represented?</vt:lpstr>
      <vt:lpstr>Data Transmission System </vt:lpstr>
      <vt:lpstr>Example : Analog Signal vs Digital Signal </vt:lpstr>
      <vt:lpstr>What is Digital Signal Processing?</vt:lpstr>
      <vt:lpstr>What is a Digital Signal Processing System? </vt:lpstr>
      <vt:lpstr>DSP Applications </vt:lpstr>
      <vt:lpstr>DSP Applications- Example </vt:lpstr>
      <vt:lpstr>Basic Elements of Digital Signal Processing System </vt:lpstr>
      <vt:lpstr>Block Diagram of DSP </vt:lpstr>
      <vt:lpstr>DSP System – Operation </vt:lpstr>
      <vt:lpstr>DSP System – Operation (Cont’d)</vt:lpstr>
      <vt:lpstr>DSP System – Operation (Cont’d)</vt:lpstr>
      <vt:lpstr>Advantages of DSP</vt:lpstr>
      <vt:lpstr>Advantages of DSP (Cont’d)</vt:lpstr>
      <vt:lpstr>Advantages of DSP system (Cont’d)</vt:lpstr>
      <vt:lpstr>Advantages of DSP system (Cont’d)</vt:lpstr>
      <vt:lpstr>Disadvantages of a DSP(Cont’d) </vt:lpstr>
      <vt:lpstr>Disadvantages of a DSP(Cont’d)</vt:lpstr>
      <vt:lpstr>Disadvantages of a DSP (Cont’d) </vt:lpstr>
      <vt:lpstr>Continuous Time signals: </vt:lpstr>
      <vt:lpstr>Example: Signals in an Electrical Circuit</vt:lpstr>
      <vt:lpstr>Continuous Time signals: </vt:lpstr>
      <vt:lpstr>Discrete Time signals: </vt:lpstr>
      <vt:lpstr>Example </vt:lpstr>
      <vt:lpstr>Continuous &amp; Discrete-Time Signals</vt:lpstr>
      <vt:lpstr>Continuous valued or discrete valued signals: </vt:lpstr>
      <vt:lpstr>Continuous-valued Signals  </vt:lpstr>
      <vt:lpstr>Basic Parts of Analog to Digital Convertor </vt:lpstr>
      <vt:lpstr>What is a System?</vt:lpstr>
      <vt:lpstr>How is a System Represented?</vt:lpstr>
      <vt:lpstr>Example: An Electrical Circuit System</vt:lpstr>
      <vt:lpstr>What is the difference between continuous-time and discrete-time signals?  </vt:lpstr>
      <vt:lpstr>Discrete Time signals </vt:lpstr>
      <vt:lpstr>Review Questions </vt:lpstr>
      <vt:lpstr>Answers </vt:lpstr>
      <vt:lpstr>Answers </vt:lpstr>
      <vt:lpstr>Frequency in Simple Frequency in Simple Analog Signals </vt:lpstr>
      <vt:lpstr>Concept of Frequency in Analog Signal </vt:lpstr>
      <vt:lpstr>Signal Sampling </vt:lpstr>
      <vt:lpstr>Signal Sampling </vt:lpstr>
      <vt:lpstr>Signal Sampling (Contd)</vt:lpstr>
      <vt:lpstr>PowerPoint Presentation</vt:lpstr>
      <vt:lpstr>PowerPoint Presentation</vt:lpstr>
      <vt:lpstr>PowerPoint Presentation</vt:lpstr>
      <vt:lpstr>Aliasing </vt:lpstr>
      <vt:lpstr>When does aliasing occur? </vt:lpstr>
      <vt:lpstr>Nyquist Rate </vt:lpstr>
      <vt:lpstr>Sampling in DSP:.</vt:lpstr>
      <vt:lpstr>Review Questions </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ELCOT</dc:creator>
  <cp:lastModifiedBy>ELCOT</cp:lastModifiedBy>
  <cp:revision>152</cp:revision>
  <cp:lastPrinted>2016-07-08T06:34:58Z</cp:lastPrinted>
  <dcterms:created xsi:type="dcterms:W3CDTF">2016-06-29T03:31:33Z</dcterms:created>
  <dcterms:modified xsi:type="dcterms:W3CDTF">2021-07-12T04:00:16Z</dcterms:modified>
</cp:coreProperties>
</file>