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64.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67.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68.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69.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48" r:id="rId3"/>
    <p:sldMasterId id="2147483676" r:id="rId4"/>
    <p:sldMasterId id="2147483695"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Lst>
  <p:sldSz cy="6858000" cx="12192000"/>
  <p:notesSz cx="7102475" cy="102346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80" roundtripDataSignature="AMtx7mhwa7K8o88oqijbH6Ae28YVc3XeQ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80" Type="http://customschemas.google.com/relationships/presentationmetadata" Target="meta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3.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31" Type="http://schemas.openxmlformats.org/officeDocument/2006/relationships/slide" Target="slides/slide25.xml"/><Relationship Id="rId75" Type="http://schemas.openxmlformats.org/officeDocument/2006/relationships/slide" Target="slides/slide69.xml"/><Relationship Id="rId30" Type="http://schemas.openxmlformats.org/officeDocument/2006/relationships/slide" Target="slides/slide24.xml"/><Relationship Id="rId74" Type="http://schemas.openxmlformats.org/officeDocument/2006/relationships/slide" Target="slides/slide68.xml"/><Relationship Id="rId33" Type="http://schemas.openxmlformats.org/officeDocument/2006/relationships/slide" Target="slides/slide27.xml"/><Relationship Id="rId77" Type="http://schemas.openxmlformats.org/officeDocument/2006/relationships/slide" Target="slides/slide71.xml"/><Relationship Id="rId32" Type="http://schemas.openxmlformats.org/officeDocument/2006/relationships/slide" Target="slides/slide26.xml"/><Relationship Id="rId76" Type="http://schemas.openxmlformats.org/officeDocument/2006/relationships/slide" Target="slides/slide70.xml"/><Relationship Id="rId35" Type="http://schemas.openxmlformats.org/officeDocument/2006/relationships/slide" Target="slides/slide29.xml"/><Relationship Id="rId79" Type="http://schemas.openxmlformats.org/officeDocument/2006/relationships/slide" Target="slides/slide73.xml"/><Relationship Id="rId34" Type="http://schemas.openxmlformats.org/officeDocument/2006/relationships/slide" Target="slides/slide28.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slide" Target="slides/slide63.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077739" cy="513508"/>
          </a:xfrm>
          <a:prstGeom prst="rect">
            <a:avLst/>
          </a:prstGeom>
          <a:noFill/>
          <a:ln>
            <a:noFill/>
          </a:ln>
        </p:spPr>
        <p:txBody>
          <a:bodyPr anchorCtr="0" anchor="t" bIns="49525" lIns="99050" spcFirstLastPara="1" rIns="99050" wrap="square" tIns="49525">
            <a:noAutofit/>
          </a:bodyPr>
          <a:lstStyle>
            <a:lvl1pPr lvl="0" marR="0" rtl="0" algn="l">
              <a:spcBef>
                <a:spcPts val="0"/>
              </a:spcBef>
              <a:spcAft>
                <a:spcPts val="0"/>
              </a:spcAft>
              <a:buSzPts val="1400"/>
              <a:buNone/>
              <a:defRPr b="0" i="0" sz="13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4023092" y="0"/>
            <a:ext cx="3077739" cy="513508"/>
          </a:xfrm>
          <a:prstGeom prst="rect">
            <a:avLst/>
          </a:prstGeom>
          <a:noFill/>
          <a:ln>
            <a:noFill/>
          </a:ln>
        </p:spPr>
        <p:txBody>
          <a:bodyPr anchorCtr="0" anchor="t" bIns="49525" lIns="99050" spcFirstLastPara="1" rIns="99050" wrap="square" tIns="49525">
            <a:noAutofit/>
          </a:bodyPr>
          <a:lstStyle>
            <a:lvl1pPr lvl="0" marR="0" rtl="0" algn="r">
              <a:spcBef>
                <a:spcPts val="0"/>
              </a:spcBef>
              <a:spcAft>
                <a:spcPts val="0"/>
              </a:spcAft>
              <a:buSzPts val="1400"/>
              <a:buNone/>
              <a:defRPr b="0" i="0" sz="13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481013" y="1279525"/>
            <a:ext cx="6140450" cy="34544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710248" y="4925407"/>
            <a:ext cx="5681980" cy="4029879"/>
          </a:xfrm>
          <a:prstGeom prst="rect">
            <a:avLst/>
          </a:prstGeom>
          <a:noFill/>
          <a:ln>
            <a:noFill/>
          </a:ln>
        </p:spPr>
        <p:txBody>
          <a:bodyPr anchorCtr="0" anchor="t" bIns="49525" lIns="99050" spcFirstLastPara="1" rIns="99050" wrap="square" tIns="49525">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9721107"/>
            <a:ext cx="3077739" cy="513507"/>
          </a:xfrm>
          <a:prstGeom prst="rect">
            <a:avLst/>
          </a:prstGeom>
          <a:noFill/>
          <a:ln>
            <a:noFill/>
          </a:ln>
        </p:spPr>
        <p:txBody>
          <a:bodyPr anchorCtr="0" anchor="b" bIns="49525" lIns="99050" spcFirstLastPara="1" rIns="99050" wrap="square" tIns="49525">
            <a:noAutofit/>
          </a:bodyPr>
          <a:lstStyle>
            <a:lvl1pPr lvl="0" marR="0" rtl="0" algn="l">
              <a:spcBef>
                <a:spcPts val="0"/>
              </a:spcBef>
              <a:spcAft>
                <a:spcPts val="0"/>
              </a:spcAft>
              <a:buSzPts val="1400"/>
              <a:buNone/>
              <a:defRPr b="0" i="0" sz="13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4023092" y="9721107"/>
            <a:ext cx="3077739" cy="513507"/>
          </a:xfrm>
          <a:prstGeom prst="rect">
            <a:avLst/>
          </a:prstGeom>
          <a:noFill/>
          <a:ln>
            <a:noFill/>
          </a:ln>
        </p:spPr>
        <p:txBody>
          <a:bodyPr anchorCtr="0" anchor="b" bIns="49525" lIns="99050" spcFirstLastPara="1" rIns="99050" wrap="square" tIns="49525">
            <a:noAutofit/>
          </a:bodyPr>
          <a:lstStyle/>
          <a:p>
            <a:pPr indent="0" lvl="0" marL="0" marR="0" rtl="0" algn="r">
              <a:spcBef>
                <a:spcPts val="0"/>
              </a:spcBef>
              <a:spcAft>
                <a:spcPts val="0"/>
              </a:spcAft>
              <a:buNone/>
            </a:pPr>
            <a:fld id="{00000000-1234-1234-1234-123412341234}" type="slidenum">
              <a:rPr b="0" i="0" lang="en-US" sz="1300" u="none" cap="none" strike="noStrike">
                <a:solidFill>
                  <a:schemeClr val="dk1"/>
                </a:solidFill>
                <a:latin typeface="Calibri"/>
                <a:ea typeface="Calibri"/>
                <a:cs typeface="Calibri"/>
                <a:sym typeface="Calibri"/>
              </a:rPr>
              <a:t>‹#›</a:t>
            </a:fld>
            <a:endParaRPr b="0" i="0" sz="13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p1:notes"/>
          <p:cNvSpPr txBox="1"/>
          <p:nvPr>
            <p:ph idx="1" type="body"/>
          </p:nvPr>
        </p:nvSpPr>
        <p:spPr>
          <a:xfrm>
            <a:off x="710248" y="4925407"/>
            <a:ext cx="5681980" cy="4029879"/>
          </a:xfrm>
          <a:prstGeom prst="rect">
            <a:avLst/>
          </a:prstGeom>
        </p:spPr>
        <p:txBody>
          <a:bodyPr anchorCtr="0" anchor="t" bIns="49525" lIns="99050" spcFirstLastPara="1" rIns="99050" wrap="square" tIns="49525">
            <a:noAutofit/>
          </a:bodyPr>
          <a:lstStyle/>
          <a:p>
            <a:pPr indent="0" lvl="0" marL="0" rtl="0" algn="l">
              <a:spcBef>
                <a:spcPts val="0"/>
              </a:spcBef>
              <a:spcAft>
                <a:spcPts val="0"/>
              </a:spcAft>
              <a:buNone/>
            </a:pPr>
            <a:r>
              <a:t/>
            </a:r>
            <a:endParaRPr/>
          </a:p>
        </p:txBody>
      </p:sp>
      <p:sp>
        <p:nvSpPr>
          <p:cNvPr id="472" name="Google Shape;472;p1:notes"/>
          <p:cNvSpPr/>
          <p:nvPr>
            <p:ph idx="2" type="sldImg"/>
          </p:nvPr>
        </p:nvSpPr>
        <p:spPr>
          <a:xfrm>
            <a:off x="481013"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p10:notes"/>
          <p:cNvSpPr txBox="1"/>
          <p:nvPr>
            <p:ph idx="1" type="body"/>
          </p:nvPr>
        </p:nvSpPr>
        <p:spPr>
          <a:xfrm>
            <a:off x="710248" y="4925407"/>
            <a:ext cx="5681980" cy="4029879"/>
          </a:xfrm>
          <a:prstGeom prst="rect">
            <a:avLst/>
          </a:prstGeom>
        </p:spPr>
        <p:txBody>
          <a:bodyPr anchorCtr="0" anchor="t" bIns="49525" lIns="99050" spcFirstLastPara="1" rIns="99050" wrap="square" tIns="49525">
            <a:noAutofit/>
          </a:bodyPr>
          <a:lstStyle/>
          <a:p>
            <a:pPr indent="0" lvl="0" marL="0" rtl="0" algn="l">
              <a:spcBef>
                <a:spcPts val="0"/>
              </a:spcBef>
              <a:spcAft>
                <a:spcPts val="0"/>
              </a:spcAft>
              <a:buNone/>
            </a:pPr>
            <a:r>
              <a:t/>
            </a:r>
            <a:endParaRPr/>
          </a:p>
        </p:txBody>
      </p:sp>
      <p:sp>
        <p:nvSpPr>
          <p:cNvPr id="529" name="Google Shape;529;p10:notes"/>
          <p:cNvSpPr/>
          <p:nvPr>
            <p:ph idx="2" type="sldImg"/>
          </p:nvPr>
        </p:nvSpPr>
        <p:spPr>
          <a:xfrm>
            <a:off x="481013"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p11:notes"/>
          <p:cNvSpPr txBox="1"/>
          <p:nvPr>
            <p:ph idx="1" type="body"/>
          </p:nvPr>
        </p:nvSpPr>
        <p:spPr>
          <a:xfrm>
            <a:off x="710248" y="4925407"/>
            <a:ext cx="5681980" cy="4029879"/>
          </a:xfrm>
          <a:prstGeom prst="rect">
            <a:avLst/>
          </a:prstGeom>
        </p:spPr>
        <p:txBody>
          <a:bodyPr anchorCtr="0" anchor="t" bIns="49525" lIns="99050" spcFirstLastPara="1" rIns="99050" wrap="square" tIns="49525">
            <a:noAutofit/>
          </a:bodyPr>
          <a:lstStyle/>
          <a:p>
            <a:pPr indent="0" lvl="0" marL="0" rtl="0" algn="l">
              <a:spcBef>
                <a:spcPts val="0"/>
              </a:spcBef>
              <a:spcAft>
                <a:spcPts val="0"/>
              </a:spcAft>
              <a:buNone/>
            </a:pPr>
            <a:r>
              <a:t/>
            </a:r>
            <a:endParaRPr/>
          </a:p>
        </p:txBody>
      </p:sp>
      <p:sp>
        <p:nvSpPr>
          <p:cNvPr id="535" name="Google Shape;535;p11:notes"/>
          <p:cNvSpPr/>
          <p:nvPr>
            <p:ph idx="2" type="sldImg"/>
          </p:nvPr>
        </p:nvSpPr>
        <p:spPr>
          <a:xfrm>
            <a:off x="481013"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p12:notes"/>
          <p:cNvSpPr txBox="1"/>
          <p:nvPr>
            <p:ph idx="1" type="body"/>
          </p:nvPr>
        </p:nvSpPr>
        <p:spPr>
          <a:xfrm>
            <a:off x="710248" y="4925407"/>
            <a:ext cx="5681980" cy="4029879"/>
          </a:xfrm>
          <a:prstGeom prst="rect">
            <a:avLst/>
          </a:prstGeom>
        </p:spPr>
        <p:txBody>
          <a:bodyPr anchorCtr="0" anchor="t" bIns="49525" lIns="99050" spcFirstLastPara="1" rIns="99050" wrap="square" tIns="49525">
            <a:noAutofit/>
          </a:bodyPr>
          <a:lstStyle/>
          <a:p>
            <a:pPr indent="0" lvl="0" marL="0" rtl="0" algn="l">
              <a:spcBef>
                <a:spcPts val="0"/>
              </a:spcBef>
              <a:spcAft>
                <a:spcPts val="0"/>
              </a:spcAft>
              <a:buNone/>
            </a:pPr>
            <a:r>
              <a:t/>
            </a:r>
            <a:endParaRPr/>
          </a:p>
        </p:txBody>
      </p:sp>
      <p:sp>
        <p:nvSpPr>
          <p:cNvPr id="541" name="Google Shape;541;p12:notes"/>
          <p:cNvSpPr/>
          <p:nvPr>
            <p:ph idx="2" type="sldImg"/>
          </p:nvPr>
        </p:nvSpPr>
        <p:spPr>
          <a:xfrm>
            <a:off x="481013"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p13:notes"/>
          <p:cNvSpPr txBox="1"/>
          <p:nvPr>
            <p:ph idx="1" type="body"/>
          </p:nvPr>
        </p:nvSpPr>
        <p:spPr>
          <a:xfrm>
            <a:off x="710248" y="4925407"/>
            <a:ext cx="5681980" cy="4029879"/>
          </a:xfrm>
          <a:prstGeom prst="rect">
            <a:avLst/>
          </a:prstGeom>
        </p:spPr>
        <p:txBody>
          <a:bodyPr anchorCtr="0" anchor="t" bIns="49525" lIns="99050" spcFirstLastPara="1" rIns="99050" wrap="square" tIns="49525">
            <a:noAutofit/>
          </a:bodyPr>
          <a:lstStyle/>
          <a:p>
            <a:pPr indent="0" lvl="0" marL="0" rtl="0" algn="l">
              <a:spcBef>
                <a:spcPts val="0"/>
              </a:spcBef>
              <a:spcAft>
                <a:spcPts val="0"/>
              </a:spcAft>
              <a:buNone/>
            </a:pPr>
            <a:r>
              <a:t/>
            </a:r>
            <a:endParaRPr/>
          </a:p>
        </p:txBody>
      </p:sp>
      <p:sp>
        <p:nvSpPr>
          <p:cNvPr id="547" name="Google Shape;547;p13:notes"/>
          <p:cNvSpPr/>
          <p:nvPr>
            <p:ph idx="2" type="sldImg"/>
          </p:nvPr>
        </p:nvSpPr>
        <p:spPr>
          <a:xfrm>
            <a:off x="481013"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p14:notes"/>
          <p:cNvSpPr txBox="1"/>
          <p:nvPr>
            <p:ph idx="1" type="body"/>
          </p:nvPr>
        </p:nvSpPr>
        <p:spPr>
          <a:xfrm>
            <a:off x="710248" y="4925407"/>
            <a:ext cx="5681980" cy="4029879"/>
          </a:xfrm>
          <a:prstGeom prst="rect">
            <a:avLst/>
          </a:prstGeom>
        </p:spPr>
        <p:txBody>
          <a:bodyPr anchorCtr="0" anchor="t" bIns="49525" lIns="99050" spcFirstLastPara="1" rIns="99050" wrap="square" tIns="49525">
            <a:noAutofit/>
          </a:bodyPr>
          <a:lstStyle/>
          <a:p>
            <a:pPr indent="0" lvl="0" marL="0" rtl="0" algn="l">
              <a:spcBef>
                <a:spcPts val="0"/>
              </a:spcBef>
              <a:spcAft>
                <a:spcPts val="0"/>
              </a:spcAft>
              <a:buNone/>
            </a:pPr>
            <a:r>
              <a:t/>
            </a:r>
            <a:endParaRPr/>
          </a:p>
        </p:txBody>
      </p:sp>
      <p:sp>
        <p:nvSpPr>
          <p:cNvPr id="553" name="Google Shape;553;p14:notes"/>
          <p:cNvSpPr/>
          <p:nvPr>
            <p:ph idx="2" type="sldImg"/>
          </p:nvPr>
        </p:nvSpPr>
        <p:spPr>
          <a:xfrm>
            <a:off x="481013"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p15:notes"/>
          <p:cNvSpPr txBox="1"/>
          <p:nvPr>
            <p:ph idx="1" type="body"/>
          </p:nvPr>
        </p:nvSpPr>
        <p:spPr>
          <a:xfrm>
            <a:off x="710248" y="4925407"/>
            <a:ext cx="5681980" cy="4029879"/>
          </a:xfrm>
          <a:prstGeom prst="rect">
            <a:avLst/>
          </a:prstGeom>
        </p:spPr>
        <p:txBody>
          <a:bodyPr anchorCtr="0" anchor="t" bIns="49525" lIns="99050" spcFirstLastPara="1" rIns="99050" wrap="square" tIns="49525">
            <a:noAutofit/>
          </a:bodyPr>
          <a:lstStyle/>
          <a:p>
            <a:pPr indent="0" lvl="0" marL="0" rtl="0" algn="l">
              <a:spcBef>
                <a:spcPts val="0"/>
              </a:spcBef>
              <a:spcAft>
                <a:spcPts val="0"/>
              </a:spcAft>
              <a:buNone/>
            </a:pPr>
            <a:r>
              <a:t/>
            </a:r>
            <a:endParaRPr/>
          </a:p>
        </p:txBody>
      </p:sp>
      <p:sp>
        <p:nvSpPr>
          <p:cNvPr id="560" name="Google Shape;560;p15:notes"/>
          <p:cNvSpPr/>
          <p:nvPr>
            <p:ph idx="2" type="sldImg"/>
          </p:nvPr>
        </p:nvSpPr>
        <p:spPr>
          <a:xfrm>
            <a:off x="481013"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p16:notes"/>
          <p:cNvSpPr txBox="1"/>
          <p:nvPr>
            <p:ph idx="1" type="body"/>
          </p:nvPr>
        </p:nvSpPr>
        <p:spPr>
          <a:xfrm>
            <a:off x="710248" y="4925407"/>
            <a:ext cx="5681980" cy="4029879"/>
          </a:xfrm>
          <a:prstGeom prst="rect">
            <a:avLst/>
          </a:prstGeom>
        </p:spPr>
        <p:txBody>
          <a:bodyPr anchorCtr="0" anchor="t" bIns="49525" lIns="99050" spcFirstLastPara="1" rIns="99050" wrap="square" tIns="49525">
            <a:noAutofit/>
          </a:bodyPr>
          <a:lstStyle/>
          <a:p>
            <a:pPr indent="0" lvl="0" marL="0" rtl="0" algn="l">
              <a:spcBef>
                <a:spcPts val="0"/>
              </a:spcBef>
              <a:spcAft>
                <a:spcPts val="0"/>
              </a:spcAft>
              <a:buNone/>
            </a:pPr>
            <a:r>
              <a:t/>
            </a:r>
            <a:endParaRPr/>
          </a:p>
        </p:txBody>
      </p:sp>
      <p:sp>
        <p:nvSpPr>
          <p:cNvPr id="567" name="Google Shape;567;p16:notes"/>
          <p:cNvSpPr/>
          <p:nvPr>
            <p:ph idx="2" type="sldImg"/>
          </p:nvPr>
        </p:nvSpPr>
        <p:spPr>
          <a:xfrm>
            <a:off x="481013"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3" name="Shape 573"/>
        <p:cNvGrpSpPr/>
        <p:nvPr/>
      </p:nvGrpSpPr>
      <p:grpSpPr>
        <a:xfrm>
          <a:off x="0" y="0"/>
          <a:ext cx="0" cy="0"/>
          <a:chOff x="0" y="0"/>
          <a:chExt cx="0" cy="0"/>
        </a:xfrm>
      </p:grpSpPr>
      <p:sp>
        <p:nvSpPr>
          <p:cNvPr id="574" name="Google Shape;574;p17:notes"/>
          <p:cNvSpPr txBox="1"/>
          <p:nvPr>
            <p:ph idx="1" type="body"/>
          </p:nvPr>
        </p:nvSpPr>
        <p:spPr>
          <a:xfrm>
            <a:off x="710248" y="4925407"/>
            <a:ext cx="5681980" cy="4029879"/>
          </a:xfrm>
          <a:prstGeom prst="rect">
            <a:avLst/>
          </a:prstGeom>
        </p:spPr>
        <p:txBody>
          <a:bodyPr anchorCtr="0" anchor="t" bIns="49525" lIns="99050" spcFirstLastPara="1" rIns="99050" wrap="square" tIns="49525">
            <a:noAutofit/>
          </a:bodyPr>
          <a:lstStyle/>
          <a:p>
            <a:pPr indent="0" lvl="0" marL="0" rtl="0" algn="l">
              <a:spcBef>
                <a:spcPts val="0"/>
              </a:spcBef>
              <a:spcAft>
                <a:spcPts val="0"/>
              </a:spcAft>
              <a:buNone/>
            </a:pPr>
            <a:r>
              <a:t/>
            </a:r>
            <a:endParaRPr/>
          </a:p>
        </p:txBody>
      </p:sp>
      <p:sp>
        <p:nvSpPr>
          <p:cNvPr id="575" name="Google Shape;575;p17:notes"/>
          <p:cNvSpPr/>
          <p:nvPr>
            <p:ph idx="2" type="sldImg"/>
          </p:nvPr>
        </p:nvSpPr>
        <p:spPr>
          <a:xfrm>
            <a:off x="481013"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0" name="Shape 580"/>
        <p:cNvGrpSpPr/>
        <p:nvPr/>
      </p:nvGrpSpPr>
      <p:grpSpPr>
        <a:xfrm>
          <a:off x="0" y="0"/>
          <a:ext cx="0" cy="0"/>
          <a:chOff x="0" y="0"/>
          <a:chExt cx="0" cy="0"/>
        </a:xfrm>
      </p:grpSpPr>
      <p:sp>
        <p:nvSpPr>
          <p:cNvPr id="581" name="Google Shape;581;p18:notes"/>
          <p:cNvSpPr txBox="1"/>
          <p:nvPr>
            <p:ph idx="1" type="body"/>
          </p:nvPr>
        </p:nvSpPr>
        <p:spPr>
          <a:xfrm>
            <a:off x="710248" y="4925407"/>
            <a:ext cx="5681980" cy="4029879"/>
          </a:xfrm>
          <a:prstGeom prst="rect">
            <a:avLst/>
          </a:prstGeom>
        </p:spPr>
        <p:txBody>
          <a:bodyPr anchorCtr="0" anchor="t" bIns="49525" lIns="99050" spcFirstLastPara="1" rIns="99050" wrap="square" tIns="49525">
            <a:noAutofit/>
          </a:bodyPr>
          <a:lstStyle/>
          <a:p>
            <a:pPr indent="0" lvl="0" marL="0" rtl="0" algn="l">
              <a:spcBef>
                <a:spcPts val="0"/>
              </a:spcBef>
              <a:spcAft>
                <a:spcPts val="0"/>
              </a:spcAft>
              <a:buNone/>
            </a:pPr>
            <a:r>
              <a:t/>
            </a:r>
            <a:endParaRPr/>
          </a:p>
        </p:txBody>
      </p:sp>
      <p:sp>
        <p:nvSpPr>
          <p:cNvPr id="582" name="Google Shape;582;p18:notes"/>
          <p:cNvSpPr/>
          <p:nvPr>
            <p:ph idx="2" type="sldImg"/>
          </p:nvPr>
        </p:nvSpPr>
        <p:spPr>
          <a:xfrm>
            <a:off x="481013"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7" name="Shape 587"/>
        <p:cNvGrpSpPr/>
        <p:nvPr/>
      </p:nvGrpSpPr>
      <p:grpSpPr>
        <a:xfrm>
          <a:off x="0" y="0"/>
          <a:ext cx="0" cy="0"/>
          <a:chOff x="0" y="0"/>
          <a:chExt cx="0" cy="0"/>
        </a:xfrm>
      </p:grpSpPr>
      <p:sp>
        <p:nvSpPr>
          <p:cNvPr id="588" name="Google Shape;588;p19:notes"/>
          <p:cNvSpPr txBox="1"/>
          <p:nvPr>
            <p:ph idx="1" type="body"/>
          </p:nvPr>
        </p:nvSpPr>
        <p:spPr>
          <a:xfrm>
            <a:off x="710248" y="4925407"/>
            <a:ext cx="5681980" cy="4029879"/>
          </a:xfrm>
          <a:prstGeom prst="rect">
            <a:avLst/>
          </a:prstGeom>
        </p:spPr>
        <p:txBody>
          <a:bodyPr anchorCtr="0" anchor="t" bIns="49525" lIns="99050" spcFirstLastPara="1" rIns="99050" wrap="square" tIns="49525">
            <a:noAutofit/>
          </a:bodyPr>
          <a:lstStyle/>
          <a:p>
            <a:pPr indent="0" lvl="0" marL="0" rtl="0" algn="l">
              <a:spcBef>
                <a:spcPts val="0"/>
              </a:spcBef>
              <a:spcAft>
                <a:spcPts val="0"/>
              </a:spcAft>
              <a:buNone/>
            </a:pPr>
            <a:r>
              <a:t/>
            </a:r>
            <a:endParaRPr/>
          </a:p>
        </p:txBody>
      </p:sp>
      <p:sp>
        <p:nvSpPr>
          <p:cNvPr id="589" name="Google Shape;589;p19:notes"/>
          <p:cNvSpPr/>
          <p:nvPr>
            <p:ph idx="2" type="sldImg"/>
          </p:nvPr>
        </p:nvSpPr>
        <p:spPr>
          <a:xfrm>
            <a:off x="481013"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p2:notes"/>
          <p:cNvSpPr txBox="1"/>
          <p:nvPr>
            <p:ph idx="1" type="body"/>
          </p:nvPr>
        </p:nvSpPr>
        <p:spPr>
          <a:xfrm>
            <a:off x="710248" y="4925407"/>
            <a:ext cx="5681980" cy="4029879"/>
          </a:xfrm>
          <a:prstGeom prst="rect">
            <a:avLst/>
          </a:prstGeom>
        </p:spPr>
        <p:txBody>
          <a:bodyPr anchorCtr="0" anchor="t" bIns="49525" lIns="99050" spcFirstLastPara="1" rIns="99050" wrap="square" tIns="49525">
            <a:noAutofit/>
          </a:bodyPr>
          <a:lstStyle/>
          <a:p>
            <a:pPr indent="0" lvl="0" marL="0" rtl="0" algn="l">
              <a:spcBef>
                <a:spcPts val="0"/>
              </a:spcBef>
              <a:spcAft>
                <a:spcPts val="0"/>
              </a:spcAft>
              <a:buNone/>
            </a:pPr>
            <a:r>
              <a:t/>
            </a:r>
            <a:endParaRPr/>
          </a:p>
        </p:txBody>
      </p:sp>
      <p:sp>
        <p:nvSpPr>
          <p:cNvPr id="478" name="Google Shape;478;p2:notes"/>
          <p:cNvSpPr/>
          <p:nvPr>
            <p:ph idx="2" type="sldImg"/>
          </p:nvPr>
        </p:nvSpPr>
        <p:spPr>
          <a:xfrm>
            <a:off x="481013"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5" name="Shape 595"/>
        <p:cNvGrpSpPr/>
        <p:nvPr/>
      </p:nvGrpSpPr>
      <p:grpSpPr>
        <a:xfrm>
          <a:off x="0" y="0"/>
          <a:ext cx="0" cy="0"/>
          <a:chOff x="0" y="0"/>
          <a:chExt cx="0" cy="0"/>
        </a:xfrm>
      </p:grpSpPr>
      <p:sp>
        <p:nvSpPr>
          <p:cNvPr id="596" name="Google Shape;596;p20:notes"/>
          <p:cNvSpPr txBox="1"/>
          <p:nvPr>
            <p:ph idx="1" type="body"/>
          </p:nvPr>
        </p:nvSpPr>
        <p:spPr>
          <a:xfrm>
            <a:off x="710248" y="4925407"/>
            <a:ext cx="5681980" cy="4029879"/>
          </a:xfrm>
          <a:prstGeom prst="rect">
            <a:avLst/>
          </a:prstGeom>
        </p:spPr>
        <p:txBody>
          <a:bodyPr anchorCtr="0" anchor="t" bIns="49525" lIns="99050" spcFirstLastPara="1" rIns="99050" wrap="square" tIns="49525">
            <a:noAutofit/>
          </a:bodyPr>
          <a:lstStyle/>
          <a:p>
            <a:pPr indent="0" lvl="0" marL="0" rtl="0" algn="l">
              <a:spcBef>
                <a:spcPts val="0"/>
              </a:spcBef>
              <a:spcAft>
                <a:spcPts val="0"/>
              </a:spcAft>
              <a:buNone/>
            </a:pPr>
            <a:r>
              <a:t/>
            </a:r>
            <a:endParaRPr/>
          </a:p>
        </p:txBody>
      </p:sp>
      <p:sp>
        <p:nvSpPr>
          <p:cNvPr id="597" name="Google Shape;597;p20:notes"/>
          <p:cNvSpPr/>
          <p:nvPr>
            <p:ph idx="2" type="sldImg"/>
          </p:nvPr>
        </p:nvSpPr>
        <p:spPr>
          <a:xfrm>
            <a:off x="481013"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3" name="Shape 603"/>
        <p:cNvGrpSpPr/>
        <p:nvPr/>
      </p:nvGrpSpPr>
      <p:grpSpPr>
        <a:xfrm>
          <a:off x="0" y="0"/>
          <a:ext cx="0" cy="0"/>
          <a:chOff x="0" y="0"/>
          <a:chExt cx="0" cy="0"/>
        </a:xfrm>
      </p:grpSpPr>
      <p:sp>
        <p:nvSpPr>
          <p:cNvPr id="604" name="Google Shape;604;p21:notes"/>
          <p:cNvSpPr txBox="1"/>
          <p:nvPr>
            <p:ph idx="1" type="body"/>
          </p:nvPr>
        </p:nvSpPr>
        <p:spPr>
          <a:xfrm>
            <a:off x="710248" y="4925407"/>
            <a:ext cx="5681980" cy="4029879"/>
          </a:xfrm>
          <a:prstGeom prst="rect">
            <a:avLst/>
          </a:prstGeom>
        </p:spPr>
        <p:txBody>
          <a:bodyPr anchorCtr="0" anchor="t" bIns="49525" lIns="99050" spcFirstLastPara="1" rIns="99050" wrap="square" tIns="49525">
            <a:noAutofit/>
          </a:bodyPr>
          <a:lstStyle/>
          <a:p>
            <a:pPr indent="0" lvl="0" marL="0" rtl="0" algn="l">
              <a:spcBef>
                <a:spcPts val="0"/>
              </a:spcBef>
              <a:spcAft>
                <a:spcPts val="0"/>
              </a:spcAft>
              <a:buNone/>
            </a:pPr>
            <a:r>
              <a:t/>
            </a:r>
            <a:endParaRPr/>
          </a:p>
        </p:txBody>
      </p:sp>
      <p:sp>
        <p:nvSpPr>
          <p:cNvPr id="605" name="Google Shape;605;p21:notes"/>
          <p:cNvSpPr/>
          <p:nvPr>
            <p:ph idx="2" type="sldImg"/>
          </p:nvPr>
        </p:nvSpPr>
        <p:spPr>
          <a:xfrm>
            <a:off x="481013"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2" name="Shape 612"/>
        <p:cNvGrpSpPr/>
        <p:nvPr/>
      </p:nvGrpSpPr>
      <p:grpSpPr>
        <a:xfrm>
          <a:off x="0" y="0"/>
          <a:ext cx="0" cy="0"/>
          <a:chOff x="0" y="0"/>
          <a:chExt cx="0" cy="0"/>
        </a:xfrm>
      </p:grpSpPr>
      <p:sp>
        <p:nvSpPr>
          <p:cNvPr id="613" name="Google Shape;613;p22:notes"/>
          <p:cNvSpPr txBox="1"/>
          <p:nvPr>
            <p:ph idx="1" type="body"/>
          </p:nvPr>
        </p:nvSpPr>
        <p:spPr>
          <a:xfrm>
            <a:off x="710248" y="4925407"/>
            <a:ext cx="5681980" cy="4029879"/>
          </a:xfrm>
          <a:prstGeom prst="rect">
            <a:avLst/>
          </a:prstGeom>
        </p:spPr>
        <p:txBody>
          <a:bodyPr anchorCtr="0" anchor="t" bIns="49525" lIns="99050" spcFirstLastPara="1" rIns="99050" wrap="square" tIns="49525">
            <a:noAutofit/>
          </a:bodyPr>
          <a:lstStyle/>
          <a:p>
            <a:pPr indent="0" lvl="0" marL="0" rtl="0" algn="l">
              <a:spcBef>
                <a:spcPts val="0"/>
              </a:spcBef>
              <a:spcAft>
                <a:spcPts val="0"/>
              </a:spcAft>
              <a:buNone/>
            </a:pPr>
            <a:r>
              <a:t/>
            </a:r>
            <a:endParaRPr/>
          </a:p>
        </p:txBody>
      </p:sp>
      <p:sp>
        <p:nvSpPr>
          <p:cNvPr id="614" name="Google Shape;614;p22:notes"/>
          <p:cNvSpPr/>
          <p:nvPr>
            <p:ph idx="2" type="sldImg"/>
          </p:nvPr>
        </p:nvSpPr>
        <p:spPr>
          <a:xfrm>
            <a:off x="481013"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8" name="Shape 618"/>
        <p:cNvGrpSpPr/>
        <p:nvPr/>
      </p:nvGrpSpPr>
      <p:grpSpPr>
        <a:xfrm>
          <a:off x="0" y="0"/>
          <a:ext cx="0" cy="0"/>
          <a:chOff x="0" y="0"/>
          <a:chExt cx="0" cy="0"/>
        </a:xfrm>
      </p:grpSpPr>
      <p:sp>
        <p:nvSpPr>
          <p:cNvPr id="619" name="Google Shape;619;p23:notes"/>
          <p:cNvSpPr txBox="1"/>
          <p:nvPr>
            <p:ph idx="1" type="body"/>
          </p:nvPr>
        </p:nvSpPr>
        <p:spPr>
          <a:xfrm>
            <a:off x="710248" y="4925407"/>
            <a:ext cx="5681980" cy="4029879"/>
          </a:xfrm>
          <a:prstGeom prst="rect">
            <a:avLst/>
          </a:prstGeom>
        </p:spPr>
        <p:txBody>
          <a:bodyPr anchorCtr="0" anchor="t" bIns="49525" lIns="99050" spcFirstLastPara="1" rIns="99050" wrap="square" tIns="49525">
            <a:noAutofit/>
          </a:bodyPr>
          <a:lstStyle/>
          <a:p>
            <a:pPr indent="0" lvl="0" marL="0" rtl="0" algn="l">
              <a:spcBef>
                <a:spcPts val="0"/>
              </a:spcBef>
              <a:spcAft>
                <a:spcPts val="0"/>
              </a:spcAft>
              <a:buNone/>
            </a:pPr>
            <a:r>
              <a:t/>
            </a:r>
            <a:endParaRPr/>
          </a:p>
        </p:txBody>
      </p:sp>
      <p:sp>
        <p:nvSpPr>
          <p:cNvPr id="620" name="Google Shape;620;p23:notes"/>
          <p:cNvSpPr/>
          <p:nvPr>
            <p:ph idx="2" type="sldImg"/>
          </p:nvPr>
        </p:nvSpPr>
        <p:spPr>
          <a:xfrm>
            <a:off x="481013"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4" name="Shape 624"/>
        <p:cNvGrpSpPr/>
        <p:nvPr/>
      </p:nvGrpSpPr>
      <p:grpSpPr>
        <a:xfrm>
          <a:off x="0" y="0"/>
          <a:ext cx="0" cy="0"/>
          <a:chOff x="0" y="0"/>
          <a:chExt cx="0" cy="0"/>
        </a:xfrm>
      </p:grpSpPr>
      <p:sp>
        <p:nvSpPr>
          <p:cNvPr id="625" name="Google Shape;625;p24:notes"/>
          <p:cNvSpPr txBox="1"/>
          <p:nvPr>
            <p:ph idx="1" type="body"/>
          </p:nvPr>
        </p:nvSpPr>
        <p:spPr>
          <a:xfrm>
            <a:off x="710248" y="4925407"/>
            <a:ext cx="5681980" cy="4029879"/>
          </a:xfrm>
          <a:prstGeom prst="rect">
            <a:avLst/>
          </a:prstGeom>
        </p:spPr>
        <p:txBody>
          <a:bodyPr anchorCtr="0" anchor="t" bIns="49525" lIns="99050" spcFirstLastPara="1" rIns="99050" wrap="square" tIns="49525">
            <a:noAutofit/>
          </a:bodyPr>
          <a:lstStyle/>
          <a:p>
            <a:pPr indent="0" lvl="0" marL="0" rtl="0" algn="l">
              <a:spcBef>
                <a:spcPts val="0"/>
              </a:spcBef>
              <a:spcAft>
                <a:spcPts val="0"/>
              </a:spcAft>
              <a:buNone/>
            </a:pPr>
            <a:r>
              <a:t/>
            </a:r>
            <a:endParaRPr/>
          </a:p>
        </p:txBody>
      </p:sp>
      <p:sp>
        <p:nvSpPr>
          <p:cNvPr id="626" name="Google Shape;626;p24:notes"/>
          <p:cNvSpPr/>
          <p:nvPr>
            <p:ph idx="2" type="sldImg"/>
          </p:nvPr>
        </p:nvSpPr>
        <p:spPr>
          <a:xfrm>
            <a:off x="481013"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0" name="Shape 630"/>
        <p:cNvGrpSpPr/>
        <p:nvPr/>
      </p:nvGrpSpPr>
      <p:grpSpPr>
        <a:xfrm>
          <a:off x="0" y="0"/>
          <a:ext cx="0" cy="0"/>
          <a:chOff x="0" y="0"/>
          <a:chExt cx="0" cy="0"/>
        </a:xfrm>
      </p:grpSpPr>
      <p:sp>
        <p:nvSpPr>
          <p:cNvPr id="631" name="Google Shape;631;p25:notes"/>
          <p:cNvSpPr txBox="1"/>
          <p:nvPr>
            <p:ph idx="1" type="body"/>
          </p:nvPr>
        </p:nvSpPr>
        <p:spPr>
          <a:xfrm>
            <a:off x="710248" y="4925407"/>
            <a:ext cx="5681980" cy="4029879"/>
          </a:xfrm>
          <a:prstGeom prst="rect">
            <a:avLst/>
          </a:prstGeom>
        </p:spPr>
        <p:txBody>
          <a:bodyPr anchorCtr="0" anchor="t" bIns="49525" lIns="99050" spcFirstLastPara="1" rIns="99050" wrap="square" tIns="49525">
            <a:noAutofit/>
          </a:bodyPr>
          <a:lstStyle/>
          <a:p>
            <a:pPr indent="0" lvl="0" marL="0" rtl="0" algn="l">
              <a:spcBef>
                <a:spcPts val="0"/>
              </a:spcBef>
              <a:spcAft>
                <a:spcPts val="0"/>
              </a:spcAft>
              <a:buNone/>
            </a:pPr>
            <a:r>
              <a:t/>
            </a:r>
            <a:endParaRPr/>
          </a:p>
        </p:txBody>
      </p:sp>
      <p:sp>
        <p:nvSpPr>
          <p:cNvPr id="632" name="Google Shape;632;p25:notes"/>
          <p:cNvSpPr/>
          <p:nvPr>
            <p:ph idx="2" type="sldImg"/>
          </p:nvPr>
        </p:nvSpPr>
        <p:spPr>
          <a:xfrm>
            <a:off x="481013"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6" name="Shape 636"/>
        <p:cNvGrpSpPr/>
        <p:nvPr/>
      </p:nvGrpSpPr>
      <p:grpSpPr>
        <a:xfrm>
          <a:off x="0" y="0"/>
          <a:ext cx="0" cy="0"/>
          <a:chOff x="0" y="0"/>
          <a:chExt cx="0" cy="0"/>
        </a:xfrm>
      </p:grpSpPr>
      <p:sp>
        <p:nvSpPr>
          <p:cNvPr id="637" name="Google Shape;637;p26:notes"/>
          <p:cNvSpPr txBox="1"/>
          <p:nvPr>
            <p:ph idx="1" type="body"/>
          </p:nvPr>
        </p:nvSpPr>
        <p:spPr>
          <a:xfrm>
            <a:off x="710248" y="4925407"/>
            <a:ext cx="5681980" cy="4029879"/>
          </a:xfrm>
          <a:prstGeom prst="rect">
            <a:avLst/>
          </a:prstGeom>
        </p:spPr>
        <p:txBody>
          <a:bodyPr anchorCtr="0" anchor="t" bIns="49525" lIns="99050" spcFirstLastPara="1" rIns="99050" wrap="square" tIns="49525">
            <a:noAutofit/>
          </a:bodyPr>
          <a:lstStyle/>
          <a:p>
            <a:pPr indent="0" lvl="0" marL="0" rtl="0" algn="l">
              <a:spcBef>
                <a:spcPts val="0"/>
              </a:spcBef>
              <a:spcAft>
                <a:spcPts val="0"/>
              </a:spcAft>
              <a:buNone/>
            </a:pPr>
            <a:r>
              <a:t/>
            </a:r>
            <a:endParaRPr/>
          </a:p>
        </p:txBody>
      </p:sp>
      <p:sp>
        <p:nvSpPr>
          <p:cNvPr id="638" name="Google Shape;638;p26:notes"/>
          <p:cNvSpPr/>
          <p:nvPr>
            <p:ph idx="2" type="sldImg"/>
          </p:nvPr>
        </p:nvSpPr>
        <p:spPr>
          <a:xfrm>
            <a:off x="481013"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3" name="Shape 643"/>
        <p:cNvGrpSpPr/>
        <p:nvPr/>
      </p:nvGrpSpPr>
      <p:grpSpPr>
        <a:xfrm>
          <a:off x="0" y="0"/>
          <a:ext cx="0" cy="0"/>
          <a:chOff x="0" y="0"/>
          <a:chExt cx="0" cy="0"/>
        </a:xfrm>
      </p:grpSpPr>
      <p:sp>
        <p:nvSpPr>
          <p:cNvPr id="644" name="Google Shape;644;p27:notes"/>
          <p:cNvSpPr txBox="1"/>
          <p:nvPr>
            <p:ph idx="1" type="body"/>
          </p:nvPr>
        </p:nvSpPr>
        <p:spPr>
          <a:xfrm>
            <a:off x="710248" y="4925407"/>
            <a:ext cx="5681980" cy="4029879"/>
          </a:xfrm>
          <a:prstGeom prst="rect">
            <a:avLst/>
          </a:prstGeom>
        </p:spPr>
        <p:txBody>
          <a:bodyPr anchorCtr="0" anchor="t" bIns="49525" lIns="99050" spcFirstLastPara="1" rIns="99050" wrap="square" tIns="49525">
            <a:noAutofit/>
          </a:bodyPr>
          <a:lstStyle/>
          <a:p>
            <a:pPr indent="0" lvl="0" marL="0" rtl="0" algn="l">
              <a:spcBef>
                <a:spcPts val="0"/>
              </a:spcBef>
              <a:spcAft>
                <a:spcPts val="0"/>
              </a:spcAft>
              <a:buNone/>
            </a:pPr>
            <a:r>
              <a:t/>
            </a:r>
            <a:endParaRPr/>
          </a:p>
        </p:txBody>
      </p:sp>
      <p:sp>
        <p:nvSpPr>
          <p:cNvPr id="645" name="Google Shape;645;p27:notes"/>
          <p:cNvSpPr/>
          <p:nvPr>
            <p:ph idx="2" type="sldImg"/>
          </p:nvPr>
        </p:nvSpPr>
        <p:spPr>
          <a:xfrm>
            <a:off x="481013"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0" name="Shape 650"/>
        <p:cNvGrpSpPr/>
        <p:nvPr/>
      </p:nvGrpSpPr>
      <p:grpSpPr>
        <a:xfrm>
          <a:off x="0" y="0"/>
          <a:ext cx="0" cy="0"/>
          <a:chOff x="0" y="0"/>
          <a:chExt cx="0" cy="0"/>
        </a:xfrm>
      </p:grpSpPr>
      <p:sp>
        <p:nvSpPr>
          <p:cNvPr id="651" name="Google Shape;651;p28:notes"/>
          <p:cNvSpPr txBox="1"/>
          <p:nvPr>
            <p:ph idx="1" type="body"/>
          </p:nvPr>
        </p:nvSpPr>
        <p:spPr>
          <a:xfrm>
            <a:off x="710248" y="4925407"/>
            <a:ext cx="5681980" cy="4029879"/>
          </a:xfrm>
          <a:prstGeom prst="rect">
            <a:avLst/>
          </a:prstGeom>
        </p:spPr>
        <p:txBody>
          <a:bodyPr anchorCtr="0" anchor="t" bIns="49525" lIns="99050" spcFirstLastPara="1" rIns="99050" wrap="square" tIns="49525">
            <a:noAutofit/>
          </a:bodyPr>
          <a:lstStyle/>
          <a:p>
            <a:pPr indent="0" lvl="0" marL="0" rtl="0" algn="l">
              <a:spcBef>
                <a:spcPts val="0"/>
              </a:spcBef>
              <a:spcAft>
                <a:spcPts val="0"/>
              </a:spcAft>
              <a:buNone/>
            </a:pPr>
            <a:r>
              <a:t/>
            </a:r>
            <a:endParaRPr/>
          </a:p>
        </p:txBody>
      </p:sp>
      <p:sp>
        <p:nvSpPr>
          <p:cNvPr id="652" name="Google Shape;652;p28:notes"/>
          <p:cNvSpPr/>
          <p:nvPr>
            <p:ph idx="2" type="sldImg"/>
          </p:nvPr>
        </p:nvSpPr>
        <p:spPr>
          <a:xfrm>
            <a:off x="481013"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7" name="Shape 657"/>
        <p:cNvGrpSpPr/>
        <p:nvPr/>
      </p:nvGrpSpPr>
      <p:grpSpPr>
        <a:xfrm>
          <a:off x="0" y="0"/>
          <a:ext cx="0" cy="0"/>
          <a:chOff x="0" y="0"/>
          <a:chExt cx="0" cy="0"/>
        </a:xfrm>
      </p:grpSpPr>
      <p:sp>
        <p:nvSpPr>
          <p:cNvPr id="658" name="Google Shape;658;p29:notes"/>
          <p:cNvSpPr txBox="1"/>
          <p:nvPr>
            <p:ph idx="1" type="body"/>
          </p:nvPr>
        </p:nvSpPr>
        <p:spPr>
          <a:xfrm>
            <a:off x="710248" y="4925407"/>
            <a:ext cx="5681980" cy="4029879"/>
          </a:xfrm>
          <a:prstGeom prst="rect">
            <a:avLst/>
          </a:prstGeom>
        </p:spPr>
        <p:txBody>
          <a:bodyPr anchorCtr="0" anchor="t" bIns="49525" lIns="99050" spcFirstLastPara="1" rIns="99050" wrap="square" tIns="49525">
            <a:noAutofit/>
          </a:bodyPr>
          <a:lstStyle/>
          <a:p>
            <a:pPr indent="0" lvl="0" marL="0" rtl="0" algn="l">
              <a:spcBef>
                <a:spcPts val="0"/>
              </a:spcBef>
              <a:spcAft>
                <a:spcPts val="0"/>
              </a:spcAft>
              <a:buNone/>
            </a:pPr>
            <a:r>
              <a:t/>
            </a:r>
            <a:endParaRPr/>
          </a:p>
        </p:txBody>
      </p:sp>
      <p:sp>
        <p:nvSpPr>
          <p:cNvPr id="659" name="Google Shape;659;p29:notes"/>
          <p:cNvSpPr/>
          <p:nvPr>
            <p:ph idx="2" type="sldImg"/>
          </p:nvPr>
        </p:nvSpPr>
        <p:spPr>
          <a:xfrm>
            <a:off x="481013"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p3:notes"/>
          <p:cNvSpPr txBox="1"/>
          <p:nvPr>
            <p:ph idx="1" type="body"/>
          </p:nvPr>
        </p:nvSpPr>
        <p:spPr>
          <a:xfrm>
            <a:off x="710248" y="4925407"/>
            <a:ext cx="5681980" cy="4029879"/>
          </a:xfrm>
          <a:prstGeom prst="rect">
            <a:avLst/>
          </a:prstGeom>
        </p:spPr>
        <p:txBody>
          <a:bodyPr anchorCtr="0" anchor="t" bIns="49525" lIns="99050" spcFirstLastPara="1" rIns="99050" wrap="square" tIns="49525">
            <a:noAutofit/>
          </a:bodyPr>
          <a:lstStyle/>
          <a:p>
            <a:pPr indent="0" lvl="0" marL="0" rtl="0" algn="l">
              <a:spcBef>
                <a:spcPts val="0"/>
              </a:spcBef>
              <a:spcAft>
                <a:spcPts val="0"/>
              </a:spcAft>
              <a:buNone/>
            </a:pPr>
            <a:r>
              <a:t/>
            </a:r>
            <a:endParaRPr/>
          </a:p>
        </p:txBody>
      </p:sp>
      <p:sp>
        <p:nvSpPr>
          <p:cNvPr id="484" name="Google Shape;484;p3:notes"/>
          <p:cNvSpPr/>
          <p:nvPr>
            <p:ph idx="2" type="sldImg"/>
          </p:nvPr>
        </p:nvSpPr>
        <p:spPr>
          <a:xfrm>
            <a:off x="481013"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4" name="Shape 664"/>
        <p:cNvGrpSpPr/>
        <p:nvPr/>
      </p:nvGrpSpPr>
      <p:grpSpPr>
        <a:xfrm>
          <a:off x="0" y="0"/>
          <a:ext cx="0" cy="0"/>
          <a:chOff x="0" y="0"/>
          <a:chExt cx="0" cy="0"/>
        </a:xfrm>
      </p:grpSpPr>
      <p:sp>
        <p:nvSpPr>
          <p:cNvPr id="665" name="Google Shape;665;p30:notes"/>
          <p:cNvSpPr txBox="1"/>
          <p:nvPr>
            <p:ph idx="1" type="body"/>
          </p:nvPr>
        </p:nvSpPr>
        <p:spPr>
          <a:xfrm>
            <a:off x="710248" y="4925407"/>
            <a:ext cx="5681980" cy="4029879"/>
          </a:xfrm>
          <a:prstGeom prst="rect">
            <a:avLst/>
          </a:prstGeom>
        </p:spPr>
        <p:txBody>
          <a:bodyPr anchorCtr="0" anchor="t" bIns="49525" lIns="99050" spcFirstLastPara="1" rIns="99050" wrap="square" tIns="49525">
            <a:noAutofit/>
          </a:bodyPr>
          <a:lstStyle/>
          <a:p>
            <a:pPr indent="0" lvl="0" marL="0" rtl="0" algn="l">
              <a:spcBef>
                <a:spcPts val="0"/>
              </a:spcBef>
              <a:spcAft>
                <a:spcPts val="0"/>
              </a:spcAft>
              <a:buNone/>
            </a:pPr>
            <a:r>
              <a:t/>
            </a:r>
            <a:endParaRPr/>
          </a:p>
        </p:txBody>
      </p:sp>
      <p:sp>
        <p:nvSpPr>
          <p:cNvPr id="666" name="Google Shape;666;p30:notes"/>
          <p:cNvSpPr/>
          <p:nvPr>
            <p:ph idx="2" type="sldImg"/>
          </p:nvPr>
        </p:nvSpPr>
        <p:spPr>
          <a:xfrm>
            <a:off x="481013"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3" name="Shape 673"/>
        <p:cNvGrpSpPr/>
        <p:nvPr/>
      </p:nvGrpSpPr>
      <p:grpSpPr>
        <a:xfrm>
          <a:off x="0" y="0"/>
          <a:ext cx="0" cy="0"/>
          <a:chOff x="0" y="0"/>
          <a:chExt cx="0" cy="0"/>
        </a:xfrm>
      </p:grpSpPr>
      <p:sp>
        <p:nvSpPr>
          <p:cNvPr id="674" name="Google Shape;674;p31:notes"/>
          <p:cNvSpPr txBox="1"/>
          <p:nvPr>
            <p:ph idx="1" type="body"/>
          </p:nvPr>
        </p:nvSpPr>
        <p:spPr>
          <a:xfrm>
            <a:off x="710248" y="4925407"/>
            <a:ext cx="5681980" cy="4029879"/>
          </a:xfrm>
          <a:prstGeom prst="rect">
            <a:avLst/>
          </a:prstGeom>
        </p:spPr>
        <p:txBody>
          <a:bodyPr anchorCtr="0" anchor="t" bIns="49525" lIns="99050" spcFirstLastPara="1" rIns="99050" wrap="square" tIns="49525">
            <a:noAutofit/>
          </a:bodyPr>
          <a:lstStyle/>
          <a:p>
            <a:pPr indent="0" lvl="0" marL="0" rtl="0" algn="l">
              <a:spcBef>
                <a:spcPts val="0"/>
              </a:spcBef>
              <a:spcAft>
                <a:spcPts val="0"/>
              </a:spcAft>
              <a:buNone/>
            </a:pPr>
            <a:r>
              <a:t/>
            </a:r>
            <a:endParaRPr/>
          </a:p>
        </p:txBody>
      </p:sp>
      <p:sp>
        <p:nvSpPr>
          <p:cNvPr id="675" name="Google Shape;675;p31:notes"/>
          <p:cNvSpPr/>
          <p:nvPr>
            <p:ph idx="2" type="sldImg"/>
          </p:nvPr>
        </p:nvSpPr>
        <p:spPr>
          <a:xfrm>
            <a:off x="481013"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1" name="Shape 681"/>
        <p:cNvGrpSpPr/>
        <p:nvPr/>
      </p:nvGrpSpPr>
      <p:grpSpPr>
        <a:xfrm>
          <a:off x="0" y="0"/>
          <a:ext cx="0" cy="0"/>
          <a:chOff x="0" y="0"/>
          <a:chExt cx="0" cy="0"/>
        </a:xfrm>
      </p:grpSpPr>
      <p:sp>
        <p:nvSpPr>
          <p:cNvPr id="682" name="Google Shape;682;p32:notes"/>
          <p:cNvSpPr txBox="1"/>
          <p:nvPr>
            <p:ph idx="1" type="body"/>
          </p:nvPr>
        </p:nvSpPr>
        <p:spPr>
          <a:xfrm>
            <a:off x="710248" y="4925407"/>
            <a:ext cx="5681980" cy="4029879"/>
          </a:xfrm>
          <a:prstGeom prst="rect">
            <a:avLst/>
          </a:prstGeom>
        </p:spPr>
        <p:txBody>
          <a:bodyPr anchorCtr="0" anchor="t" bIns="49525" lIns="99050" spcFirstLastPara="1" rIns="99050" wrap="square" tIns="49525">
            <a:noAutofit/>
          </a:bodyPr>
          <a:lstStyle/>
          <a:p>
            <a:pPr indent="0" lvl="0" marL="0" rtl="0" algn="l">
              <a:spcBef>
                <a:spcPts val="0"/>
              </a:spcBef>
              <a:spcAft>
                <a:spcPts val="0"/>
              </a:spcAft>
              <a:buNone/>
            </a:pPr>
            <a:r>
              <a:t/>
            </a:r>
            <a:endParaRPr/>
          </a:p>
        </p:txBody>
      </p:sp>
      <p:sp>
        <p:nvSpPr>
          <p:cNvPr id="683" name="Google Shape;683;p32:notes"/>
          <p:cNvSpPr/>
          <p:nvPr>
            <p:ph idx="2" type="sldImg"/>
          </p:nvPr>
        </p:nvSpPr>
        <p:spPr>
          <a:xfrm>
            <a:off x="481013"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7" name="Shape 687"/>
        <p:cNvGrpSpPr/>
        <p:nvPr/>
      </p:nvGrpSpPr>
      <p:grpSpPr>
        <a:xfrm>
          <a:off x="0" y="0"/>
          <a:ext cx="0" cy="0"/>
          <a:chOff x="0" y="0"/>
          <a:chExt cx="0" cy="0"/>
        </a:xfrm>
      </p:grpSpPr>
      <p:sp>
        <p:nvSpPr>
          <p:cNvPr id="688" name="Google Shape;688;p33:notes"/>
          <p:cNvSpPr txBox="1"/>
          <p:nvPr>
            <p:ph idx="1" type="body"/>
          </p:nvPr>
        </p:nvSpPr>
        <p:spPr>
          <a:xfrm>
            <a:off x="710248" y="4925407"/>
            <a:ext cx="5681980" cy="4029879"/>
          </a:xfrm>
          <a:prstGeom prst="rect">
            <a:avLst/>
          </a:prstGeom>
        </p:spPr>
        <p:txBody>
          <a:bodyPr anchorCtr="0" anchor="t" bIns="49525" lIns="99050" spcFirstLastPara="1" rIns="99050" wrap="square" tIns="49525">
            <a:noAutofit/>
          </a:bodyPr>
          <a:lstStyle/>
          <a:p>
            <a:pPr indent="0" lvl="0" marL="0" rtl="0" algn="l">
              <a:spcBef>
                <a:spcPts val="0"/>
              </a:spcBef>
              <a:spcAft>
                <a:spcPts val="0"/>
              </a:spcAft>
              <a:buNone/>
            </a:pPr>
            <a:r>
              <a:t/>
            </a:r>
            <a:endParaRPr/>
          </a:p>
        </p:txBody>
      </p:sp>
      <p:sp>
        <p:nvSpPr>
          <p:cNvPr id="689" name="Google Shape;689;p33:notes"/>
          <p:cNvSpPr/>
          <p:nvPr>
            <p:ph idx="2" type="sldImg"/>
          </p:nvPr>
        </p:nvSpPr>
        <p:spPr>
          <a:xfrm>
            <a:off x="481013"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3" name="Shape 693"/>
        <p:cNvGrpSpPr/>
        <p:nvPr/>
      </p:nvGrpSpPr>
      <p:grpSpPr>
        <a:xfrm>
          <a:off x="0" y="0"/>
          <a:ext cx="0" cy="0"/>
          <a:chOff x="0" y="0"/>
          <a:chExt cx="0" cy="0"/>
        </a:xfrm>
      </p:grpSpPr>
      <p:sp>
        <p:nvSpPr>
          <p:cNvPr id="694" name="Google Shape;694;p34:notes"/>
          <p:cNvSpPr txBox="1"/>
          <p:nvPr>
            <p:ph idx="1" type="body"/>
          </p:nvPr>
        </p:nvSpPr>
        <p:spPr>
          <a:xfrm>
            <a:off x="710248" y="4925407"/>
            <a:ext cx="5681980" cy="4029879"/>
          </a:xfrm>
          <a:prstGeom prst="rect">
            <a:avLst/>
          </a:prstGeom>
        </p:spPr>
        <p:txBody>
          <a:bodyPr anchorCtr="0" anchor="t" bIns="49525" lIns="99050" spcFirstLastPara="1" rIns="99050" wrap="square" tIns="49525">
            <a:noAutofit/>
          </a:bodyPr>
          <a:lstStyle/>
          <a:p>
            <a:pPr indent="0" lvl="0" marL="0" rtl="0" algn="l">
              <a:spcBef>
                <a:spcPts val="0"/>
              </a:spcBef>
              <a:spcAft>
                <a:spcPts val="0"/>
              </a:spcAft>
              <a:buNone/>
            </a:pPr>
            <a:r>
              <a:t/>
            </a:r>
            <a:endParaRPr/>
          </a:p>
        </p:txBody>
      </p:sp>
      <p:sp>
        <p:nvSpPr>
          <p:cNvPr id="695" name="Google Shape;695;p34:notes"/>
          <p:cNvSpPr/>
          <p:nvPr>
            <p:ph idx="2" type="sldImg"/>
          </p:nvPr>
        </p:nvSpPr>
        <p:spPr>
          <a:xfrm>
            <a:off x="481013"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9" name="Shape 699"/>
        <p:cNvGrpSpPr/>
        <p:nvPr/>
      </p:nvGrpSpPr>
      <p:grpSpPr>
        <a:xfrm>
          <a:off x="0" y="0"/>
          <a:ext cx="0" cy="0"/>
          <a:chOff x="0" y="0"/>
          <a:chExt cx="0" cy="0"/>
        </a:xfrm>
      </p:grpSpPr>
      <p:sp>
        <p:nvSpPr>
          <p:cNvPr id="700" name="Google Shape;700;p35:notes"/>
          <p:cNvSpPr txBox="1"/>
          <p:nvPr>
            <p:ph idx="1" type="body"/>
          </p:nvPr>
        </p:nvSpPr>
        <p:spPr>
          <a:xfrm>
            <a:off x="710248" y="4925407"/>
            <a:ext cx="5681980" cy="4029879"/>
          </a:xfrm>
          <a:prstGeom prst="rect">
            <a:avLst/>
          </a:prstGeom>
        </p:spPr>
        <p:txBody>
          <a:bodyPr anchorCtr="0" anchor="t" bIns="49525" lIns="99050" spcFirstLastPara="1" rIns="99050" wrap="square" tIns="49525">
            <a:noAutofit/>
          </a:bodyPr>
          <a:lstStyle/>
          <a:p>
            <a:pPr indent="0" lvl="0" marL="0" rtl="0" algn="l">
              <a:spcBef>
                <a:spcPts val="0"/>
              </a:spcBef>
              <a:spcAft>
                <a:spcPts val="0"/>
              </a:spcAft>
              <a:buNone/>
            </a:pPr>
            <a:r>
              <a:t/>
            </a:r>
            <a:endParaRPr/>
          </a:p>
        </p:txBody>
      </p:sp>
      <p:sp>
        <p:nvSpPr>
          <p:cNvPr id="701" name="Google Shape;701;p35:notes"/>
          <p:cNvSpPr/>
          <p:nvPr>
            <p:ph idx="2" type="sldImg"/>
          </p:nvPr>
        </p:nvSpPr>
        <p:spPr>
          <a:xfrm>
            <a:off x="481013"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5" name="Shape 705"/>
        <p:cNvGrpSpPr/>
        <p:nvPr/>
      </p:nvGrpSpPr>
      <p:grpSpPr>
        <a:xfrm>
          <a:off x="0" y="0"/>
          <a:ext cx="0" cy="0"/>
          <a:chOff x="0" y="0"/>
          <a:chExt cx="0" cy="0"/>
        </a:xfrm>
      </p:grpSpPr>
      <p:sp>
        <p:nvSpPr>
          <p:cNvPr id="706" name="Google Shape;706;p36:notes"/>
          <p:cNvSpPr txBox="1"/>
          <p:nvPr>
            <p:ph idx="1" type="body"/>
          </p:nvPr>
        </p:nvSpPr>
        <p:spPr>
          <a:xfrm>
            <a:off x="710248" y="4925407"/>
            <a:ext cx="5681980" cy="4029879"/>
          </a:xfrm>
          <a:prstGeom prst="rect">
            <a:avLst/>
          </a:prstGeom>
        </p:spPr>
        <p:txBody>
          <a:bodyPr anchorCtr="0" anchor="t" bIns="49525" lIns="99050" spcFirstLastPara="1" rIns="99050" wrap="square" tIns="49525">
            <a:noAutofit/>
          </a:bodyPr>
          <a:lstStyle/>
          <a:p>
            <a:pPr indent="0" lvl="0" marL="0" rtl="0" algn="l">
              <a:spcBef>
                <a:spcPts val="0"/>
              </a:spcBef>
              <a:spcAft>
                <a:spcPts val="0"/>
              </a:spcAft>
              <a:buNone/>
            </a:pPr>
            <a:r>
              <a:t/>
            </a:r>
            <a:endParaRPr/>
          </a:p>
        </p:txBody>
      </p:sp>
      <p:sp>
        <p:nvSpPr>
          <p:cNvPr id="707" name="Google Shape;707;p36:notes"/>
          <p:cNvSpPr/>
          <p:nvPr>
            <p:ph idx="2" type="sldImg"/>
          </p:nvPr>
        </p:nvSpPr>
        <p:spPr>
          <a:xfrm>
            <a:off x="481013"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1" name="Shape 711"/>
        <p:cNvGrpSpPr/>
        <p:nvPr/>
      </p:nvGrpSpPr>
      <p:grpSpPr>
        <a:xfrm>
          <a:off x="0" y="0"/>
          <a:ext cx="0" cy="0"/>
          <a:chOff x="0" y="0"/>
          <a:chExt cx="0" cy="0"/>
        </a:xfrm>
      </p:grpSpPr>
      <p:sp>
        <p:nvSpPr>
          <p:cNvPr id="712" name="Google Shape;712;p37:notes"/>
          <p:cNvSpPr txBox="1"/>
          <p:nvPr>
            <p:ph idx="1" type="body"/>
          </p:nvPr>
        </p:nvSpPr>
        <p:spPr>
          <a:xfrm>
            <a:off x="710248" y="4925407"/>
            <a:ext cx="5681980" cy="4029879"/>
          </a:xfrm>
          <a:prstGeom prst="rect">
            <a:avLst/>
          </a:prstGeom>
        </p:spPr>
        <p:txBody>
          <a:bodyPr anchorCtr="0" anchor="t" bIns="49525" lIns="99050" spcFirstLastPara="1" rIns="99050" wrap="square" tIns="49525">
            <a:noAutofit/>
          </a:bodyPr>
          <a:lstStyle/>
          <a:p>
            <a:pPr indent="0" lvl="0" marL="0" rtl="0" algn="l">
              <a:spcBef>
                <a:spcPts val="0"/>
              </a:spcBef>
              <a:spcAft>
                <a:spcPts val="0"/>
              </a:spcAft>
              <a:buNone/>
            </a:pPr>
            <a:r>
              <a:t/>
            </a:r>
            <a:endParaRPr/>
          </a:p>
        </p:txBody>
      </p:sp>
      <p:sp>
        <p:nvSpPr>
          <p:cNvPr id="713" name="Google Shape;713;p37:notes"/>
          <p:cNvSpPr/>
          <p:nvPr>
            <p:ph idx="2" type="sldImg"/>
          </p:nvPr>
        </p:nvSpPr>
        <p:spPr>
          <a:xfrm>
            <a:off x="481013"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7" name="Shape 717"/>
        <p:cNvGrpSpPr/>
        <p:nvPr/>
      </p:nvGrpSpPr>
      <p:grpSpPr>
        <a:xfrm>
          <a:off x="0" y="0"/>
          <a:ext cx="0" cy="0"/>
          <a:chOff x="0" y="0"/>
          <a:chExt cx="0" cy="0"/>
        </a:xfrm>
      </p:grpSpPr>
      <p:sp>
        <p:nvSpPr>
          <p:cNvPr id="718" name="Google Shape;718;p38:notes"/>
          <p:cNvSpPr txBox="1"/>
          <p:nvPr>
            <p:ph idx="1" type="body"/>
          </p:nvPr>
        </p:nvSpPr>
        <p:spPr>
          <a:xfrm>
            <a:off x="710248" y="4925407"/>
            <a:ext cx="5681980" cy="4029879"/>
          </a:xfrm>
          <a:prstGeom prst="rect">
            <a:avLst/>
          </a:prstGeom>
        </p:spPr>
        <p:txBody>
          <a:bodyPr anchorCtr="0" anchor="t" bIns="49525" lIns="99050" spcFirstLastPara="1" rIns="99050" wrap="square" tIns="49525">
            <a:noAutofit/>
          </a:bodyPr>
          <a:lstStyle/>
          <a:p>
            <a:pPr indent="0" lvl="0" marL="0" rtl="0" algn="l">
              <a:spcBef>
                <a:spcPts val="0"/>
              </a:spcBef>
              <a:spcAft>
                <a:spcPts val="0"/>
              </a:spcAft>
              <a:buNone/>
            </a:pPr>
            <a:r>
              <a:t/>
            </a:r>
            <a:endParaRPr/>
          </a:p>
        </p:txBody>
      </p:sp>
      <p:sp>
        <p:nvSpPr>
          <p:cNvPr id="719" name="Google Shape;719;p38:notes"/>
          <p:cNvSpPr/>
          <p:nvPr>
            <p:ph idx="2" type="sldImg"/>
          </p:nvPr>
        </p:nvSpPr>
        <p:spPr>
          <a:xfrm>
            <a:off x="481013"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4" name="Shape 724"/>
        <p:cNvGrpSpPr/>
        <p:nvPr/>
      </p:nvGrpSpPr>
      <p:grpSpPr>
        <a:xfrm>
          <a:off x="0" y="0"/>
          <a:ext cx="0" cy="0"/>
          <a:chOff x="0" y="0"/>
          <a:chExt cx="0" cy="0"/>
        </a:xfrm>
      </p:grpSpPr>
      <p:sp>
        <p:nvSpPr>
          <p:cNvPr id="725" name="Google Shape;725;p39:notes"/>
          <p:cNvSpPr txBox="1"/>
          <p:nvPr>
            <p:ph idx="1" type="body"/>
          </p:nvPr>
        </p:nvSpPr>
        <p:spPr>
          <a:xfrm>
            <a:off x="710248" y="4925407"/>
            <a:ext cx="5681980" cy="4029879"/>
          </a:xfrm>
          <a:prstGeom prst="rect">
            <a:avLst/>
          </a:prstGeom>
        </p:spPr>
        <p:txBody>
          <a:bodyPr anchorCtr="0" anchor="t" bIns="49525" lIns="99050" spcFirstLastPara="1" rIns="99050" wrap="square" tIns="49525">
            <a:noAutofit/>
          </a:bodyPr>
          <a:lstStyle/>
          <a:p>
            <a:pPr indent="0" lvl="0" marL="0" rtl="0" algn="l">
              <a:spcBef>
                <a:spcPts val="0"/>
              </a:spcBef>
              <a:spcAft>
                <a:spcPts val="0"/>
              </a:spcAft>
              <a:buNone/>
            </a:pPr>
            <a:r>
              <a:t/>
            </a:r>
            <a:endParaRPr/>
          </a:p>
        </p:txBody>
      </p:sp>
      <p:sp>
        <p:nvSpPr>
          <p:cNvPr id="726" name="Google Shape;726;p39:notes"/>
          <p:cNvSpPr/>
          <p:nvPr>
            <p:ph idx="2" type="sldImg"/>
          </p:nvPr>
        </p:nvSpPr>
        <p:spPr>
          <a:xfrm>
            <a:off x="481013"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p4:notes"/>
          <p:cNvSpPr/>
          <p:nvPr>
            <p:ph idx="2" type="sldImg"/>
          </p:nvPr>
        </p:nvSpPr>
        <p:spPr>
          <a:xfrm>
            <a:off x="481013" y="1279525"/>
            <a:ext cx="6140450" cy="34544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0" name="Google Shape;490;p4:notes"/>
          <p:cNvSpPr txBox="1"/>
          <p:nvPr>
            <p:ph idx="1" type="body"/>
          </p:nvPr>
        </p:nvSpPr>
        <p:spPr>
          <a:xfrm>
            <a:off x="710248" y="4925407"/>
            <a:ext cx="5681980" cy="4029879"/>
          </a:xfrm>
          <a:prstGeom prst="rect">
            <a:avLst/>
          </a:prstGeom>
          <a:noFill/>
          <a:ln>
            <a:noFill/>
          </a:ln>
        </p:spPr>
        <p:txBody>
          <a:bodyPr anchorCtr="0" anchor="t" bIns="49525" lIns="99050" spcFirstLastPara="1" rIns="99050" wrap="square" tIns="49525">
            <a:noAutofit/>
          </a:bodyPr>
          <a:lstStyle/>
          <a:p>
            <a:pPr indent="0" lvl="0" marL="0" rtl="0" algn="l">
              <a:spcBef>
                <a:spcPts val="0"/>
              </a:spcBef>
              <a:spcAft>
                <a:spcPts val="0"/>
              </a:spcAft>
              <a:buNone/>
            </a:pPr>
            <a:r>
              <a:t/>
            </a:r>
            <a:endParaRPr/>
          </a:p>
        </p:txBody>
      </p:sp>
      <p:sp>
        <p:nvSpPr>
          <p:cNvPr id="491" name="Google Shape;491;p4:notes"/>
          <p:cNvSpPr txBox="1"/>
          <p:nvPr>
            <p:ph idx="12" type="sldNum"/>
          </p:nvPr>
        </p:nvSpPr>
        <p:spPr>
          <a:xfrm>
            <a:off x="4023092" y="9721107"/>
            <a:ext cx="3077739" cy="513507"/>
          </a:xfrm>
          <a:prstGeom prst="rect">
            <a:avLst/>
          </a:prstGeom>
          <a:noFill/>
          <a:ln>
            <a:noFill/>
          </a:ln>
        </p:spPr>
        <p:txBody>
          <a:bodyPr anchorCtr="0" anchor="b" bIns="49525" lIns="99050" spcFirstLastPara="1" rIns="99050" wrap="square" tIns="495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7" name="Shape 737"/>
        <p:cNvGrpSpPr/>
        <p:nvPr/>
      </p:nvGrpSpPr>
      <p:grpSpPr>
        <a:xfrm>
          <a:off x="0" y="0"/>
          <a:ext cx="0" cy="0"/>
          <a:chOff x="0" y="0"/>
          <a:chExt cx="0" cy="0"/>
        </a:xfrm>
      </p:grpSpPr>
      <p:sp>
        <p:nvSpPr>
          <p:cNvPr id="738" name="Google Shape;738;p40:notes"/>
          <p:cNvSpPr txBox="1"/>
          <p:nvPr>
            <p:ph idx="1" type="body"/>
          </p:nvPr>
        </p:nvSpPr>
        <p:spPr>
          <a:xfrm>
            <a:off x="710248" y="4925407"/>
            <a:ext cx="5681980" cy="4029879"/>
          </a:xfrm>
          <a:prstGeom prst="rect">
            <a:avLst/>
          </a:prstGeom>
        </p:spPr>
        <p:txBody>
          <a:bodyPr anchorCtr="0" anchor="t" bIns="49525" lIns="99050" spcFirstLastPara="1" rIns="99050" wrap="square" tIns="49525">
            <a:noAutofit/>
          </a:bodyPr>
          <a:lstStyle/>
          <a:p>
            <a:pPr indent="0" lvl="0" marL="0" rtl="0" algn="l">
              <a:spcBef>
                <a:spcPts val="0"/>
              </a:spcBef>
              <a:spcAft>
                <a:spcPts val="0"/>
              </a:spcAft>
              <a:buNone/>
            </a:pPr>
            <a:r>
              <a:t/>
            </a:r>
            <a:endParaRPr/>
          </a:p>
        </p:txBody>
      </p:sp>
      <p:sp>
        <p:nvSpPr>
          <p:cNvPr id="739" name="Google Shape;739;p40:notes"/>
          <p:cNvSpPr/>
          <p:nvPr>
            <p:ph idx="2" type="sldImg"/>
          </p:nvPr>
        </p:nvSpPr>
        <p:spPr>
          <a:xfrm>
            <a:off x="481013"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3" name="Shape 743"/>
        <p:cNvGrpSpPr/>
        <p:nvPr/>
      </p:nvGrpSpPr>
      <p:grpSpPr>
        <a:xfrm>
          <a:off x="0" y="0"/>
          <a:ext cx="0" cy="0"/>
          <a:chOff x="0" y="0"/>
          <a:chExt cx="0" cy="0"/>
        </a:xfrm>
      </p:grpSpPr>
      <p:sp>
        <p:nvSpPr>
          <p:cNvPr id="744" name="Google Shape;744;p41:notes"/>
          <p:cNvSpPr txBox="1"/>
          <p:nvPr>
            <p:ph idx="1" type="body"/>
          </p:nvPr>
        </p:nvSpPr>
        <p:spPr>
          <a:xfrm>
            <a:off x="710248" y="4925407"/>
            <a:ext cx="5681980" cy="4029879"/>
          </a:xfrm>
          <a:prstGeom prst="rect">
            <a:avLst/>
          </a:prstGeom>
        </p:spPr>
        <p:txBody>
          <a:bodyPr anchorCtr="0" anchor="t" bIns="49525" lIns="99050" spcFirstLastPara="1" rIns="99050" wrap="square" tIns="49525">
            <a:noAutofit/>
          </a:bodyPr>
          <a:lstStyle/>
          <a:p>
            <a:pPr indent="0" lvl="0" marL="0" rtl="0" algn="l">
              <a:spcBef>
                <a:spcPts val="0"/>
              </a:spcBef>
              <a:spcAft>
                <a:spcPts val="0"/>
              </a:spcAft>
              <a:buNone/>
            </a:pPr>
            <a:r>
              <a:t/>
            </a:r>
            <a:endParaRPr/>
          </a:p>
        </p:txBody>
      </p:sp>
      <p:sp>
        <p:nvSpPr>
          <p:cNvPr id="745" name="Google Shape;745;p41:notes"/>
          <p:cNvSpPr/>
          <p:nvPr>
            <p:ph idx="2" type="sldImg"/>
          </p:nvPr>
        </p:nvSpPr>
        <p:spPr>
          <a:xfrm>
            <a:off x="481013"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1" name="Shape 751"/>
        <p:cNvGrpSpPr/>
        <p:nvPr/>
      </p:nvGrpSpPr>
      <p:grpSpPr>
        <a:xfrm>
          <a:off x="0" y="0"/>
          <a:ext cx="0" cy="0"/>
          <a:chOff x="0" y="0"/>
          <a:chExt cx="0" cy="0"/>
        </a:xfrm>
      </p:grpSpPr>
      <p:sp>
        <p:nvSpPr>
          <p:cNvPr id="752" name="Google Shape;752;p42:notes"/>
          <p:cNvSpPr txBox="1"/>
          <p:nvPr>
            <p:ph idx="1" type="body"/>
          </p:nvPr>
        </p:nvSpPr>
        <p:spPr>
          <a:xfrm>
            <a:off x="710248" y="4925407"/>
            <a:ext cx="5681980" cy="4029879"/>
          </a:xfrm>
          <a:prstGeom prst="rect">
            <a:avLst/>
          </a:prstGeom>
        </p:spPr>
        <p:txBody>
          <a:bodyPr anchorCtr="0" anchor="t" bIns="49525" lIns="99050" spcFirstLastPara="1" rIns="99050" wrap="square" tIns="49525">
            <a:noAutofit/>
          </a:bodyPr>
          <a:lstStyle/>
          <a:p>
            <a:pPr indent="0" lvl="0" marL="0" rtl="0" algn="l">
              <a:spcBef>
                <a:spcPts val="0"/>
              </a:spcBef>
              <a:spcAft>
                <a:spcPts val="0"/>
              </a:spcAft>
              <a:buNone/>
            </a:pPr>
            <a:r>
              <a:t/>
            </a:r>
            <a:endParaRPr/>
          </a:p>
        </p:txBody>
      </p:sp>
      <p:sp>
        <p:nvSpPr>
          <p:cNvPr id="753" name="Google Shape;753;p42:notes"/>
          <p:cNvSpPr/>
          <p:nvPr>
            <p:ph idx="2" type="sldImg"/>
          </p:nvPr>
        </p:nvSpPr>
        <p:spPr>
          <a:xfrm>
            <a:off x="481013"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8" name="Shape 758"/>
        <p:cNvGrpSpPr/>
        <p:nvPr/>
      </p:nvGrpSpPr>
      <p:grpSpPr>
        <a:xfrm>
          <a:off x="0" y="0"/>
          <a:ext cx="0" cy="0"/>
          <a:chOff x="0" y="0"/>
          <a:chExt cx="0" cy="0"/>
        </a:xfrm>
      </p:grpSpPr>
      <p:sp>
        <p:nvSpPr>
          <p:cNvPr id="759" name="Google Shape;759;p43:notes"/>
          <p:cNvSpPr txBox="1"/>
          <p:nvPr>
            <p:ph idx="1" type="body"/>
          </p:nvPr>
        </p:nvSpPr>
        <p:spPr>
          <a:xfrm>
            <a:off x="710248" y="4925407"/>
            <a:ext cx="5681980" cy="4029879"/>
          </a:xfrm>
          <a:prstGeom prst="rect">
            <a:avLst/>
          </a:prstGeom>
        </p:spPr>
        <p:txBody>
          <a:bodyPr anchorCtr="0" anchor="t" bIns="49525" lIns="99050" spcFirstLastPara="1" rIns="99050" wrap="square" tIns="49525">
            <a:noAutofit/>
          </a:bodyPr>
          <a:lstStyle/>
          <a:p>
            <a:pPr indent="0" lvl="0" marL="0" rtl="0" algn="l">
              <a:spcBef>
                <a:spcPts val="0"/>
              </a:spcBef>
              <a:spcAft>
                <a:spcPts val="0"/>
              </a:spcAft>
              <a:buNone/>
            </a:pPr>
            <a:r>
              <a:t/>
            </a:r>
            <a:endParaRPr/>
          </a:p>
        </p:txBody>
      </p:sp>
      <p:sp>
        <p:nvSpPr>
          <p:cNvPr id="760" name="Google Shape;760;p43:notes"/>
          <p:cNvSpPr/>
          <p:nvPr>
            <p:ph idx="2" type="sldImg"/>
          </p:nvPr>
        </p:nvSpPr>
        <p:spPr>
          <a:xfrm>
            <a:off x="481013"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5" name="Shape 765"/>
        <p:cNvGrpSpPr/>
        <p:nvPr/>
      </p:nvGrpSpPr>
      <p:grpSpPr>
        <a:xfrm>
          <a:off x="0" y="0"/>
          <a:ext cx="0" cy="0"/>
          <a:chOff x="0" y="0"/>
          <a:chExt cx="0" cy="0"/>
        </a:xfrm>
      </p:grpSpPr>
      <p:sp>
        <p:nvSpPr>
          <p:cNvPr id="766" name="Google Shape;766;p44:notes"/>
          <p:cNvSpPr txBox="1"/>
          <p:nvPr>
            <p:ph idx="1" type="body"/>
          </p:nvPr>
        </p:nvSpPr>
        <p:spPr>
          <a:xfrm>
            <a:off x="710248" y="4925407"/>
            <a:ext cx="5681980" cy="4029879"/>
          </a:xfrm>
          <a:prstGeom prst="rect">
            <a:avLst/>
          </a:prstGeom>
        </p:spPr>
        <p:txBody>
          <a:bodyPr anchorCtr="0" anchor="t" bIns="49525" lIns="99050" spcFirstLastPara="1" rIns="99050" wrap="square" tIns="49525">
            <a:noAutofit/>
          </a:bodyPr>
          <a:lstStyle/>
          <a:p>
            <a:pPr indent="0" lvl="0" marL="0" rtl="0" algn="l">
              <a:spcBef>
                <a:spcPts val="0"/>
              </a:spcBef>
              <a:spcAft>
                <a:spcPts val="0"/>
              </a:spcAft>
              <a:buNone/>
            </a:pPr>
            <a:r>
              <a:t/>
            </a:r>
            <a:endParaRPr/>
          </a:p>
        </p:txBody>
      </p:sp>
      <p:sp>
        <p:nvSpPr>
          <p:cNvPr id="767" name="Google Shape;767;p44:notes"/>
          <p:cNvSpPr/>
          <p:nvPr>
            <p:ph idx="2" type="sldImg"/>
          </p:nvPr>
        </p:nvSpPr>
        <p:spPr>
          <a:xfrm>
            <a:off x="481013"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1" name="Shape 771"/>
        <p:cNvGrpSpPr/>
        <p:nvPr/>
      </p:nvGrpSpPr>
      <p:grpSpPr>
        <a:xfrm>
          <a:off x="0" y="0"/>
          <a:ext cx="0" cy="0"/>
          <a:chOff x="0" y="0"/>
          <a:chExt cx="0" cy="0"/>
        </a:xfrm>
      </p:grpSpPr>
      <p:sp>
        <p:nvSpPr>
          <p:cNvPr id="772" name="Google Shape;772;p45:notes"/>
          <p:cNvSpPr txBox="1"/>
          <p:nvPr>
            <p:ph idx="1" type="body"/>
          </p:nvPr>
        </p:nvSpPr>
        <p:spPr>
          <a:xfrm>
            <a:off x="710248" y="4925407"/>
            <a:ext cx="5681980" cy="4029879"/>
          </a:xfrm>
          <a:prstGeom prst="rect">
            <a:avLst/>
          </a:prstGeom>
        </p:spPr>
        <p:txBody>
          <a:bodyPr anchorCtr="0" anchor="t" bIns="49525" lIns="99050" spcFirstLastPara="1" rIns="99050" wrap="square" tIns="49525">
            <a:noAutofit/>
          </a:bodyPr>
          <a:lstStyle/>
          <a:p>
            <a:pPr indent="0" lvl="0" marL="0" rtl="0" algn="l">
              <a:spcBef>
                <a:spcPts val="0"/>
              </a:spcBef>
              <a:spcAft>
                <a:spcPts val="0"/>
              </a:spcAft>
              <a:buNone/>
            </a:pPr>
            <a:r>
              <a:t/>
            </a:r>
            <a:endParaRPr/>
          </a:p>
        </p:txBody>
      </p:sp>
      <p:sp>
        <p:nvSpPr>
          <p:cNvPr id="773" name="Google Shape;773;p45:notes"/>
          <p:cNvSpPr/>
          <p:nvPr>
            <p:ph idx="2" type="sldImg"/>
          </p:nvPr>
        </p:nvSpPr>
        <p:spPr>
          <a:xfrm>
            <a:off x="481013"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7" name="Shape 777"/>
        <p:cNvGrpSpPr/>
        <p:nvPr/>
      </p:nvGrpSpPr>
      <p:grpSpPr>
        <a:xfrm>
          <a:off x="0" y="0"/>
          <a:ext cx="0" cy="0"/>
          <a:chOff x="0" y="0"/>
          <a:chExt cx="0" cy="0"/>
        </a:xfrm>
      </p:grpSpPr>
      <p:sp>
        <p:nvSpPr>
          <p:cNvPr id="778" name="Google Shape;778;p46:notes"/>
          <p:cNvSpPr txBox="1"/>
          <p:nvPr>
            <p:ph idx="1" type="body"/>
          </p:nvPr>
        </p:nvSpPr>
        <p:spPr>
          <a:xfrm>
            <a:off x="710248" y="4925407"/>
            <a:ext cx="5681980" cy="4029879"/>
          </a:xfrm>
          <a:prstGeom prst="rect">
            <a:avLst/>
          </a:prstGeom>
        </p:spPr>
        <p:txBody>
          <a:bodyPr anchorCtr="0" anchor="t" bIns="49525" lIns="99050" spcFirstLastPara="1" rIns="99050" wrap="square" tIns="49525">
            <a:noAutofit/>
          </a:bodyPr>
          <a:lstStyle/>
          <a:p>
            <a:pPr indent="0" lvl="0" marL="0" rtl="0" algn="l">
              <a:spcBef>
                <a:spcPts val="0"/>
              </a:spcBef>
              <a:spcAft>
                <a:spcPts val="0"/>
              </a:spcAft>
              <a:buNone/>
            </a:pPr>
            <a:r>
              <a:t/>
            </a:r>
            <a:endParaRPr/>
          </a:p>
        </p:txBody>
      </p:sp>
      <p:sp>
        <p:nvSpPr>
          <p:cNvPr id="779" name="Google Shape;779;p46:notes"/>
          <p:cNvSpPr/>
          <p:nvPr>
            <p:ph idx="2" type="sldImg"/>
          </p:nvPr>
        </p:nvSpPr>
        <p:spPr>
          <a:xfrm>
            <a:off x="481013"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3" name="Shape 783"/>
        <p:cNvGrpSpPr/>
        <p:nvPr/>
      </p:nvGrpSpPr>
      <p:grpSpPr>
        <a:xfrm>
          <a:off x="0" y="0"/>
          <a:ext cx="0" cy="0"/>
          <a:chOff x="0" y="0"/>
          <a:chExt cx="0" cy="0"/>
        </a:xfrm>
      </p:grpSpPr>
      <p:sp>
        <p:nvSpPr>
          <p:cNvPr id="784" name="Google Shape;784;p47:notes"/>
          <p:cNvSpPr txBox="1"/>
          <p:nvPr>
            <p:ph idx="1" type="body"/>
          </p:nvPr>
        </p:nvSpPr>
        <p:spPr>
          <a:xfrm>
            <a:off x="710248" y="4925407"/>
            <a:ext cx="5681980" cy="4029879"/>
          </a:xfrm>
          <a:prstGeom prst="rect">
            <a:avLst/>
          </a:prstGeom>
        </p:spPr>
        <p:txBody>
          <a:bodyPr anchorCtr="0" anchor="t" bIns="49525" lIns="99050" spcFirstLastPara="1" rIns="99050" wrap="square" tIns="49525">
            <a:noAutofit/>
          </a:bodyPr>
          <a:lstStyle/>
          <a:p>
            <a:pPr indent="0" lvl="0" marL="0" rtl="0" algn="l">
              <a:spcBef>
                <a:spcPts val="0"/>
              </a:spcBef>
              <a:spcAft>
                <a:spcPts val="0"/>
              </a:spcAft>
              <a:buNone/>
            </a:pPr>
            <a:r>
              <a:t/>
            </a:r>
            <a:endParaRPr/>
          </a:p>
        </p:txBody>
      </p:sp>
      <p:sp>
        <p:nvSpPr>
          <p:cNvPr id="785" name="Google Shape;785;p47:notes"/>
          <p:cNvSpPr/>
          <p:nvPr>
            <p:ph idx="2" type="sldImg"/>
          </p:nvPr>
        </p:nvSpPr>
        <p:spPr>
          <a:xfrm>
            <a:off x="481013"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9" name="Shape 789"/>
        <p:cNvGrpSpPr/>
        <p:nvPr/>
      </p:nvGrpSpPr>
      <p:grpSpPr>
        <a:xfrm>
          <a:off x="0" y="0"/>
          <a:ext cx="0" cy="0"/>
          <a:chOff x="0" y="0"/>
          <a:chExt cx="0" cy="0"/>
        </a:xfrm>
      </p:grpSpPr>
      <p:sp>
        <p:nvSpPr>
          <p:cNvPr id="790" name="Google Shape;790;p48:notes"/>
          <p:cNvSpPr txBox="1"/>
          <p:nvPr>
            <p:ph idx="1" type="body"/>
          </p:nvPr>
        </p:nvSpPr>
        <p:spPr>
          <a:xfrm>
            <a:off x="710248" y="4925407"/>
            <a:ext cx="5681980" cy="4029879"/>
          </a:xfrm>
          <a:prstGeom prst="rect">
            <a:avLst/>
          </a:prstGeom>
        </p:spPr>
        <p:txBody>
          <a:bodyPr anchorCtr="0" anchor="t" bIns="49525" lIns="99050" spcFirstLastPara="1" rIns="99050" wrap="square" tIns="49525">
            <a:noAutofit/>
          </a:bodyPr>
          <a:lstStyle/>
          <a:p>
            <a:pPr indent="0" lvl="0" marL="0" rtl="0" algn="l">
              <a:spcBef>
                <a:spcPts val="0"/>
              </a:spcBef>
              <a:spcAft>
                <a:spcPts val="0"/>
              </a:spcAft>
              <a:buNone/>
            </a:pPr>
            <a:r>
              <a:t/>
            </a:r>
            <a:endParaRPr/>
          </a:p>
        </p:txBody>
      </p:sp>
      <p:sp>
        <p:nvSpPr>
          <p:cNvPr id="791" name="Google Shape;791;p48:notes"/>
          <p:cNvSpPr/>
          <p:nvPr>
            <p:ph idx="2" type="sldImg"/>
          </p:nvPr>
        </p:nvSpPr>
        <p:spPr>
          <a:xfrm>
            <a:off x="481013"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5" name="Shape 795"/>
        <p:cNvGrpSpPr/>
        <p:nvPr/>
      </p:nvGrpSpPr>
      <p:grpSpPr>
        <a:xfrm>
          <a:off x="0" y="0"/>
          <a:ext cx="0" cy="0"/>
          <a:chOff x="0" y="0"/>
          <a:chExt cx="0" cy="0"/>
        </a:xfrm>
      </p:grpSpPr>
      <p:sp>
        <p:nvSpPr>
          <p:cNvPr id="796" name="Google Shape;796;p49:notes"/>
          <p:cNvSpPr txBox="1"/>
          <p:nvPr>
            <p:ph idx="1" type="body"/>
          </p:nvPr>
        </p:nvSpPr>
        <p:spPr>
          <a:xfrm>
            <a:off x="710248" y="4925407"/>
            <a:ext cx="5681980" cy="4029879"/>
          </a:xfrm>
          <a:prstGeom prst="rect">
            <a:avLst/>
          </a:prstGeom>
        </p:spPr>
        <p:txBody>
          <a:bodyPr anchorCtr="0" anchor="t" bIns="49525" lIns="99050" spcFirstLastPara="1" rIns="99050" wrap="square" tIns="49525">
            <a:noAutofit/>
          </a:bodyPr>
          <a:lstStyle/>
          <a:p>
            <a:pPr indent="0" lvl="0" marL="0" rtl="0" algn="l">
              <a:spcBef>
                <a:spcPts val="0"/>
              </a:spcBef>
              <a:spcAft>
                <a:spcPts val="0"/>
              </a:spcAft>
              <a:buNone/>
            </a:pPr>
            <a:r>
              <a:t/>
            </a:r>
            <a:endParaRPr/>
          </a:p>
        </p:txBody>
      </p:sp>
      <p:sp>
        <p:nvSpPr>
          <p:cNvPr id="797" name="Google Shape;797;p49:notes"/>
          <p:cNvSpPr/>
          <p:nvPr>
            <p:ph idx="2" type="sldImg"/>
          </p:nvPr>
        </p:nvSpPr>
        <p:spPr>
          <a:xfrm>
            <a:off x="481013"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p5:notes"/>
          <p:cNvSpPr txBox="1"/>
          <p:nvPr>
            <p:ph idx="1" type="body"/>
          </p:nvPr>
        </p:nvSpPr>
        <p:spPr>
          <a:xfrm>
            <a:off x="710248" y="4925407"/>
            <a:ext cx="5681980" cy="4029879"/>
          </a:xfrm>
          <a:prstGeom prst="rect">
            <a:avLst/>
          </a:prstGeom>
        </p:spPr>
        <p:txBody>
          <a:bodyPr anchorCtr="0" anchor="t" bIns="49525" lIns="99050" spcFirstLastPara="1" rIns="99050" wrap="square" tIns="49525">
            <a:noAutofit/>
          </a:bodyPr>
          <a:lstStyle/>
          <a:p>
            <a:pPr indent="0" lvl="0" marL="0" rtl="0" algn="l">
              <a:spcBef>
                <a:spcPts val="0"/>
              </a:spcBef>
              <a:spcAft>
                <a:spcPts val="0"/>
              </a:spcAft>
              <a:buNone/>
            </a:pPr>
            <a:r>
              <a:t/>
            </a:r>
            <a:endParaRPr/>
          </a:p>
        </p:txBody>
      </p:sp>
      <p:sp>
        <p:nvSpPr>
          <p:cNvPr id="497" name="Google Shape;497;p5:notes"/>
          <p:cNvSpPr/>
          <p:nvPr>
            <p:ph idx="2" type="sldImg"/>
          </p:nvPr>
        </p:nvSpPr>
        <p:spPr>
          <a:xfrm>
            <a:off x="481013"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2" name="Shape 802"/>
        <p:cNvGrpSpPr/>
        <p:nvPr/>
      </p:nvGrpSpPr>
      <p:grpSpPr>
        <a:xfrm>
          <a:off x="0" y="0"/>
          <a:ext cx="0" cy="0"/>
          <a:chOff x="0" y="0"/>
          <a:chExt cx="0" cy="0"/>
        </a:xfrm>
      </p:grpSpPr>
      <p:sp>
        <p:nvSpPr>
          <p:cNvPr id="803" name="Google Shape;803;p50:notes"/>
          <p:cNvSpPr txBox="1"/>
          <p:nvPr>
            <p:ph idx="1" type="body"/>
          </p:nvPr>
        </p:nvSpPr>
        <p:spPr>
          <a:xfrm>
            <a:off x="710248" y="4925407"/>
            <a:ext cx="5681980" cy="4029879"/>
          </a:xfrm>
          <a:prstGeom prst="rect">
            <a:avLst/>
          </a:prstGeom>
        </p:spPr>
        <p:txBody>
          <a:bodyPr anchorCtr="0" anchor="t" bIns="49525" lIns="99050" spcFirstLastPara="1" rIns="99050" wrap="square" tIns="49525">
            <a:noAutofit/>
          </a:bodyPr>
          <a:lstStyle/>
          <a:p>
            <a:pPr indent="0" lvl="0" marL="0" rtl="0" algn="l">
              <a:spcBef>
                <a:spcPts val="0"/>
              </a:spcBef>
              <a:spcAft>
                <a:spcPts val="0"/>
              </a:spcAft>
              <a:buNone/>
            </a:pPr>
            <a:r>
              <a:t/>
            </a:r>
            <a:endParaRPr/>
          </a:p>
        </p:txBody>
      </p:sp>
      <p:sp>
        <p:nvSpPr>
          <p:cNvPr id="804" name="Google Shape;804;p50:notes"/>
          <p:cNvSpPr/>
          <p:nvPr>
            <p:ph idx="2" type="sldImg"/>
          </p:nvPr>
        </p:nvSpPr>
        <p:spPr>
          <a:xfrm>
            <a:off x="481013"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9" name="Shape 809"/>
        <p:cNvGrpSpPr/>
        <p:nvPr/>
      </p:nvGrpSpPr>
      <p:grpSpPr>
        <a:xfrm>
          <a:off x="0" y="0"/>
          <a:ext cx="0" cy="0"/>
          <a:chOff x="0" y="0"/>
          <a:chExt cx="0" cy="0"/>
        </a:xfrm>
      </p:grpSpPr>
      <p:sp>
        <p:nvSpPr>
          <p:cNvPr id="810" name="Google Shape;810;p51:notes"/>
          <p:cNvSpPr txBox="1"/>
          <p:nvPr>
            <p:ph idx="1" type="body"/>
          </p:nvPr>
        </p:nvSpPr>
        <p:spPr>
          <a:xfrm>
            <a:off x="710248" y="4925407"/>
            <a:ext cx="5681980" cy="4029879"/>
          </a:xfrm>
          <a:prstGeom prst="rect">
            <a:avLst/>
          </a:prstGeom>
        </p:spPr>
        <p:txBody>
          <a:bodyPr anchorCtr="0" anchor="t" bIns="49525" lIns="99050" spcFirstLastPara="1" rIns="99050" wrap="square" tIns="49525">
            <a:noAutofit/>
          </a:bodyPr>
          <a:lstStyle/>
          <a:p>
            <a:pPr indent="0" lvl="0" marL="0" rtl="0" algn="l">
              <a:spcBef>
                <a:spcPts val="0"/>
              </a:spcBef>
              <a:spcAft>
                <a:spcPts val="0"/>
              </a:spcAft>
              <a:buNone/>
            </a:pPr>
            <a:r>
              <a:t/>
            </a:r>
            <a:endParaRPr/>
          </a:p>
        </p:txBody>
      </p:sp>
      <p:sp>
        <p:nvSpPr>
          <p:cNvPr id="811" name="Google Shape;811;p51:notes"/>
          <p:cNvSpPr/>
          <p:nvPr>
            <p:ph idx="2" type="sldImg"/>
          </p:nvPr>
        </p:nvSpPr>
        <p:spPr>
          <a:xfrm>
            <a:off x="481013"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5" name="Shape 815"/>
        <p:cNvGrpSpPr/>
        <p:nvPr/>
      </p:nvGrpSpPr>
      <p:grpSpPr>
        <a:xfrm>
          <a:off x="0" y="0"/>
          <a:ext cx="0" cy="0"/>
          <a:chOff x="0" y="0"/>
          <a:chExt cx="0" cy="0"/>
        </a:xfrm>
      </p:grpSpPr>
      <p:sp>
        <p:nvSpPr>
          <p:cNvPr id="816" name="Google Shape;816;p52:notes"/>
          <p:cNvSpPr txBox="1"/>
          <p:nvPr>
            <p:ph idx="1" type="body"/>
          </p:nvPr>
        </p:nvSpPr>
        <p:spPr>
          <a:xfrm>
            <a:off x="710248" y="4925407"/>
            <a:ext cx="5681980" cy="4029879"/>
          </a:xfrm>
          <a:prstGeom prst="rect">
            <a:avLst/>
          </a:prstGeom>
        </p:spPr>
        <p:txBody>
          <a:bodyPr anchorCtr="0" anchor="t" bIns="49525" lIns="99050" spcFirstLastPara="1" rIns="99050" wrap="square" tIns="49525">
            <a:noAutofit/>
          </a:bodyPr>
          <a:lstStyle/>
          <a:p>
            <a:pPr indent="0" lvl="0" marL="0" rtl="0" algn="l">
              <a:spcBef>
                <a:spcPts val="0"/>
              </a:spcBef>
              <a:spcAft>
                <a:spcPts val="0"/>
              </a:spcAft>
              <a:buNone/>
            </a:pPr>
            <a:r>
              <a:t/>
            </a:r>
            <a:endParaRPr/>
          </a:p>
        </p:txBody>
      </p:sp>
      <p:sp>
        <p:nvSpPr>
          <p:cNvPr id="817" name="Google Shape;817;p52:notes"/>
          <p:cNvSpPr/>
          <p:nvPr>
            <p:ph idx="2" type="sldImg"/>
          </p:nvPr>
        </p:nvSpPr>
        <p:spPr>
          <a:xfrm>
            <a:off x="481013"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2" name="Shape 822"/>
        <p:cNvGrpSpPr/>
        <p:nvPr/>
      </p:nvGrpSpPr>
      <p:grpSpPr>
        <a:xfrm>
          <a:off x="0" y="0"/>
          <a:ext cx="0" cy="0"/>
          <a:chOff x="0" y="0"/>
          <a:chExt cx="0" cy="0"/>
        </a:xfrm>
      </p:grpSpPr>
      <p:sp>
        <p:nvSpPr>
          <p:cNvPr id="823" name="Google Shape;823;p53:notes"/>
          <p:cNvSpPr txBox="1"/>
          <p:nvPr>
            <p:ph idx="1" type="body"/>
          </p:nvPr>
        </p:nvSpPr>
        <p:spPr>
          <a:xfrm>
            <a:off x="710248" y="4925407"/>
            <a:ext cx="5681980" cy="4029879"/>
          </a:xfrm>
          <a:prstGeom prst="rect">
            <a:avLst/>
          </a:prstGeom>
        </p:spPr>
        <p:txBody>
          <a:bodyPr anchorCtr="0" anchor="t" bIns="49525" lIns="99050" spcFirstLastPara="1" rIns="99050" wrap="square" tIns="49525">
            <a:noAutofit/>
          </a:bodyPr>
          <a:lstStyle/>
          <a:p>
            <a:pPr indent="0" lvl="0" marL="0" rtl="0" algn="l">
              <a:spcBef>
                <a:spcPts val="0"/>
              </a:spcBef>
              <a:spcAft>
                <a:spcPts val="0"/>
              </a:spcAft>
              <a:buNone/>
            </a:pPr>
            <a:r>
              <a:t/>
            </a:r>
            <a:endParaRPr/>
          </a:p>
        </p:txBody>
      </p:sp>
      <p:sp>
        <p:nvSpPr>
          <p:cNvPr id="824" name="Google Shape;824;p53:notes"/>
          <p:cNvSpPr/>
          <p:nvPr>
            <p:ph idx="2" type="sldImg"/>
          </p:nvPr>
        </p:nvSpPr>
        <p:spPr>
          <a:xfrm>
            <a:off x="481013"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0" name="Shape 830"/>
        <p:cNvGrpSpPr/>
        <p:nvPr/>
      </p:nvGrpSpPr>
      <p:grpSpPr>
        <a:xfrm>
          <a:off x="0" y="0"/>
          <a:ext cx="0" cy="0"/>
          <a:chOff x="0" y="0"/>
          <a:chExt cx="0" cy="0"/>
        </a:xfrm>
      </p:grpSpPr>
      <p:sp>
        <p:nvSpPr>
          <p:cNvPr id="831" name="Google Shape;831;p54:notes"/>
          <p:cNvSpPr txBox="1"/>
          <p:nvPr>
            <p:ph idx="1" type="body"/>
          </p:nvPr>
        </p:nvSpPr>
        <p:spPr>
          <a:xfrm>
            <a:off x="710248" y="4925407"/>
            <a:ext cx="5681980" cy="4029879"/>
          </a:xfrm>
          <a:prstGeom prst="rect">
            <a:avLst/>
          </a:prstGeom>
        </p:spPr>
        <p:txBody>
          <a:bodyPr anchorCtr="0" anchor="t" bIns="49525" lIns="99050" spcFirstLastPara="1" rIns="99050" wrap="square" tIns="49525">
            <a:noAutofit/>
          </a:bodyPr>
          <a:lstStyle/>
          <a:p>
            <a:pPr indent="0" lvl="0" marL="0" rtl="0" algn="l">
              <a:spcBef>
                <a:spcPts val="0"/>
              </a:spcBef>
              <a:spcAft>
                <a:spcPts val="0"/>
              </a:spcAft>
              <a:buNone/>
            </a:pPr>
            <a:r>
              <a:t/>
            </a:r>
            <a:endParaRPr/>
          </a:p>
        </p:txBody>
      </p:sp>
      <p:sp>
        <p:nvSpPr>
          <p:cNvPr id="832" name="Google Shape;832;p54:notes"/>
          <p:cNvSpPr/>
          <p:nvPr>
            <p:ph idx="2" type="sldImg"/>
          </p:nvPr>
        </p:nvSpPr>
        <p:spPr>
          <a:xfrm>
            <a:off x="481013"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7" name="Shape 837"/>
        <p:cNvGrpSpPr/>
        <p:nvPr/>
      </p:nvGrpSpPr>
      <p:grpSpPr>
        <a:xfrm>
          <a:off x="0" y="0"/>
          <a:ext cx="0" cy="0"/>
          <a:chOff x="0" y="0"/>
          <a:chExt cx="0" cy="0"/>
        </a:xfrm>
      </p:grpSpPr>
      <p:sp>
        <p:nvSpPr>
          <p:cNvPr id="838" name="Google Shape;838;p55:notes"/>
          <p:cNvSpPr txBox="1"/>
          <p:nvPr>
            <p:ph idx="1" type="body"/>
          </p:nvPr>
        </p:nvSpPr>
        <p:spPr>
          <a:xfrm>
            <a:off x="710248" y="4925407"/>
            <a:ext cx="5681980" cy="4029879"/>
          </a:xfrm>
          <a:prstGeom prst="rect">
            <a:avLst/>
          </a:prstGeom>
        </p:spPr>
        <p:txBody>
          <a:bodyPr anchorCtr="0" anchor="t" bIns="49525" lIns="99050" spcFirstLastPara="1" rIns="99050" wrap="square" tIns="49525">
            <a:noAutofit/>
          </a:bodyPr>
          <a:lstStyle/>
          <a:p>
            <a:pPr indent="0" lvl="0" marL="0" rtl="0" algn="l">
              <a:spcBef>
                <a:spcPts val="0"/>
              </a:spcBef>
              <a:spcAft>
                <a:spcPts val="0"/>
              </a:spcAft>
              <a:buNone/>
            </a:pPr>
            <a:r>
              <a:t/>
            </a:r>
            <a:endParaRPr/>
          </a:p>
        </p:txBody>
      </p:sp>
      <p:sp>
        <p:nvSpPr>
          <p:cNvPr id="839" name="Google Shape;839;p55:notes"/>
          <p:cNvSpPr/>
          <p:nvPr>
            <p:ph idx="2" type="sldImg"/>
          </p:nvPr>
        </p:nvSpPr>
        <p:spPr>
          <a:xfrm>
            <a:off x="481013"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5" name="Shape 845"/>
        <p:cNvGrpSpPr/>
        <p:nvPr/>
      </p:nvGrpSpPr>
      <p:grpSpPr>
        <a:xfrm>
          <a:off x="0" y="0"/>
          <a:ext cx="0" cy="0"/>
          <a:chOff x="0" y="0"/>
          <a:chExt cx="0" cy="0"/>
        </a:xfrm>
      </p:grpSpPr>
      <p:sp>
        <p:nvSpPr>
          <p:cNvPr id="846" name="Google Shape;846;p56:notes"/>
          <p:cNvSpPr txBox="1"/>
          <p:nvPr>
            <p:ph idx="1" type="body"/>
          </p:nvPr>
        </p:nvSpPr>
        <p:spPr>
          <a:xfrm>
            <a:off x="710248" y="4925407"/>
            <a:ext cx="5681980" cy="4029879"/>
          </a:xfrm>
          <a:prstGeom prst="rect">
            <a:avLst/>
          </a:prstGeom>
        </p:spPr>
        <p:txBody>
          <a:bodyPr anchorCtr="0" anchor="t" bIns="49525" lIns="99050" spcFirstLastPara="1" rIns="99050" wrap="square" tIns="49525">
            <a:noAutofit/>
          </a:bodyPr>
          <a:lstStyle/>
          <a:p>
            <a:pPr indent="0" lvl="0" marL="0" rtl="0" algn="l">
              <a:spcBef>
                <a:spcPts val="0"/>
              </a:spcBef>
              <a:spcAft>
                <a:spcPts val="0"/>
              </a:spcAft>
              <a:buNone/>
            </a:pPr>
            <a:r>
              <a:t/>
            </a:r>
            <a:endParaRPr/>
          </a:p>
        </p:txBody>
      </p:sp>
      <p:sp>
        <p:nvSpPr>
          <p:cNvPr id="847" name="Google Shape;847;p56:notes"/>
          <p:cNvSpPr/>
          <p:nvPr>
            <p:ph idx="2" type="sldImg"/>
          </p:nvPr>
        </p:nvSpPr>
        <p:spPr>
          <a:xfrm>
            <a:off x="481013"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2" name="Shape 852"/>
        <p:cNvGrpSpPr/>
        <p:nvPr/>
      </p:nvGrpSpPr>
      <p:grpSpPr>
        <a:xfrm>
          <a:off x="0" y="0"/>
          <a:ext cx="0" cy="0"/>
          <a:chOff x="0" y="0"/>
          <a:chExt cx="0" cy="0"/>
        </a:xfrm>
      </p:grpSpPr>
      <p:sp>
        <p:nvSpPr>
          <p:cNvPr id="853" name="Google Shape;853;p57:notes"/>
          <p:cNvSpPr txBox="1"/>
          <p:nvPr>
            <p:ph idx="1" type="body"/>
          </p:nvPr>
        </p:nvSpPr>
        <p:spPr>
          <a:xfrm>
            <a:off x="710248" y="4925407"/>
            <a:ext cx="5681980" cy="4029879"/>
          </a:xfrm>
          <a:prstGeom prst="rect">
            <a:avLst/>
          </a:prstGeom>
        </p:spPr>
        <p:txBody>
          <a:bodyPr anchorCtr="0" anchor="t" bIns="49525" lIns="99050" spcFirstLastPara="1" rIns="99050" wrap="square" tIns="49525">
            <a:noAutofit/>
          </a:bodyPr>
          <a:lstStyle/>
          <a:p>
            <a:pPr indent="0" lvl="0" marL="0" rtl="0" algn="l">
              <a:spcBef>
                <a:spcPts val="0"/>
              </a:spcBef>
              <a:spcAft>
                <a:spcPts val="0"/>
              </a:spcAft>
              <a:buNone/>
            </a:pPr>
            <a:r>
              <a:t/>
            </a:r>
            <a:endParaRPr/>
          </a:p>
        </p:txBody>
      </p:sp>
      <p:sp>
        <p:nvSpPr>
          <p:cNvPr id="854" name="Google Shape;854;p57:notes"/>
          <p:cNvSpPr/>
          <p:nvPr>
            <p:ph idx="2" type="sldImg"/>
          </p:nvPr>
        </p:nvSpPr>
        <p:spPr>
          <a:xfrm>
            <a:off x="481013"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9" name="Shape 859"/>
        <p:cNvGrpSpPr/>
        <p:nvPr/>
      </p:nvGrpSpPr>
      <p:grpSpPr>
        <a:xfrm>
          <a:off x="0" y="0"/>
          <a:ext cx="0" cy="0"/>
          <a:chOff x="0" y="0"/>
          <a:chExt cx="0" cy="0"/>
        </a:xfrm>
      </p:grpSpPr>
      <p:sp>
        <p:nvSpPr>
          <p:cNvPr id="860" name="Google Shape;860;p58:notes"/>
          <p:cNvSpPr txBox="1"/>
          <p:nvPr>
            <p:ph idx="1" type="body"/>
          </p:nvPr>
        </p:nvSpPr>
        <p:spPr>
          <a:xfrm>
            <a:off x="710248" y="4925407"/>
            <a:ext cx="5681980" cy="4029879"/>
          </a:xfrm>
          <a:prstGeom prst="rect">
            <a:avLst/>
          </a:prstGeom>
        </p:spPr>
        <p:txBody>
          <a:bodyPr anchorCtr="0" anchor="t" bIns="49525" lIns="99050" spcFirstLastPara="1" rIns="99050" wrap="square" tIns="49525">
            <a:noAutofit/>
          </a:bodyPr>
          <a:lstStyle/>
          <a:p>
            <a:pPr indent="0" lvl="0" marL="0" rtl="0" algn="l">
              <a:spcBef>
                <a:spcPts val="0"/>
              </a:spcBef>
              <a:spcAft>
                <a:spcPts val="0"/>
              </a:spcAft>
              <a:buNone/>
            </a:pPr>
            <a:r>
              <a:t/>
            </a:r>
            <a:endParaRPr/>
          </a:p>
        </p:txBody>
      </p:sp>
      <p:sp>
        <p:nvSpPr>
          <p:cNvPr id="861" name="Google Shape;861;p58:notes"/>
          <p:cNvSpPr/>
          <p:nvPr>
            <p:ph idx="2" type="sldImg"/>
          </p:nvPr>
        </p:nvSpPr>
        <p:spPr>
          <a:xfrm>
            <a:off x="481013"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7" name="Shape 867"/>
        <p:cNvGrpSpPr/>
        <p:nvPr/>
      </p:nvGrpSpPr>
      <p:grpSpPr>
        <a:xfrm>
          <a:off x="0" y="0"/>
          <a:ext cx="0" cy="0"/>
          <a:chOff x="0" y="0"/>
          <a:chExt cx="0" cy="0"/>
        </a:xfrm>
      </p:grpSpPr>
      <p:sp>
        <p:nvSpPr>
          <p:cNvPr id="868" name="Google Shape;868;p59:notes"/>
          <p:cNvSpPr txBox="1"/>
          <p:nvPr>
            <p:ph idx="1" type="body"/>
          </p:nvPr>
        </p:nvSpPr>
        <p:spPr>
          <a:xfrm>
            <a:off x="710248" y="4925407"/>
            <a:ext cx="5681980" cy="4029879"/>
          </a:xfrm>
          <a:prstGeom prst="rect">
            <a:avLst/>
          </a:prstGeom>
        </p:spPr>
        <p:txBody>
          <a:bodyPr anchorCtr="0" anchor="t" bIns="49525" lIns="99050" spcFirstLastPara="1" rIns="99050" wrap="square" tIns="49525">
            <a:noAutofit/>
          </a:bodyPr>
          <a:lstStyle/>
          <a:p>
            <a:pPr indent="0" lvl="0" marL="0" rtl="0" algn="l">
              <a:spcBef>
                <a:spcPts val="0"/>
              </a:spcBef>
              <a:spcAft>
                <a:spcPts val="0"/>
              </a:spcAft>
              <a:buNone/>
            </a:pPr>
            <a:r>
              <a:t/>
            </a:r>
            <a:endParaRPr/>
          </a:p>
        </p:txBody>
      </p:sp>
      <p:sp>
        <p:nvSpPr>
          <p:cNvPr id="869" name="Google Shape;869;p59:notes"/>
          <p:cNvSpPr/>
          <p:nvPr>
            <p:ph idx="2" type="sldImg"/>
          </p:nvPr>
        </p:nvSpPr>
        <p:spPr>
          <a:xfrm>
            <a:off x="481013"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p6:notes"/>
          <p:cNvSpPr txBox="1"/>
          <p:nvPr>
            <p:ph idx="1" type="body"/>
          </p:nvPr>
        </p:nvSpPr>
        <p:spPr>
          <a:xfrm>
            <a:off x="710248" y="4925407"/>
            <a:ext cx="5681980" cy="4029879"/>
          </a:xfrm>
          <a:prstGeom prst="rect">
            <a:avLst/>
          </a:prstGeom>
        </p:spPr>
        <p:txBody>
          <a:bodyPr anchorCtr="0" anchor="t" bIns="49525" lIns="99050" spcFirstLastPara="1" rIns="99050" wrap="square" tIns="49525">
            <a:noAutofit/>
          </a:bodyPr>
          <a:lstStyle/>
          <a:p>
            <a:pPr indent="0" lvl="0" marL="0" rtl="0" algn="l">
              <a:spcBef>
                <a:spcPts val="0"/>
              </a:spcBef>
              <a:spcAft>
                <a:spcPts val="0"/>
              </a:spcAft>
              <a:buNone/>
            </a:pPr>
            <a:r>
              <a:t/>
            </a:r>
            <a:endParaRPr/>
          </a:p>
        </p:txBody>
      </p:sp>
      <p:sp>
        <p:nvSpPr>
          <p:cNvPr id="503" name="Google Shape;503;p6:notes"/>
          <p:cNvSpPr/>
          <p:nvPr>
            <p:ph idx="2" type="sldImg"/>
          </p:nvPr>
        </p:nvSpPr>
        <p:spPr>
          <a:xfrm>
            <a:off x="481013"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3" name="Shape 873"/>
        <p:cNvGrpSpPr/>
        <p:nvPr/>
      </p:nvGrpSpPr>
      <p:grpSpPr>
        <a:xfrm>
          <a:off x="0" y="0"/>
          <a:ext cx="0" cy="0"/>
          <a:chOff x="0" y="0"/>
          <a:chExt cx="0" cy="0"/>
        </a:xfrm>
      </p:grpSpPr>
      <p:sp>
        <p:nvSpPr>
          <p:cNvPr id="874" name="Google Shape;874;p60:notes"/>
          <p:cNvSpPr txBox="1"/>
          <p:nvPr>
            <p:ph idx="1" type="body"/>
          </p:nvPr>
        </p:nvSpPr>
        <p:spPr>
          <a:xfrm>
            <a:off x="710248" y="4925407"/>
            <a:ext cx="5681980" cy="4029879"/>
          </a:xfrm>
          <a:prstGeom prst="rect">
            <a:avLst/>
          </a:prstGeom>
        </p:spPr>
        <p:txBody>
          <a:bodyPr anchorCtr="0" anchor="t" bIns="49525" lIns="99050" spcFirstLastPara="1" rIns="99050" wrap="square" tIns="49525">
            <a:noAutofit/>
          </a:bodyPr>
          <a:lstStyle/>
          <a:p>
            <a:pPr indent="0" lvl="0" marL="0" rtl="0" algn="l">
              <a:spcBef>
                <a:spcPts val="0"/>
              </a:spcBef>
              <a:spcAft>
                <a:spcPts val="0"/>
              </a:spcAft>
              <a:buNone/>
            </a:pPr>
            <a:r>
              <a:t/>
            </a:r>
            <a:endParaRPr/>
          </a:p>
        </p:txBody>
      </p:sp>
      <p:sp>
        <p:nvSpPr>
          <p:cNvPr id="875" name="Google Shape;875;p60:notes"/>
          <p:cNvSpPr/>
          <p:nvPr>
            <p:ph idx="2" type="sldImg"/>
          </p:nvPr>
        </p:nvSpPr>
        <p:spPr>
          <a:xfrm>
            <a:off x="481013"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9" name="Shape 879"/>
        <p:cNvGrpSpPr/>
        <p:nvPr/>
      </p:nvGrpSpPr>
      <p:grpSpPr>
        <a:xfrm>
          <a:off x="0" y="0"/>
          <a:ext cx="0" cy="0"/>
          <a:chOff x="0" y="0"/>
          <a:chExt cx="0" cy="0"/>
        </a:xfrm>
      </p:grpSpPr>
      <p:sp>
        <p:nvSpPr>
          <p:cNvPr id="880" name="Google Shape;880;p61:notes"/>
          <p:cNvSpPr txBox="1"/>
          <p:nvPr>
            <p:ph idx="1" type="body"/>
          </p:nvPr>
        </p:nvSpPr>
        <p:spPr>
          <a:xfrm>
            <a:off x="710248" y="4925407"/>
            <a:ext cx="5681980" cy="4029879"/>
          </a:xfrm>
          <a:prstGeom prst="rect">
            <a:avLst/>
          </a:prstGeom>
        </p:spPr>
        <p:txBody>
          <a:bodyPr anchorCtr="0" anchor="t" bIns="49525" lIns="99050" spcFirstLastPara="1" rIns="99050" wrap="square" tIns="49525">
            <a:noAutofit/>
          </a:bodyPr>
          <a:lstStyle/>
          <a:p>
            <a:pPr indent="0" lvl="0" marL="0" rtl="0" algn="l">
              <a:spcBef>
                <a:spcPts val="0"/>
              </a:spcBef>
              <a:spcAft>
                <a:spcPts val="0"/>
              </a:spcAft>
              <a:buNone/>
            </a:pPr>
            <a:r>
              <a:t/>
            </a:r>
            <a:endParaRPr/>
          </a:p>
        </p:txBody>
      </p:sp>
      <p:sp>
        <p:nvSpPr>
          <p:cNvPr id="881" name="Google Shape;881;p61:notes"/>
          <p:cNvSpPr/>
          <p:nvPr>
            <p:ph idx="2" type="sldImg"/>
          </p:nvPr>
        </p:nvSpPr>
        <p:spPr>
          <a:xfrm>
            <a:off x="481013"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7" name="Shape 887"/>
        <p:cNvGrpSpPr/>
        <p:nvPr/>
      </p:nvGrpSpPr>
      <p:grpSpPr>
        <a:xfrm>
          <a:off x="0" y="0"/>
          <a:ext cx="0" cy="0"/>
          <a:chOff x="0" y="0"/>
          <a:chExt cx="0" cy="0"/>
        </a:xfrm>
      </p:grpSpPr>
      <p:sp>
        <p:nvSpPr>
          <p:cNvPr id="888" name="Google Shape;888;p62:notes"/>
          <p:cNvSpPr txBox="1"/>
          <p:nvPr>
            <p:ph idx="1" type="body"/>
          </p:nvPr>
        </p:nvSpPr>
        <p:spPr>
          <a:xfrm>
            <a:off x="710248" y="4925407"/>
            <a:ext cx="5681980" cy="4029879"/>
          </a:xfrm>
          <a:prstGeom prst="rect">
            <a:avLst/>
          </a:prstGeom>
        </p:spPr>
        <p:txBody>
          <a:bodyPr anchorCtr="0" anchor="t" bIns="49525" lIns="99050" spcFirstLastPara="1" rIns="99050" wrap="square" tIns="49525">
            <a:noAutofit/>
          </a:bodyPr>
          <a:lstStyle/>
          <a:p>
            <a:pPr indent="0" lvl="0" marL="0" rtl="0" algn="l">
              <a:spcBef>
                <a:spcPts val="0"/>
              </a:spcBef>
              <a:spcAft>
                <a:spcPts val="0"/>
              </a:spcAft>
              <a:buNone/>
            </a:pPr>
            <a:r>
              <a:t/>
            </a:r>
            <a:endParaRPr/>
          </a:p>
        </p:txBody>
      </p:sp>
      <p:sp>
        <p:nvSpPr>
          <p:cNvPr id="889" name="Google Shape;889;p62:notes"/>
          <p:cNvSpPr/>
          <p:nvPr>
            <p:ph idx="2" type="sldImg"/>
          </p:nvPr>
        </p:nvSpPr>
        <p:spPr>
          <a:xfrm>
            <a:off x="481013"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3" name="Shape 893"/>
        <p:cNvGrpSpPr/>
        <p:nvPr/>
      </p:nvGrpSpPr>
      <p:grpSpPr>
        <a:xfrm>
          <a:off x="0" y="0"/>
          <a:ext cx="0" cy="0"/>
          <a:chOff x="0" y="0"/>
          <a:chExt cx="0" cy="0"/>
        </a:xfrm>
      </p:grpSpPr>
      <p:sp>
        <p:nvSpPr>
          <p:cNvPr id="894" name="Google Shape;894;p63:notes"/>
          <p:cNvSpPr txBox="1"/>
          <p:nvPr>
            <p:ph idx="1" type="body"/>
          </p:nvPr>
        </p:nvSpPr>
        <p:spPr>
          <a:xfrm>
            <a:off x="710248" y="4925407"/>
            <a:ext cx="5681980" cy="4029879"/>
          </a:xfrm>
          <a:prstGeom prst="rect">
            <a:avLst/>
          </a:prstGeom>
        </p:spPr>
        <p:txBody>
          <a:bodyPr anchorCtr="0" anchor="t" bIns="49525" lIns="99050" spcFirstLastPara="1" rIns="99050" wrap="square" tIns="49525">
            <a:noAutofit/>
          </a:bodyPr>
          <a:lstStyle/>
          <a:p>
            <a:pPr indent="0" lvl="0" marL="0" rtl="0" algn="l">
              <a:spcBef>
                <a:spcPts val="0"/>
              </a:spcBef>
              <a:spcAft>
                <a:spcPts val="0"/>
              </a:spcAft>
              <a:buNone/>
            </a:pPr>
            <a:r>
              <a:t/>
            </a:r>
            <a:endParaRPr/>
          </a:p>
        </p:txBody>
      </p:sp>
      <p:sp>
        <p:nvSpPr>
          <p:cNvPr id="895" name="Google Shape;895;p63:notes"/>
          <p:cNvSpPr/>
          <p:nvPr>
            <p:ph idx="2" type="sldImg"/>
          </p:nvPr>
        </p:nvSpPr>
        <p:spPr>
          <a:xfrm>
            <a:off x="481013"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1" name="Shape 901"/>
        <p:cNvGrpSpPr/>
        <p:nvPr/>
      </p:nvGrpSpPr>
      <p:grpSpPr>
        <a:xfrm>
          <a:off x="0" y="0"/>
          <a:ext cx="0" cy="0"/>
          <a:chOff x="0" y="0"/>
          <a:chExt cx="0" cy="0"/>
        </a:xfrm>
      </p:grpSpPr>
      <p:sp>
        <p:nvSpPr>
          <p:cNvPr id="902" name="Google Shape;902;p64:notes"/>
          <p:cNvSpPr txBox="1"/>
          <p:nvPr>
            <p:ph idx="1" type="body"/>
          </p:nvPr>
        </p:nvSpPr>
        <p:spPr>
          <a:xfrm>
            <a:off x="710248" y="4925407"/>
            <a:ext cx="5681980" cy="4029879"/>
          </a:xfrm>
          <a:prstGeom prst="rect">
            <a:avLst/>
          </a:prstGeom>
        </p:spPr>
        <p:txBody>
          <a:bodyPr anchorCtr="0" anchor="t" bIns="49525" lIns="99050" spcFirstLastPara="1" rIns="99050" wrap="square" tIns="49525">
            <a:noAutofit/>
          </a:bodyPr>
          <a:lstStyle/>
          <a:p>
            <a:pPr indent="0" lvl="0" marL="0" rtl="0" algn="l">
              <a:spcBef>
                <a:spcPts val="0"/>
              </a:spcBef>
              <a:spcAft>
                <a:spcPts val="0"/>
              </a:spcAft>
              <a:buNone/>
            </a:pPr>
            <a:r>
              <a:t/>
            </a:r>
            <a:endParaRPr/>
          </a:p>
        </p:txBody>
      </p:sp>
      <p:sp>
        <p:nvSpPr>
          <p:cNvPr id="903" name="Google Shape;903;p64:notes"/>
          <p:cNvSpPr/>
          <p:nvPr>
            <p:ph idx="2" type="sldImg"/>
          </p:nvPr>
        </p:nvSpPr>
        <p:spPr>
          <a:xfrm>
            <a:off x="481013"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7" name="Shape 907"/>
        <p:cNvGrpSpPr/>
        <p:nvPr/>
      </p:nvGrpSpPr>
      <p:grpSpPr>
        <a:xfrm>
          <a:off x="0" y="0"/>
          <a:ext cx="0" cy="0"/>
          <a:chOff x="0" y="0"/>
          <a:chExt cx="0" cy="0"/>
        </a:xfrm>
      </p:grpSpPr>
      <p:sp>
        <p:nvSpPr>
          <p:cNvPr id="908" name="Google Shape;908;p65:notes"/>
          <p:cNvSpPr txBox="1"/>
          <p:nvPr>
            <p:ph idx="1" type="body"/>
          </p:nvPr>
        </p:nvSpPr>
        <p:spPr>
          <a:xfrm>
            <a:off x="710248" y="4925407"/>
            <a:ext cx="5681980" cy="4029879"/>
          </a:xfrm>
          <a:prstGeom prst="rect">
            <a:avLst/>
          </a:prstGeom>
        </p:spPr>
        <p:txBody>
          <a:bodyPr anchorCtr="0" anchor="t" bIns="49525" lIns="99050" spcFirstLastPara="1" rIns="99050" wrap="square" tIns="49525">
            <a:noAutofit/>
          </a:bodyPr>
          <a:lstStyle/>
          <a:p>
            <a:pPr indent="0" lvl="0" marL="0" rtl="0" algn="l">
              <a:spcBef>
                <a:spcPts val="0"/>
              </a:spcBef>
              <a:spcAft>
                <a:spcPts val="0"/>
              </a:spcAft>
              <a:buNone/>
            </a:pPr>
            <a:r>
              <a:t/>
            </a:r>
            <a:endParaRPr/>
          </a:p>
        </p:txBody>
      </p:sp>
      <p:sp>
        <p:nvSpPr>
          <p:cNvPr id="909" name="Google Shape;909;p65:notes"/>
          <p:cNvSpPr/>
          <p:nvPr>
            <p:ph idx="2" type="sldImg"/>
          </p:nvPr>
        </p:nvSpPr>
        <p:spPr>
          <a:xfrm>
            <a:off x="481013"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3" name="Shape 913"/>
        <p:cNvGrpSpPr/>
        <p:nvPr/>
      </p:nvGrpSpPr>
      <p:grpSpPr>
        <a:xfrm>
          <a:off x="0" y="0"/>
          <a:ext cx="0" cy="0"/>
          <a:chOff x="0" y="0"/>
          <a:chExt cx="0" cy="0"/>
        </a:xfrm>
      </p:grpSpPr>
      <p:sp>
        <p:nvSpPr>
          <p:cNvPr id="914" name="Google Shape;914;p66:notes"/>
          <p:cNvSpPr/>
          <p:nvPr>
            <p:ph idx="2" type="sldImg"/>
          </p:nvPr>
        </p:nvSpPr>
        <p:spPr>
          <a:xfrm>
            <a:off x="481013" y="1279525"/>
            <a:ext cx="6140450" cy="34544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15" name="Google Shape;915;p66:notes"/>
          <p:cNvSpPr txBox="1"/>
          <p:nvPr>
            <p:ph idx="1" type="body"/>
          </p:nvPr>
        </p:nvSpPr>
        <p:spPr>
          <a:xfrm>
            <a:off x="710248" y="4925407"/>
            <a:ext cx="5681980" cy="4029879"/>
          </a:xfrm>
          <a:prstGeom prst="rect">
            <a:avLst/>
          </a:prstGeom>
          <a:noFill/>
          <a:ln>
            <a:noFill/>
          </a:ln>
        </p:spPr>
        <p:txBody>
          <a:bodyPr anchorCtr="0" anchor="t" bIns="49525" lIns="99050" spcFirstLastPara="1" rIns="99050" wrap="square" tIns="49525">
            <a:noAutofit/>
          </a:bodyPr>
          <a:lstStyle/>
          <a:p>
            <a:pPr indent="0" lvl="0" marL="0" rtl="0" algn="l">
              <a:spcBef>
                <a:spcPts val="0"/>
              </a:spcBef>
              <a:spcAft>
                <a:spcPts val="0"/>
              </a:spcAft>
              <a:buNone/>
            </a:pPr>
            <a:r>
              <a:t/>
            </a:r>
            <a:endParaRPr/>
          </a:p>
        </p:txBody>
      </p:sp>
      <p:sp>
        <p:nvSpPr>
          <p:cNvPr id="916" name="Google Shape;916;p66:notes"/>
          <p:cNvSpPr txBox="1"/>
          <p:nvPr>
            <p:ph idx="12" type="sldNum"/>
          </p:nvPr>
        </p:nvSpPr>
        <p:spPr>
          <a:xfrm>
            <a:off x="4023092" y="9721107"/>
            <a:ext cx="3077739" cy="513507"/>
          </a:xfrm>
          <a:prstGeom prst="rect">
            <a:avLst/>
          </a:prstGeom>
          <a:noFill/>
          <a:ln>
            <a:noFill/>
          </a:ln>
        </p:spPr>
        <p:txBody>
          <a:bodyPr anchorCtr="0" anchor="b" bIns="49525" lIns="99050" spcFirstLastPara="1" rIns="99050" wrap="square" tIns="495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1" name="Shape 921"/>
        <p:cNvGrpSpPr/>
        <p:nvPr/>
      </p:nvGrpSpPr>
      <p:grpSpPr>
        <a:xfrm>
          <a:off x="0" y="0"/>
          <a:ext cx="0" cy="0"/>
          <a:chOff x="0" y="0"/>
          <a:chExt cx="0" cy="0"/>
        </a:xfrm>
      </p:grpSpPr>
      <p:sp>
        <p:nvSpPr>
          <p:cNvPr id="922" name="Google Shape;922;p67:notes"/>
          <p:cNvSpPr txBox="1"/>
          <p:nvPr>
            <p:ph idx="1" type="body"/>
          </p:nvPr>
        </p:nvSpPr>
        <p:spPr>
          <a:xfrm>
            <a:off x="710248" y="4925407"/>
            <a:ext cx="5681980" cy="4029879"/>
          </a:xfrm>
          <a:prstGeom prst="rect">
            <a:avLst/>
          </a:prstGeom>
        </p:spPr>
        <p:txBody>
          <a:bodyPr anchorCtr="0" anchor="t" bIns="49525" lIns="99050" spcFirstLastPara="1" rIns="99050" wrap="square" tIns="49525">
            <a:noAutofit/>
          </a:bodyPr>
          <a:lstStyle/>
          <a:p>
            <a:pPr indent="0" lvl="0" marL="0" rtl="0" algn="l">
              <a:spcBef>
                <a:spcPts val="0"/>
              </a:spcBef>
              <a:spcAft>
                <a:spcPts val="0"/>
              </a:spcAft>
              <a:buNone/>
            </a:pPr>
            <a:r>
              <a:t/>
            </a:r>
            <a:endParaRPr/>
          </a:p>
        </p:txBody>
      </p:sp>
      <p:sp>
        <p:nvSpPr>
          <p:cNvPr id="923" name="Google Shape;923;p67:notes"/>
          <p:cNvSpPr/>
          <p:nvPr>
            <p:ph idx="2" type="sldImg"/>
          </p:nvPr>
        </p:nvSpPr>
        <p:spPr>
          <a:xfrm>
            <a:off x="481013"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8" name="Shape 928"/>
        <p:cNvGrpSpPr/>
        <p:nvPr/>
      </p:nvGrpSpPr>
      <p:grpSpPr>
        <a:xfrm>
          <a:off x="0" y="0"/>
          <a:ext cx="0" cy="0"/>
          <a:chOff x="0" y="0"/>
          <a:chExt cx="0" cy="0"/>
        </a:xfrm>
      </p:grpSpPr>
      <p:sp>
        <p:nvSpPr>
          <p:cNvPr id="929" name="Google Shape;929;p68:notes"/>
          <p:cNvSpPr txBox="1"/>
          <p:nvPr>
            <p:ph idx="1" type="body"/>
          </p:nvPr>
        </p:nvSpPr>
        <p:spPr>
          <a:xfrm>
            <a:off x="710248" y="4925407"/>
            <a:ext cx="5681980" cy="4029879"/>
          </a:xfrm>
          <a:prstGeom prst="rect">
            <a:avLst/>
          </a:prstGeom>
        </p:spPr>
        <p:txBody>
          <a:bodyPr anchorCtr="0" anchor="t" bIns="49525" lIns="99050" spcFirstLastPara="1" rIns="99050" wrap="square" tIns="49525">
            <a:noAutofit/>
          </a:bodyPr>
          <a:lstStyle/>
          <a:p>
            <a:pPr indent="0" lvl="0" marL="0" rtl="0" algn="l">
              <a:spcBef>
                <a:spcPts val="0"/>
              </a:spcBef>
              <a:spcAft>
                <a:spcPts val="0"/>
              </a:spcAft>
              <a:buNone/>
            </a:pPr>
            <a:r>
              <a:t/>
            </a:r>
            <a:endParaRPr/>
          </a:p>
        </p:txBody>
      </p:sp>
      <p:sp>
        <p:nvSpPr>
          <p:cNvPr id="930" name="Google Shape;930;p68:notes"/>
          <p:cNvSpPr/>
          <p:nvPr>
            <p:ph idx="2" type="sldImg"/>
          </p:nvPr>
        </p:nvSpPr>
        <p:spPr>
          <a:xfrm>
            <a:off x="481013"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5" name="Shape 935"/>
        <p:cNvGrpSpPr/>
        <p:nvPr/>
      </p:nvGrpSpPr>
      <p:grpSpPr>
        <a:xfrm>
          <a:off x="0" y="0"/>
          <a:ext cx="0" cy="0"/>
          <a:chOff x="0" y="0"/>
          <a:chExt cx="0" cy="0"/>
        </a:xfrm>
      </p:grpSpPr>
      <p:sp>
        <p:nvSpPr>
          <p:cNvPr id="936" name="Google Shape;936;p69:notes"/>
          <p:cNvSpPr txBox="1"/>
          <p:nvPr>
            <p:ph idx="1" type="body"/>
          </p:nvPr>
        </p:nvSpPr>
        <p:spPr>
          <a:xfrm>
            <a:off x="710248" y="4925407"/>
            <a:ext cx="5681980" cy="4029879"/>
          </a:xfrm>
          <a:prstGeom prst="rect">
            <a:avLst/>
          </a:prstGeom>
        </p:spPr>
        <p:txBody>
          <a:bodyPr anchorCtr="0" anchor="t" bIns="49525" lIns="99050" spcFirstLastPara="1" rIns="99050" wrap="square" tIns="49525">
            <a:noAutofit/>
          </a:bodyPr>
          <a:lstStyle/>
          <a:p>
            <a:pPr indent="0" lvl="0" marL="0" rtl="0" algn="l">
              <a:spcBef>
                <a:spcPts val="0"/>
              </a:spcBef>
              <a:spcAft>
                <a:spcPts val="0"/>
              </a:spcAft>
              <a:buNone/>
            </a:pPr>
            <a:r>
              <a:t/>
            </a:r>
            <a:endParaRPr/>
          </a:p>
        </p:txBody>
      </p:sp>
      <p:sp>
        <p:nvSpPr>
          <p:cNvPr id="937" name="Google Shape;937;p69:notes"/>
          <p:cNvSpPr/>
          <p:nvPr>
            <p:ph idx="2" type="sldImg"/>
          </p:nvPr>
        </p:nvSpPr>
        <p:spPr>
          <a:xfrm>
            <a:off x="481013"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p7:notes"/>
          <p:cNvSpPr txBox="1"/>
          <p:nvPr>
            <p:ph idx="1" type="body"/>
          </p:nvPr>
        </p:nvSpPr>
        <p:spPr>
          <a:xfrm>
            <a:off x="710248" y="4925407"/>
            <a:ext cx="5681980" cy="4029879"/>
          </a:xfrm>
          <a:prstGeom prst="rect">
            <a:avLst/>
          </a:prstGeom>
        </p:spPr>
        <p:txBody>
          <a:bodyPr anchorCtr="0" anchor="t" bIns="49525" lIns="99050" spcFirstLastPara="1" rIns="99050" wrap="square" tIns="49525">
            <a:noAutofit/>
          </a:bodyPr>
          <a:lstStyle/>
          <a:p>
            <a:pPr indent="0" lvl="0" marL="0" rtl="0" algn="l">
              <a:spcBef>
                <a:spcPts val="0"/>
              </a:spcBef>
              <a:spcAft>
                <a:spcPts val="0"/>
              </a:spcAft>
              <a:buNone/>
            </a:pPr>
            <a:r>
              <a:t/>
            </a:r>
            <a:endParaRPr/>
          </a:p>
        </p:txBody>
      </p:sp>
      <p:sp>
        <p:nvSpPr>
          <p:cNvPr id="509" name="Google Shape;509;p7:notes"/>
          <p:cNvSpPr/>
          <p:nvPr>
            <p:ph idx="2" type="sldImg"/>
          </p:nvPr>
        </p:nvSpPr>
        <p:spPr>
          <a:xfrm>
            <a:off x="481013"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1" name="Shape 941"/>
        <p:cNvGrpSpPr/>
        <p:nvPr/>
      </p:nvGrpSpPr>
      <p:grpSpPr>
        <a:xfrm>
          <a:off x="0" y="0"/>
          <a:ext cx="0" cy="0"/>
          <a:chOff x="0" y="0"/>
          <a:chExt cx="0" cy="0"/>
        </a:xfrm>
      </p:grpSpPr>
      <p:sp>
        <p:nvSpPr>
          <p:cNvPr id="942" name="Google Shape;942;p70:notes"/>
          <p:cNvSpPr txBox="1"/>
          <p:nvPr>
            <p:ph idx="1" type="body"/>
          </p:nvPr>
        </p:nvSpPr>
        <p:spPr>
          <a:xfrm>
            <a:off x="710248" y="4925407"/>
            <a:ext cx="5681980" cy="4029879"/>
          </a:xfrm>
          <a:prstGeom prst="rect">
            <a:avLst/>
          </a:prstGeom>
        </p:spPr>
        <p:txBody>
          <a:bodyPr anchorCtr="0" anchor="t" bIns="49525" lIns="99050" spcFirstLastPara="1" rIns="99050" wrap="square" tIns="49525">
            <a:noAutofit/>
          </a:bodyPr>
          <a:lstStyle/>
          <a:p>
            <a:pPr indent="0" lvl="0" marL="0" rtl="0" algn="l">
              <a:spcBef>
                <a:spcPts val="0"/>
              </a:spcBef>
              <a:spcAft>
                <a:spcPts val="0"/>
              </a:spcAft>
              <a:buNone/>
            </a:pPr>
            <a:r>
              <a:t/>
            </a:r>
            <a:endParaRPr/>
          </a:p>
        </p:txBody>
      </p:sp>
      <p:sp>
        <p:nvSpPr>
          <p:cNvPr id="943" name="Google Shape;943;p70:notes"/>
          <p:cNvSpPr/>
          <p:nvPr>
            <p:ph idx="2" type="sldImg"/>
          </p:nvPr>
        </p:nvSpPr>
        <p:spPr>
          <a:xfrm>
            <a:off x="481013"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7" name="Shape 947"/>
        <p:cNvGrpSpPr/>
        <p:nvPr/>
      </p:nvGrpSpPr>
      <p:grpSpPr>
        <a:xfrm>
          <a:off x="0" y="0"/>
          <a:ext cx="0" cy="0"/>
          <a:chOff x="0" y="0"/>
          <a:chExt cx="0" cy="0"/>
        </a:xfrm>
      </p:grpSpPr>
      <p:sp>
        <p:nvSpPr>
          <p:cNvPr id="948" name="Google Shape;948;p71:notes"/>
          <p:cNvSpPr txBox="1"/>
          <p:nvPr>
            <p:ph idx="1" type="body"/>
          </p:nvPr>
        </p:nvSpPr>
        <p:spPr>
          <a:xfrm>
            <a:off x="710248" y="4925407"/>
            <a:ext cx="5681980" cy="4029879"/>
          </a:xfrm>
          <a:prstGeom prst="rect">
            <a:avLst/>
          </a:prstGeom>
        </p:spPr>
        <p:txBody>
          <a:bodyPr anchorCtr="0" anchor="t" bIns="49525" lIns="99050" spcFirstLastPara="1" rIns="99050" wrap="square" tIns="49525">
            <a:noAutofit/>
          </a:bodyPr>
          <a:lstStyle/>
          <a:p>
            <a:pPr indent="0" lvl="0" marL="0" rtl="0" algn="l">
              <a:spcBef>
                <a:spcPts val="0"/>
              </a:spcBef>
              <a:spcAft>
                <a:spcPts val="0"/>
              </a:spcAft>
              <a:buNone/>
            </a:pPr>
            <a:r>
              <a:t/>
            </a:r>
            <a:endParaRPr/>
          </a:p>
        </p:txBody>
      </p:sp>
      <p:sp>
        <p:nvSpPr>
          <p:cNvPr id="949" name="Google Shape;949;p71:notes"/>
          <p:cNvSpPr/>
          <p:nvPr>
            <p:ph idx="2" type="sldImg"/>
          </p:nvPr>
        </p:nvSpPr>
        <p:spPr>
          <a:xfrm>
            <a:off x="481013"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3" name="Shape 953"/>
        <p:cNvGrpSpPr/>
        <p:nvPr/>
      </p:nvGrpSpPr>
      <p:grpSpPr>
        <a:xfrm>
          <a:off x="0" y="0"/>
          <a:ext cx="0" cy="0"/>
          <a:chOff x="0" y="0"/>
          <a:chExt cx="0" cy="0"/>
        </a:xfrm>
      </p:grpSpPr>
      <p:sp>
        <p:nvSpPr>
          <p:cNvPr id="954" name="Google Shape;954;p72:notes"/>
          <p:cNvSpPr txBox="1"/>
          <p:nvPr>
            <p:ph idx="1" type="body"/>
          </p:nvPr>
        </p:nvSpPr>
        <p:spPr>
          <a:xfrm>
            <a:off x="710248" y="4925407"/>
            <a:ext cx="5681980" cy="4029879"/>
          </a:xfrm>
          <a:prstGeom prst="rect">
            <a:avLst/>
          </a:prstGeom>
        </p:spPr>
        <p:txBody>
          <a:bodyPr anchorCtr="0" anchor="t" bIns="49525" lIns="99050" spcFirstLastPara="1" rIns="99050" wrap="square" tIns="49525">
            <a:noAutofit/>
          </a:bodyPr>
          <a:lstStyle/>
          <a:p>
            <a:pPr indent="0" lvl="0" marL="0" rtl="0" algn="l">
              <a:spcBef>
                <a:spcPts val="0"/>
              </a:spcBef>
              <a:spcAft>
                <a:spcPts val="0"/>
              </a:spcAft>
              <a:buNone/>
            </a:pPr>
            <a:r>
              <a:t/>
            </a:r>
            <a:endParaRPr/>
          </a:p>
        </p:txBody>
      </p:sp>
      <p:sp>
        <p:nvSpPr>
          <p:cNvPr id="955" name="Google Shape;955;p72:notes"/>
          <p:cNvSpPr/>
          <p:nvPr>
            <p:ph idx="2" type="sldImg"/>
          </p:nvPr>
        </p:nvSpPr>
        <p:spPr>
          <a:xfrm>
            <a:off x="481013"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9" name="Shape 959"/>
        <p:cNvGrpSpPr/>
        <p:nvPr/>
      </p:nvGrpSpPr>
      <p:grpSpPr>
        <a:xfrm>
          <a:off x="0" y="0"/>
          <a:ext cx="0" cy="0"/>
          <a:chOff x="0" y="0"/>
          <a:chExt cx="0" cy="0"/>
        </a:xfrm>
      </p:grpSpPr>
      <p:sp>
        <p:nvSpPr>
          <p:cNvPr id="960" name="Google Shape;960;p73:notes"/>
          <p:cNvSpPr/>
          <p:nvPr>
            <p:ph idx="2" type="sldImg"/>
          </p:nvPr>
        </p:nvSpPr>
        <p:spPr>
          <a:xfrm>
            <a:off x="481013" y="1279525"/>
            <a:ext cx="6140450" cy="34544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61" name="Google Shape;961;p73:notes"/>
          <p:cNvSpPr txBox="1"/>
          <p:nvPr>
            <p:ph idx="1" type="body"/>
          </p:nvPr>
        </p:nvSpPr>
        <p:spPr>
          <a:xfrm>
            <a:off x="710248" y="4925407"/>
            <a:ext cx="5681980" cy="4029879"/>
          </a:xfrm>
          <a:prstGeom prst="rect">
            <a:avLst/>
          </a:prstGeom>
          <a:noFill/>
          <a:ln>
            <a:noFill/>
          </a:ln>
        </p:spPr>
        <p:txBody>
          <a:bodyPr anchorCtr="0" anchor="t" bIns="49525" lIns="99050" spcFirstLastPara="1" rIns="99050" wrap="square" tIns="49525">
            <a:noAutofit/>
          </a:bodyPr>
          <a:lstStyle/>
          <a:p>
            <a:pPr indent="0" lvl="0" marL="0" rtl="0" algn="l">
              <a:spcBef>
                <a:spcPts val="0"/>
              </a:spcBef>
              <a:spcAft>
                <a:spcPts val="0"/>
              </a:spcAft>
              <a:buNone/>
            </a:pPr>
            <a:r>
              <a:t/>
            </a:r>
            <a:endParaRPr/>
          </a:p>
        </p:txBody>
      </p:sp>
      <p:sp>
        <p:nvSpPr>
          <p:cNvPr id="962" name="Google Shape;962;p73:notes"/>
          <p:cNvSpPr txBox="1"/>
          <p:nvPr>
            <p:ph idx="12" type="sldNum"/>
          </p:nvPr>
        </p:nvSpPr>
        <p:spPr>
          <a:xfrm>
            <a:off x="4023092" y="9721107"/>
            <a:ext cx="3077739" cy="513507"/>
          </a:xfrm>
          <a:prstGeom prst="rect">
            <a:avLst/>
          </a:prstGeom>
          <a:noFill/>
          <a:ln>
            <a:noFill/>
          </a:ln>
        </p:spPr>
        <p:txBody>
          <a:bodyPr anchorCtr="0" anchor="b" bIns="49525" lIns="99050" spcFirstLastPara="1" rIns="99050" wrap="square" tIns="495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p8:notes"/>
          <p:cNvSpPr txBox="1"/>
          <p:nvPr>
            <p:ph idx="1" type="body"/>
          </p:nvPr>
        </p:nvSpPr>
        <p:spPr>
          <a:xfrm>
            <a:off x="710248" y="4925407"/>
            <a:ext cx="5681980" cy="4029879"/>
          </a:xfrm>
          <a:prstGeom prst="rect">
            <a:avLst/>
          </a:prstGeom>
        </p:spPr>
        <p:txBody>
          <a:bodyPr anchorCtr="0" anchor="t" bIns="49525" lIns="99050" spcFirstLastPara="1" rIns="99050" wrap="square" tIns="49525">
            <a:noAutofit/>
          </a:bodyPr>
          <a:lstStyle/>
          <a:p>
            <a:pPr indent="0" lvl="0" marL="0" rtl="0" algn="l">
              <a:spcBef>
                <a:spcPts val="0"/>
              </a:spcBef>
              <a:spcAft>
                <a:spcPts val="0"/>
              </a:spcAft>
              <a:buNone/>
            </a:pPr>
            <a:r>
              <a:t/>
            </a:r>
            <a:endParaRPr/>
          </a:p>
        </p:txBody>
      </p:sp>
      <p:sp>
        <p:nvSpPr>
          <p:cNvPr id="515" name="Google Shape;515;p8:notes"/>
          <p:cNvSpPr/>
          <p:nvPr>
            <p:ph idx="2" type="sldImg"/>
          </p:nvPr>
        </p:nvSpPr>
        <p:spPr>
          <a:xfrm>
            <a:off x="481013"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p9:notes"/>
          <p:cNvSpPr txBox="1"/>
          <p:nvPr>
            <p:ph idx="1" type="body"/>
          </p:nvPr>
        </p:nvSpPr>
        <p:spPr>
          <a:xfrm>
            <a:off x="710248" y="4925407"/>
            <a:ext cx="5681980" cy="4029879"/>
          </a:xfrm>
          <a:prstGeom prst="rect">
            <a:avLst/>
          </a:prstGeom>
        </p:spPr>
        <p:txBody>
          <a:bodyPr anchorCtr="0" anchor="t" bIns="49525" lIns="99050" spcFirstLastPara="1" rIns="99050" wrap="square" tIns="49525">
            <a:noAutofit/>
          </a:bodyPr>
          <a:lstStyle/>
          <a:p>
            <a:pPr indent="0" lvl="0" marL="0" rtl="0" algn="l">
              <a:spcBef>
                <a:spcPts val="0"/>
              </a:spcBef>
              <a:spcAft>
                <a:spcPts val="0"/>
              </a:spcAft>
              <a:buNone/>
            </a:pPr>
            <a:r>
              <a:t/>
            </a:r>
            <a:endParaRPr/>
          </a:p>
        </p:txBody>
      </p:sp>
      <p:sp>
        <p:nvSpPr>
          <p:cNvPr id="522" name="Google Shape;522;p9:notes"/>
          <p:cNvSpPr/>
          <p:nvPr>
            <p:ph idx="2" type="sldImg"/>
          </p:nvPr>
        </p:nvSpPr>
        <p:spPr>
          <a:xfrm>
            <a:off x="481013"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 Id="rId3" Type="http://schemas.openxmlformats.org/officeDocument/2006/relationships/image" Target="../media/image6.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 Id="rId3"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2.jp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3.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3.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png"/><Relationship Id="rId3" Type="http://schemas.openxmlformats.org/officeDocument/2006/relationships/image" Target="../media/image13.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8.jpg"/><Relationship Id="rId3" Type="http://schemas.openxmlformats.org/officeDocument/2006/relationships/image" Target="../media/image6.png"/></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8.jpg"/><Relationship Id="rId3"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2.jp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7.png"/></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2.png"/></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0.png"/></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0.png"/></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png"/></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png"/></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png"/></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png"/></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png"/></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2.jpg"/></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png"/></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png"/></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png"/></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2.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2.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8" name="Shape 18"/>
        <p:cNvGrpSpPr/>
        <p:nvPr/>
      </p:nvGrpSpPr>
      <p:grpSpPr>
        <a:xfrm>
          <a:off x="0" y="0"/>
          <a:ext cx="0" cy="0"/>
          <a:chOff x="0" y="0"/>
          <a:chExt cx="0" cy="0"/>
        </a:xfrm>
      </p:grpSpPr>
      <p:sp>
        <p:nvSpPr>
          <p:cNvPr id="19" name="Google Shape;19;p75"/>
          <p:cNvSpPr txBox="1"/>
          <p:nvPr>
            <p:ph type="title"/>
          </p:nvPr>
        </p:nvSpPr>
        <p:spPr>
          <a:xfrm>
            <a:off x="631926" y="559913"/>
            <a:ext cx="10893337" cy="964092"/>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1-column">
  <p:cSld name="Section 1-column">
    <p:spTree>
      <p:nvGrpSpPr>
        <p:cNvPr id="79" name="Shape 79"/>
        <p:cNvGrpSpPr/>
        <p:nvPr/>
      </p:nvGrpSpPr>
      <p:grpSpPr>
        <a:xfrm>
          <a:off x="0" y="0"/>
          <a:ext cx="0" cy="0"/>
          <a:chOff x="0" y="0"/>
          <a:chExt cx="0" cy="0"/>
        </a:xfrm>
      </p:grpSpPr>
      <p:sp>
        <p:nvSpPr>
          <p:cNvPr id="80" name="Google Shape;80;p84"/>
          <p:cNvSpPr txBox="1"/>
          <p:nvPr/>
        </p:nvSpPr>
        <p:spPr>
          <a:xfrm>
            <a:off x="914401" y="1905005"/>
            <a:ext cx="10893337" cy="964092"/>
          </a:xfrm>
          <a:prstGeom prst="rect">
            <a:avLst/>
          </a:prstGeom>
          <a:noFill/>
          <a:ln>
            <a:noFill/>
          </a:ln>
        </p:spPr>
        <p:txBody>
          <a:bodyPr anchorCtr="0" anchor="t" bIns="60950" lIns="121900" spcFirstLastPara="1" rIns="121900" wrap="square" tIns="60950">
            <a:noAutofit/>
          </a:bodyPr>
          <a:lstStyle/>
          <a:p>
            <a:pPr indent="0" lvl="0" marL="0" marR="0" rtl="0" algn="l">
              <a:lnSpc>
                <a:spcPct val="90000"/>
              </a:lnSpc>
              <a:spcBef>
                <a:spcPts val="0"/>
              </a:spcBef>
              <a:spcAft>
                <a:spcPts val="0"/>
              </a:spcAft>
              <a:buClr>
                <a:schemeClr val="accent1"/>
              </a:buClr>
              <a:buSzPts val="6667"/>
              <a:buFont typeface="Open Sans"/>
              <a:buNone/>
            </a:pPr>
            <a:r>
              <a:t/>
            </a:r>
            <a:endParaRPr b="0" i="0" sz="6667">
              <a:solidFill>
                <a:srgbClr val="FFFFFF"/>
              </a:solidFill>
              <a:latin typeface="Open Sans"/>
              <a:ea typeface="Open Sans"/>
              <a:cs typeface="Open Sans"/>
              <a:sym typeface="Open Sans"/>
            </a:endParaRPr>
          </a:p>
        </p:txBody>
      </p:sp>
      <p:pic>
        <p:nvPicPr>
          <p:cNvPr descr="icons and stuff-19.png" id="81" name="Google Shape;81;p84"/>
          <p:cNvPicPr preferRelativeResize="0"/>
          <p:nvPr/>
        </p:nvPicPr>
        <p:blipFill rotWithShape="1">
          <a:blip r:embed="rId2">
            <a:alphaModFix/>
          </a:blip>
          <a:srcRect b="0" l="0" r="0" t="0"/>
          <a:stretch/>
        </p:blipFill>
        <p:spPr>
          <a:xfrm>
            <a:off x="10756681" y="194581"/>
            <a:ext cx="1217984" cy="1525223"/>
          </a:xfrm>
          <a:prstGeom prst="rect">
            <a:avLst/>
          </a:prstGeom>
          <a:noFill/>
          <a:ln>
            <a:noFill/>
          </a:ln>
        </p:spPr>
      </p:pic>
      <p:sp>
        <p:nvSpPr>
          <p:cNvPr id="82" name="Google Shape;82;p84"/>
          <p:cNvSpPr txBox="1"/>
          <p:nvPr>
            <p:ph idx="1" type="body"/>
          </p:nvPr>
        </p:nvSpPr>
        <p:spPr>
          <a:xfrm>
            <a:off x="1016000" y="889000"/>
            <a:ext cx="9364133" cy="1905000"/>
          </a:xfrm>
          <a:prstGeom prst="rect">
            <a:avLst/>
          </a:prstGeom>
          <a:noFill/>
          <a:ln>
            <a:noFill/>
          </a:ln>
        </p:spPr>
        <p:txBody>
          <a:bodyPr anchorCtr="0" anchor="b" bIns="45700" lIns="91425" spcFirstLastPara="1" rIns="91425" wrap="square" tIns="45700">
            <a:noAutofit/>
          </a:bodyPr>
          <a:lstStyle>
            <a:lvl1pPr indent="-228600" lvl="0" marL="457200" algn="l">
              <a:spcBef>
                <a:spcPts val="764"/>
              </a:spcBef>
              <a:spcAft>
                <a:spcPts val="0"/>
              </a:spcAft>
              <a:buSzPts val="4107"/>
              <a:buNone/>
              <a:defRPr b="0" i="0" sz="5867">
                <a:solidFill>
                  <a:srgbClr val="1B5095"/>
                </a:solidFill>
                <a:latin typeface="Open Sans"/>
                <a:ea typeface="Open Sans"/>
                <a:cs typeface="Open Sans"/>
                <a:sym typeface="Open Sans"/>
              </a:defRPr>
            </a:lvl1pPr>
            <a:lvl2pPr indent="-308610" lvl="1" marL="914400" algn="l">
              <a:spcBef>
                <a:spcPts val="360"/>
              </a:spcBef>
              <a:spcAft>
                <a:spcPts val="0"/>
              </a:spcAft>
              <a:buSzPts val="1260"/>
              <a:buChar char="–"/>
              <a:defRPr/>
            </a:lvl2pPr>
            <a:lvl3pPr indent="-308610" lvl="2" marL="1371600" algn="l">
              <a:spcBef>
                <a:spcPts val="360"/>
              </a:spcBef>
              <a:spcAft>
                <a:spcPts val="0"/>
              </a:spcAft>
              <a:buSzPts val="1260"/>
              <a:buChar char="o"/>
              <a:defRPr/>
            </a:lvl3pPr>
            <a:lvl4pPr indent="-308610" lvl="3" marL="1828800" algn="l">
              <a:spcBef>
                <a:spcPts val="360"/>
              </a:spcBef>
              <a:spcAft>
                <a:spcPts val="0"/>
              </a:spcAft>
              <a:buSzPts val="1260"/>
              <a:buChar char="–"/>
              <a:defRPr/>
            </a:lvl4pPr>
            <a:lvl5pPr indent="-308610" lvl="4" marL="2286000" algn="l">
              <a:spcBef>
                <a:spcPts val="360"/>
              </a:spcBef>
              <a:spcAft>
                <a:spcPts val="0"/>
              </a:spcAft>
              <a:buSzPts val="1260"/>
              <a:buChar char="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3" name="Google Shape;83;p84"/>
          <p:cNvSpPr txBox="1"/>
          <p:nvPr>
            <p:ph idx="2" type="body"/>
          </p:nvPr>
        </p:nvSpPr>
        <p:spPr>
          <a:xfrm>
            <a:off x="1016000" y="2921000"/>
            <a:ext cx="9347200" cy="1092200"/>
          </a:xfrm>
          <a:prstGeom prst="rect">
            <a:avLst/>
          </a:prstGeom>
          <a:noFill/>
          <a:ln>
            <a:noFill/>
          </a:ln>
        </p:spPr>
        <p:txBody>
          <a:bodyPr anchorCtr="0" anchor="t" bIns="45700" lIns="91425" spcFirstLastPara="1" rIns="91425" wrap="square" tIns="45700">
            <a:noAutofit/>
          </a:bodyPr>
          <a:lstStyle>
            <a:lvl1pPr indent="-228600" lvl="0" marL="457200" algn="l">
              <a:spcBef>
                <a:spcPts val="764"/>
              </a:spcBef>
              <a:spcAft>
                <a:spcPts val="0"/>
              </a:spcAft>
              <a:buSzPts val="1867"/>
              <a:buNone/>
              <a:defRPr b="0" i="0" sz="2667">
                <a:solidFill>
                  <a:srgbClr val="1B5095"/>
                </a:solidFill>
                <a:latin typeface="Open Sans"/>
                <a:ea typeface="Open Sans"/>
                <a:cs typeface="Open Sans"/>
                <a:sym typeface="Open Sans"/>
              </a:defRPr>
            </a:lvl1pPr>
            <a:lvl2pPr indent="-308610" lvl="1" marL="914400" algn="l">
              <a:spcBef>
                <a:spcPts val="360"/>
              </a:spcBef>
              <a:spcAft>
                <a:spcPts val="0"/>
              </a:spcAft>
              <a:buSzPts val="1260"/>
              <a:buChar char="–"/>
              <a:defRPr/>
            </a:lvl2pPr>
            <a:lvl3pPr indent="-308610" lvl="2" marL="1371600" algn="l">
              <a:spcBef>
                <a:spcPts val="360"/>
              </a:spcBef>
              <a:spcAft>
                <a:spcPts val="0"/>
              </a:spcAft>
              <a:buSzPts val="1260"/>
              <a:buChar char="o"/>
              <a:defRPr/>
            </a:lvl3pPr>
            <a:lvl4pPr indent="-308610" lvl="3" marL="1828800" algn="l">
              <a:spcBef>
                <a:spcPts val="360"/>
              </a:spcBef>
              <a:spcAft>
                <a:spcPts val="0"/>
              </a:spcAft>
              <a:buSzPts val="1260"/>
              <a:buChar char="–"/>
              <a:defRPr/>
            </a:lvl4pPr>
            <a:lvl5pPr indent="-308610" lvl="4" marL="2286000" algn="l">
              <a:spcBef>
                <a:spcPts val="360"/>
              </a:spcBef>
              <a:spcAft>
                <a:spcPts val="0"/>
              </a:spcAft>
              <a:buSzPts val="1260"/>
              <a:buChar char="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4" name="Google Shape;84;p84"/>
          <p:cNvSpPr txBox="1"/>
          <p:nvPr>
            <p:ph idx="3" type="body"/>
          </p:nvPr>
        </p:nvSpPr>
        <p:spPr>
          <a:xfrm>
            <a:off x="1016000" y="4470400"/>
            <a:ext cx="9364133" cy="1600200"/>
          </a:xfrm>
          <a:prstGeom prst="rect">
            <a:avLst/>
          </a:prstGeom>
          <a:noFill/>
          <a:ln>
            <a:noFill/>
          </a:ln>
        </p:spPr>
        <p:txBody>
          <a:bodyPr anchorCtr="0" anchor="t" bIns="45700" lIns="91425" spcFirstLastPara="1" rIns="91425" wrap="square" tIns="45700">
            <a:normAutofit/>
          </a:bodyPr>
          <a:lstStyle>
            <a:lvl1pPr indent="-323411" lvl="0" marL="457200" algn="l">
              <a:spcBef>
                <a:spcPts val="764"/>
              </a:spcBef>
              <a:spcAft>
                <a:spcPts val="0"/>
              </a:spcAft>
              <a:buClr>
                <a:schemeClr val="dk1"/>
              </a:buClr>
              <a:buSzPts val="1493"/>
              <a:buFont typeface="Arial"/>
              <a:buChar char="•"/>
              <a:defRPr sz="2133"/>
            </a:lvl1pPr>
            <a:lvl2pPr indent="-308610" lvl="1" marL="914400" algn="l">
              <a:spcBef>
                <a:spcPts val="360"/>
              </a:spcBef>
              <a:spcAft>
                <a:spcPts val="0"/>
              </a:spcAft>
              <a:buSzPts val="1260"/>
              <a:buChar char="–"/>
              <a:defRPr/>
            </a:lvl2pPr>
            <a:lvl3pPr indent="-308610" lvl="2" marL="1371600" algn="l">
              <a:spcBef>
                <a:spcPts val="360"/>
              </a:spcBef>
              <a:spcAft>
                <a:spcPts val="0"/>
              </a:spcAft>
              <a:buSzPts val="1260"/>
              <a:buChar char="o"/>
              <a:defRPr/>
            </a:lvl3pPr>
            <a:lvl4pPr indent="-308610" lvl="3" marL="1828800" algn="l">
              <a:spcBef>
                <a:spcPts val="360"/>
              </a:spcBef>
              <a:spcAft>
                <a:spcPts val="0"/>
              </a:spcAft>
              <a:buSzPts val="1260"/>
              <a:buChar char="–"/>
              <a:defRPr/>
            </a:lvl4pPr>
            <a:lvl5pPr indent="-323411" lvl="4" marL="2286000" algn="l">
              <a:spcBef>
                <a:spcPts val="427"/>
              </a:spcBef>
              <a:spcAft>
                <a:spcPts val="0"/>
              </a:spcAft>
              <a:buSzPts val="1493"/>
              <a:buChar char="o"/>
              <a:defRPr sz="2133"/>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5" name="Google Shape;85;p84"/>
          <p:cNvSpPr txBox="1"/>
          <p:nvPr>
            <p:ph idx="12" type="sldNum"/>
          </p:nvPr>
        </p:nvSpPr>
        <p:spPr>
          <a:xfrm>
            <a:off x="11379200" y="6356351"/>
            <a:ext cx="609600" cy="366183"/>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solidFill>
                  <a:srgbClr val="888888"/>
                </a:solidFill>
              </a:defRPr>
            </a:lvl1pPr>
            <a:lvl2pPr indent="0" lvl="1" marL="0" algn="ctr">
              <a:spcBef>
                <a:spcPts val="0"/>
              </a:spcBef>
              <a:buNone/>
              <a:defRPr>
                <a:solidFill>
                  <a:srgbClr val="888888"/>
                </a:solidFill>
              </a:defRPr>
            </a:lvl2pPr>
            <a:lvl3pPr indent="0" lvl="2" marL="0" algn="ctr">
              <a:spcBef>
                <a:spcPts val="0"/>
              </a:spcBef>
              <a:buNone/>
              <a:defRPr>
                <a:solidFill>
                  <a:srgbClr val="888888"/>
                </a:solidFill>
              </a:defRPr>
            </a:lvl3pPr>
            <a:lvl4pPr indent="0" lvl="3" marL="0" algn="ctr">
              <a:spcBef>
                <a:spcPts val="0"/>
              </a:spcBef>
              <a:buNone/>
              <a:defRPr>
                <a:solidFill>
                  <a:srgbClr val="888888"/>
                </a:solidFill>
              </a:defRPr>
            </a:lvl4pPr>
            <a:lvl5pPr indent="0" lvl="4" marL="0" algn="ctr">
              <a:spcBef>
                <a:spcPts val="0"/>
              </a:spcBef>
              <a:buNone/>
              <a:defRPr>
                <a:solidFill>
                  <a:srgbClr val="888888"/>
                </a:solidFill>
              </a:defRPr>
            </a:lvl5pPr>
            <a:lvl6pPr indent="0" lvl="5" marL="0" algn="ctr">
              <a:spcBef>
                <a:spcPts val="0"/>
              </a:spcBef>
              <a:buNone/>
              <a:defRPr>
                <a:solidFill>
                  <a:srgbClr val="888888"/>
                </a:solidFill>
              </a:defRPr>
            </a:lvl6pPr>
            <a:lvl7pPr indent="0" lvl="6" marL="0" algn="ctr">
              <a:spcBef>
                <a:spcPts val="0"/>
              </a:spcBef>
              <a:buNone/>
              <a:defRPr>
                <a:solidFill>
                  <a:srgbClr val="888888"/>
                </a:solidFill>
              </a:defRPr>
            </a:lvl7pPr>
            <a:lvl8pPr indent="0" lvl="7" marL="0" algn="ctr">
              <a:spcBef>
                <a:spcPts val="0"/>
              </a:spcBef>
              <a:buNone/>
              <a:defRPr>
                <a:solidFill>
                  <a:srgbClr val="888888"/>
                </a:solidFill>
              </a:defRPr>
            </a:lvl8pPr>
            <a:lvl9pPr indent="0" lvl="8" marL="0" algn="ctr">
              <a:spcBef>
                <a:spcPts val="0"/>
              </a:spcBef>
              <a:buNone/>
              <a:defRPr>
                <a:solidFill>
                  <a:srgbClr val="888888"/>
                </a:solidFill>
              </a:defRPr>
            </a:lvl9pPr>
          </a:lstStyle>
          <a:p>
            <a:pPr indent="0" lvl="0" marL="0" rtl="0" algn="ctr">
              <a:spcBef>
                <a:spcPts val="0"/>
              </a:spcBef>
              <a:spcAft>
                <a:spcPts val="0"/>
              </a:spcAft>
              <a:buNone/>
            </a:pPr>
            <a:fld id="{00000000-1234-1234-1234-123412341234}" type="slidenum">
              <a:rPr lang="en-US"/>
              <a:t>‹#›</a:t>
            </a:fld>
            <a:endParaRPr/>
          </a:p>
        </p:txBody>
      </p:sp>
      <p:sp>
        <p:nvSpPr>
          <p:cNvPr id="86" name="Google Shape;86;p84"/>
          <p:cNvSpPr txBox="1"/>
          <p:nvPr/>
        </p:nvSpPr>
        <p:spPr>
          <a:xfrm>
            <a:off x="1117600" y="582934"/>
            <a:ext cx="9262533" cy="338554"/>
          </a:xfrm>
          <a:prstGeom prst="rect">
            <a:avLst/>
          </a:prstGeom>
          <a:noFill/>
          <a:ln>
            <a:noFill/>
          </a:ln>
        </p:spPr>
        <p:txBody>
          <a:bodyPr anchorCtr="0" anchor="b" bIns="45700" lIns="91425" spcFirstLastPara="1" rIns="91425" wrap="square" tIns="45700">
            <a:spAutoFit/>
          </a:bodyPr>
          <a:lstStyle/>
          <a:p>
            <a:pPr indent="0" lvl="0" marL="0" marR="0" rtl="0" algn="l">
              <a:spcBef>
                <a:spcPts val="0"/>
              </a:spcBef>
              <a:spcAft>
                <a:spcPts val="0"/>
              </a:spcAft>
              <a:buNone/>
            </a:pPr>
            <a:r>
              <a:rPr lang="en-US" sz="1600">
                <a:solidFill>
                  <a:srgbClr val="000000"/>
                </a:solidFill>
                <a:latin typeface="Open Sans"/>
                <a:ea typeface="Open Sans"/>
                <a:cs typeface="Open Sans"/>
                <a:sym typeface="Open Sans"/>
              </a:rPr>
              <a:t>LESSON 1 Wireless Prototyping</a:t>
            </a:r>
            <a:endParaRPr/>
          </a:p>
        </p:txBody>
      </p:sp>
      <p:pic>
        <p:nvPicPr>
          <p:cNvPr id="87" name="Google Shape;87;p84"/>
          <p:cNvPicPr preferRelativeResize="0"/>
          <p:nvPr/>
        </p:nvPicPr>
        <p:blipFill rotWithShape="1">
          <a:blip r:embed="rId3">
            <a:alphaModFix/>
          </a:blip>
          <a:srcRect b="0" l="0" r="0" t="0"/>
          <a:stretch/>
        </p:blipFill>
        <p:spPr>
          <a:xfrm>
            <a:off x="0" y="0"/>
            <a:ext cx="1073426" cy="459031"/>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xercise">
  <p:cSld name="Exercise">
    <p:spTree>
      <p:nvGrpSpPr>
        <p:cNvPr id="88" name="Shape 88"/>
        <p:cNvGrpSpPr/>
        <p:nvPr/>
      </p:nvGrpSpPr>
      <p:grpSpPr>
        <a:xfrm>
          <a:off x="0" y="0"/>
          <a:ext cx="0" cy="0"/>
          <a:chOff x="0" y="0"/>
          <a:chExt cx="0" cy="0"/>
        </a:xfrm>
      </p:grpSpPr>
      <p:pic>
        <p:nvPicPr>
          <p:cNvPr descr="shutterstock_107929916.jpg" id="89" name="Google Shape;89;p85"/>
          <p:cNvPicPr preferRelativeResize="0"/>
          <p:nvPr/>
        </p:nvPicPr>
        <p:blipFill rotWithShape="1">
          <a:blip r:embed="rId2">
            <a:alphaModFix/>
          </a:blip>
          <a:srcRect b="2430" l="0" r="9194" t="0"/>
          <a:stretch/>
        </p:blipFill>
        <p:spPr>
          <a:xfrm>
            <a:off x="8178803" y="1600206"/>
            <a:ext cx="3985540" cy="2855596"/>
          </a:xfrm>
          <a:prstGeom prst="rect">
            <a:avLst/>
          </a:prstGeom>
          <a:noFill/>
          <a:ln>
            <a:noFill/>
          </a:ln>
        </p:spPr>
      </p:pic>
      <p:sp>
        <p:nvSpPr>
          <p:cNvPr id="90" name="Google Shape;90;p85"/>
          <p:cNvSpPr/>
          <p:nvPr/>
        </p:nvSpPr>
        <p:spPr>
          <a:xfrm>
            <a:off x="-2133600" y="1600200"/>
            <a:ext cx="11988800" cy="2844800"/>
          </a:xfrm>
          <a:prstGeom prst="parallelogram">
            <a:avLst>
              <a:gd fmla="val 56447" name="adj"/>
            </a:avLst>
          </a:prstGeom>
          <a:solidFill>
            <a:schemeClr val="accent5"/>
          </a:solidFill>
          <a:ln>
            <a:noFill/>
          </a:ln>
          <a:effectLst>
            <a:outerShdw sx="1000" rotWithShape="0" algn="tl" sy="1000">
              <a:srgbClr val="000000"/>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3200">
              <a:solidFill>
                <a:srgbClr val="FFFFFF"/>
              </a:solidFill>
              <a:latin typeface="Open Sans"/>
              <a:ea typeface="Open Sans"/>
              <a:cs typeface="Open Sans"/>
              <a:sym typeface="Open Sans"/>
            </a:endParaRPr>
          </a:p>
        </p:txBody>
      </p:sp>
      <p:sp>
        <p:nvSpPr>
          <p:cNvPr id="91" name="Google Shape;91;p85"/>
          <p:cNvSpPr txBox="1"/>
          <p:nvPr>
            <p:ph idx="12" type="sldNum"/>
          </p:nvPr>
        </p:nvSpPr>
        <p:spPr>
          <a:xfrm>
            <a:off x="11379200" y="6356351"/>
            <a:ext cx="609600" cy="366183"/>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solidFill>
                  <a:srgbClr val="888888"/>
                </a:solidFill>
              </a:defRPr>
            </a:lvl1pPr>
            <a:lvl2pPr indent="0" lvl="1" marL="0" algn="ctr">
              <a:spcBef>
                <a:spcPts val="0"/>
              </a:spcBef>
              <a:buNone/>
              <a:defRPr>
                <a:solidFill>
                  <a:srgbClr val="888888"/>
                </a:solidFill>
              </a:defRPr>
            </a:lvl2pPr>
            <a:lvl3pPr indent="0" lvl="2" marL="0" algn="ctr">
              <a:spcBef>
                <a:spcPts val="0"/>
              </a:spcBef>
              <a:buNone/>
              <a:defRPr>
                <a:solidFill>
                  <a:srgbClr val="888888"/>
                </a:solidFill>
              </a:defRPr>
            </a:lvl3pPr>
            <a:lvl4pPr indent="0" lvl="3" marL="0" algn="ctr">
              <a:spcBef>
                <a:spcPts val="0"/>
              </a:spcBef>
              <a:buNone/>
              <a:defRPr>
                <a:solidFill>
                  <a:srgbClr val="888888"/>
                </a:solidFill>
              </a:defRPr>
            </a:lvl4pPr>
            <a:lvl5pPr indent="0" lvl="4" marL="0" algn="ctr">
              <a:spcBef>
                <a:spcPts val="0"/>
              </a:spcBef>
              <a:buNone/>
              <a:defRPr>
                <a:solidFill>
                  <a:srgbClr val="888888"/>
                </a:solidFill>
              </a:defRPr>
            </a:lvl5pPr>
            <a:lvl6pPr indent="0" lvl="5" marL="0" algn="ctr">
              <a:spcBef>
                <a:spcPts val="0"/>
              </a:spcBef>
              <a:buNone/>
              <a:defRPr>
                <a:solidFill>
                  <a:srgbClr val="888888"/>
                </a:solidFill>
              </a:defRPr>
            </a:lvl6pPr>
            <a:lvl7pPr indent="0" lvl="6" marL="0" algn="ctr">
              <a:spcBef>
                <a:spcPts val="0"/>
              </a:spcBef>
              <a:buNone/>
              <a:defRPr>
                <a:solidFill>
                  <a:srgbClr val="888888"/>
                </a:solidFill>
              </a:defRPr>
            </a:lvl7pPr>
            <a:lvl8pPr indent="0" lvl="7" marL="0" algn="ctr">
              <a:spcBef>
                <a:spcPts val="0"/>
              </a:spcBef>
              <a:buNone/>
              <a:defRPr>
                <a:solidFill>
                  <a:srgbClr val="888888"/>
                </a:solidFill>
              </a:defRPr>
            </a:lvl8pPr>
            <a:lvl9pPr indent="0" lvl="8" marL="0" algn="ctr">
              <a:spcBef>
                <a:spcPts val="0"/>
              </a:spcBef>
              <a:buNone/>
              <a:defRPr>
                <a:solidFill>
                  <a:srgbClr val="888888"/>
                </a:solidFill>
              </a:defRPr>
            </a:lvl9pPr>
          </a:lstStyle>
          <a:p>
            <a:pPr indent="0" lvl="0" marL="0" rtl="0" algn="ctr">
              <a:spcBef>
                <a:spcPts val="0"/>
              </a:spcBef>
              <a:spcAft>
                <a:spcPts val="0"/>
              </a:spcAft>
              <a:buNone/>
            </a:pPr>
            <a:fld id="{00000000-1234-1234-1234-123412341234}" type="slidenum">
              <a:rPr lang="en-US"/>
              <a:t>‹#›</a:t>
            </a:fld>
            <a:endParaRPr/>
          </a:p>
        </p:txBody>
      </p:sp>
      <p:sp>
        <p:nvSpPr>
          <p:cNvPr id="92" name="Google Shape;92;p85"/>
          <p:cNvSpPr txBox="1"/>
          <p:nvPr>
            <p:ph idx="1" type="body"/>
          </p:nvPr>
        </p:nvSpPr>
        <p:spPr>
          <a:xfrm>
            <a:off x="396949" y="4546600"/>
            <a:ext cx="11490251" cy="1727200"/>
          </a:xfrm>
          <a:prstGeom prst="rect">
            <a:avLst/>
          </a:prstGeom>
          <a:noFill/>
          <a:ln>
            <a:noFill/>
          </a:ln>
        </p:spPr>
        <p:txBody>
          <a:bodyPr anchorCtr="0" anchor="t" bIns="45700" lIns="91425" spcFirstLastPara="1" rIns="91425" wrap="square" tIns="45700">
            <a:normAutofit/>
          </a:bodyPr>
          <a:lstStyle>
            <a:lvl1pPr indent="-228600" lvl="0" marL="457200" algn="l">
              <a:spcBef>
                <a:spcPts val="764"/>
              </a:spcBef>
              <a:spcAft>
                <a:spcPts val="0"/>
              </a:spcAft>
              <a:buSzPts val="1867"/>
              <a:buFont typeface="Open Sans"/>
              <a:buNone/>
              <a:defRPr sz="2667"/>
            </a:lvl1pPr>
            <a:lvl2pPr indent="-308610" lvl="1" marL="914400" algn="l">
              <a:spcBef>
                <a:spcPts val="360"/>
              </a:spcBef>
              <a:spcAft>
                <a:spcPts val="0"/>
              </a:spcAft>
              <a:buSzPts val="1260"/>
              <a:buChar char="–"/>
              <a:defRPr/>
            </a:lvl2pPr>
            <a:lvl3pPr indent="-228600" lvl="2" marL="1371600" algn="l">
              <a:spcBef>
                <a:spcPts val="480"/>
              </a:spcBef>
              <a:spcAft>
                <a:spcPts val="0"/>
              </a:spcAft>
              <a:buSzPts val="1680"/>
              <a:buNone/>
              <a:defRPr/>
            </a:lvl3pPr>
            <a:lvl4pPr indent="-308610" lvl="3" marL="1828800" algn="l">
              <a:spcBef>
                <a:spcPts val="360"/>
              </a:spcBef>
              <a:spcAft>
                <a:spcPts val="0"/>
              </a:spcAft>
              <a:buSzPts val="1260"/>
              <a:buChar char="–"/>
              <a:defRPr/>
            </a:lvl4pPr>
            <a:lvl5pPr indent="-308610" lvl="4" marL="2286000" algn="l">
              <a:spcBef>
                <a:spcPts val="360"/>
              </a:spcBef>
              <a:spcAft>
                <a:spcPts val="0"/>
              </a:spcAft>
              <a:buSzPts val="1260"/>
              <a:buChar char="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93" name="Google Shape;93;p85"/>
          <p:cNvSpPr txBox="1"/>
          <p:nvPr/>
        </p:nvSpPr>
        <p:spPr>
          <a:xfrm>
            <a:off x="609600" y="1972846"/>
            <a:ext cx="7857067" cy="338554"/>
          </a:xfrm>
          <a:prstGeom prst="rect">
            <a:avLst/>
          </a:prstGeom>
          <a:noFill/>
          <a:ln>
            <a:noFill/>
          </a:ln>
        </p:spPr>
        <p:txBody>
          <a:bodyPr anchorCtr="0" anchor="b" bIns="45700" lIns="91425" spcFirstLastPara="1" rIns="91425" wrap="square" tIns="45700">
            <a:spAutoFit/>
          </a:bodyPr>
          <a:lstStyle/>
          <a:p>
            <a:pPr indent="0" lvl="0" marL="0" marR="0" rtl="0" algn="l">
              <a:spcBef>
                <a:spcPts val="0"/>
              </a:spcBef>
              <a:spcAft>
                <a:spcPts val="0"/>
              </a:spcAft>
              <a:buNone/>
            </a:pPr>
            <a:r>
              <a:rPr lang="en-US" sz="1600">
                <a:solidFill>
                  <a:srgbClr val="FFFFFF"/>
                </a:solidFill>
                <a:latin typeface="Open Sans"/>
                <a:ea typeface="Open Sans"/>
                <a:cs typeface="Open Sans"/>
                <a:sym typeface="Open Sans"/>
              </a:rPr>
              <a:t>LESSON 1 Wireless Prototyping</a:t>
            </a:r>
            <a:endParaRPr/>
          </a:p>
        </p:txBody>
      </p:sp>
      <p:pic>
        <p:nvPicPr>
          <p:cNvPr descr="student_labview ni blue.png" id="94" name="Google Shape;94;p85"/>
          <p:cNvPicPr preferRelativeResize="0"/>
          <p:nvPr/>
        </p:nvPicPr>
        <p:blipFill rotWithShape="1">
          <a:blip r:embed="rId3">
            <a:alphaModFix/>
          </a:blip>
          <a:srcRect b="0" l="0" r="0" t="0"/>
          <a:stretch/>
        </p:blipFill>
        <p:spPr>
          <a:xfrm>
            <a:off x="10871200" y="381000"/>
            <a:ext cx="1072800" cy="914400"/>
          </a:xfrm>
          <a:prstGeom prst="rect">
            <a:avLst/>
          </a:prstGeom>
          <a:noFill/>
          <a:ln>
            <a:noFill/>
          </a:ln>
        </p:spPr>
      </p:pic>
      <p:sp>
        <p:nvSpPr>
          <p:cNvPr id="95" name="Google Shape;95;p85"/>
          <p:cNvSpPr txBox="1"/>
          <p:nvPr>
            <p:ph idx="2" type="body"/>
          </p:nvPr>
        </p:nvSpPr>
        <p:spPr>
          <a:xfrm>
            <a:off x="508001" y="2286000"/>
            <a:ext cx="8089900" cy="691117"/>
          </a:xfrm>
          <a:prstGeom prst="rect">
            <a:avLst/>
          </a:prstGeom>
          <a:noFill/>
          <a:ln>
            <a:noFill/>
          </a:ln>
        </p:spPr>
        <p:txBody>
          <a:bodyPr anchorCtr="0" anchor="t" bIns="45700" lIns="91425" spcFirstLastPara="1" rIns="91425" wrap="square" tIns="45700">
            <a:noAutofit/>
          </a:bodyPr>
          <a:lstStyle>
            <a:lvl1pPr indent="-228600" lvl="0" marL="457200" algn="l">
              <a:lnSpc>
                <a:spcPct val="80000"/>
              </a:lnSpc>
              <a:spcBef>
                <a:spcPts val="764"/>
              </a:spcBef>
              <a:spcAft>
                <a:spcPts val="0"/>
              </a:spcAft>
              <a:buSzPts val="3733"/>
              <a:buNone/>
              <a:defRPr b="0" i="0" sz="5333">
                <a:solidFill>
                  <a:schemeClr val="lt1"/>
                </a:solidFill>
                <a:latin typeface="Open Sans"/>
                <a:ea typeface="Open Sans"/>
                <a:cs typeface="Open Sans"/>
                <a:sym typeface="Open Sans"/>
              </a:defRPr>
            </a:lvl1pPr>
            <a:lvl2pPr indent="-228600" lvl="1" marL="914400" algn="l">
              <a:spcBef>
                <a:spcPts val="1173"/>
              </a:spcBef>
              <a:spcAft>
                <a:spcPts val="0"/>
              </a:spcAft>
              <a:buSzPts val="4107"/>
              <a:buNone/>
              <a:defRPr sz="5867">
                <a:solidFill>
                  <a:schemeClr val="lt1"/>
                </a:solidFill>
              </a:defRPr>
            </a:lvl2pPr>
            <a:lvl3pPr indent="-308610" lvl="2" marL="1371600" algn="l">
              <a:spcBef>
                <a:spcPts val="360"/>
              </a:spcBef>
              <a:spcAft>
                <a:spcPts val="0"/>
              </a:spcAft>
              <a:buSzPts val="1260"/>
              <a:buChar char="o"/>
              <a:defRPr/>
            </a:lvl3pPr>
            <a:lvl4pPr indent="-308610" lvl="3" marL="1828800" algn="l">
              <a:spcBef>
                <a:spcPts val="360"/>
              </a:spcBef>
              <a:spcAft>
                <a:spcPts val="0"/>
              </a:spcAft>
              <a:buSzPts val="1260"/>
              <a:buChar char="–"/>
              <a:defRPr/>
            </a:lvl4pPr>
            <a:lvl5pPr indent="-308610" lvl="4" marL="2286000" algn="l">
              <a:spcBef>
                <a:spcPts val="360"/>
              </a:spcBef>
              <a:spcAft>
                <a:spcPts val="0"/>
              </a:spcAft>
              <a:buSzPts val="1260"/>
              <a:buChar char="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96" name="Google Shape;96;p85"/>
          <p:cNvSpPr txBox="1"/>
          <p:nvPr>
            <p:ph idx="3" type="body"/>
          </p:nvPr>
        </p:nvSpPr>
        <p:spPr>
          <a:xfrm>
            <a:off x="498541" y="3013762"/>
            <a:ext cx="8089900" cy="691117"/>
          </a:xfrm>
          <a:prstGeom prst="rect">
            <a:avLst/>
          </a:prstGeom>
          <a:noFill/>
          <a:ln>
            <a:noFill/>
          </a:ln>
        </p:spPr>
        <p:txBody>
          <a:bodyPr anchorCtr="0" anchor="t" bIns="45700" lIns="91425" spcFirstLastPara="1" rIns="91425" wrap="square" tIns="45700">
            <a:noAutofit/>
          </a:bodyPr>
          <a:lstStyle>
            <a:lvl1pPr indent="-228600" lvl="0" marL="457200" algn="l">
              <a:lnSpc>
                <a:spcPct val="80000"/>
              </a:lnSpc>
              <a:spcBef>
                <a:spcPts val="764"/>
              </a:spcBef>
              <a:spcAft>
                <a:spcPts val="0"/>
              </a:spcAft>
              <a:buSzPts val="2987"/>
              <a:buNone/>
              <a:defRPr b="0" i="0" sz="4267">
                <a:solidFill>
                  <a:schemeClr val="lt1"/>
                </a:solidFill>
                <a:latin typeface="Open Sans"/>
                <a:ea typeface="Open Sans"/>
                <a:cs typeface="Open Sans"/>
                <a:sym typeface="Open Sans"/>
              </a:defRPr>
            </a:lvl1pPr>
            <a:lvl2pPr indent="-228600" lvl="1" marL="914400" algn="l">
              <a:spcBef>
                <a:spcPts val="1173"/>
              </a:spcBef>
              <a:spcAft>
                <a:spcPts val="0"/>
              </a:spcAft>
              <a:buSzPts val="4107"/>
              <a:buNone/>
              <a:defRPr sz="5867">
                <a:solidFill>
                  <a:schemeClr val="lt1"/>
                </a:solidFill>
              </a:defRPr>
            </a:lvl2pPr>
            <a:lvl3pPr indent="-308610" lvl="2" marL="1371600" algn="l">
              <a:spcBef>
                <a:spcPts val="360"/>
              </a:spcBef>
              <a:spcAft>
                <a:spcPts val="0"/>
              </a:spcAft>
              <a:buSzPts val="1260"/>
              <a:buChar char="o"/>
              <a:defRPr/>
            </a:lvl3pPr>
            <a:lvl4pPr indent="-308610" lvl="3" marL="1828800" algn="l">
              <a:spcBef>
                <a:spcPts val="360"/>
              </a:spcBef>
              <a:spcAft>
                <a:spcPts val="0"/>
              </a:spcAft>
              <a:buSzPts val="1260"/>
              <a:buChar char="–"/>
              <a:defRPr/>
            </a:lvl4pPr>
            <a:lvl5pPr indent="-308610" lvl="4" marL="2286000" algn="l">
              <a:spcBef>
                <a:spcPts val="360"/>
              </a:spcBef>
              <a:spcAft>
                <a:spcPts val="0"/>
              </a:spcAft>
              <a:buSzPts val="1260"/>
              <a:buChar char="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xercise Discussion">
  <p:cSld name="Exercise Discussion">
    <p:spTree>
      <p:nvGrpSpPr>
        <p:cNvPr id="97" name="Shape 97"/>
        <p:cNvGrpSpPr/>
        <p:nvPr/>
      </p:nvGrpSpPr>
      <p:grpSpPr>
        <a:xfrm>
          <a:off x="0" y="0"/>
          <a:ext cx="0" cy="0"/>
          <a:chOff x="0" y="0"/>
          <a:chExt cx="0" cy="0"/>
        </a:xfrm>
      </p:grpSpPr>
      <p:pic>
        <p:nvPicPr>
          <p:cNvPr descr="shutterstock_107929916.jpg" id="98" name="Google Shape;98;p86"/>
          <p:cNvPicPr preferRelativeResize="0"/>
          <p:nvPr/>
        </p:nvPicPr>
        <p:blipFill rotWithShape="1">
          <a:blip r:embed="rId2">
            <a:alphaModFix/>
          </a:blip>
          <a:srcRect b="2430" l="0" r="9194" t="0"/>
          <a:stretch/>
        </p:blipFill>
        <p:spPr>
          <a:xfrm>
            <a:off x="8178803" y="1600206"/>
            <a:ext cx="3985540" cy="2855596"/>
          </a:xfrm>
          <a:prstGeom prst="rect">
            <a:avLst/>
          </a:prstGeom>
          <a:noFill/>
          <a:ln>
            <a:noFill/>
          </a:ln>
        </p:spPr>
      </p:pic>
      <p:sp>
        <p:nvSpPr>
          <p:cNvPr id="99" name="Google Shape;99;p86"/>
          <p:cNvSpPr/>
          <p:nvPr/>
        </p:nvSpPr>
        <p:spPr>
          <a:xfrm>
            <a:off x="-2133600" y="1600200"/>
            <a:ext cx="11988800" cy="2844800"/>
          </a:xfrm>
          <a:prstGeom prst="parallelogram">
            <a:avLst>
              <a:gd fmla="val 56447" name="adj"/>
            </a:avLst>
          </a:prstGeom>
          <a:solidFill>
            <a:schemeClr val="accent5"/>
          </a:solidFill>
          <a:ln>
            <a:noFill/>
          </a:ln>
          <a:effectLst>
            <a:outerShdw sx="1000" rotWithShape="0" algn="tl" sy="1000">
              <a:srgbClr val="000000"/>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3200">
              <a:solidFill>
                <a:srgbClr val="FFFFFF"/>
              </a:solidFill>
              <a:latin typeface="Open Sans"/>
              <a:ea typeface="Open Sans"/>
              <a:cs typeface="Open Sans"/>
              <a:sym typeface="Open Sans"/>
            </a:endParaRPr>
          </a:p>
        </p:txBody>
      </p:sp>
      <p:sp>
        <p:nvSpPr>
          <p:cNvPr id="100" name="Google Shape;100;p86"/>
          <p:cNvSpPr txBox="1"/>
          <p:nvPr>
            <p:ph idx="1" type="body"/>
          </p:nvPr>
        </p:nvSpPr>
        <p:spPr>
          <a:xfrm>
            <a:off x="508001" y="2286000"/>
            <a:ext cx="8089900" cy="691117"/>
          </a:xfrm>
          <a:prstGeom prst="rect">
            <a:avLst/>
          </a:prstGeom>
          <a:noFill/>
          <a:ln>
            <a:noFill/>
          </a:ln>
        </p:spPr>
        <p:txBody>
          <a:bodyPr anchorCtr="0" anchor="t" bIns="45700" lIns="91425" spcFirstLastPara="1" rIns="91425" wrap="square" tIns="45700">
            <a:noAutofit/>
          </a:bodyPr>
          <a:lstStyle>
            <a:lvl1pPr indent="-228600" lvl="0" marL="457200" algn="l">
              <a:lnSpc>
                <a:spcPct val="80000"/>
              </a:lnSpc>
              <a:spcBef>
                <a:spcPts val="764"/>
              </a:spcBef>
              <a:spcAft>
                <a:spcPts val="0"/>
              </a:spcAft>
              <a:buSzPts val="3733"/>
              <a:buNone/>
              <a:defRPr b="0" i="0" sz="5333">
                <a:solidFill>
                  <a:schemeClr val="lt1"/>
                </a:solidFill>
                <a:latin typeface="Open Sans"/>
                <a:ea typeface="Open Sans"/>
                <a:cs typeface="Open Sans"/>
                <a:sym typeface="Open Sans"/>
              </a:defRPr>
            </a:lvl1pPr>
            <a:lvl2pPr indent="-228600" lvl="1" marL="914400" algn="l">
              <a:spcBef>
                <a:spcPts val="1173"/>
              </a:spcBef>
              <a:spcAft>
                <a:spcPts val="0"/>
              </a:spcAft>
              <a:buSzPts val="4107"/>
              <a:buNone/>
              <a:defRPr sz="5867">
                <a:solidFill>
                  <a:schemeClr val="lt1"/>
                </a:solidFill>
              </a:defRPr>
            </a:lvl2pPr>
            <a:lvl3pPr indent="-308610" lvl="2" marL="1371600" algn="l">
              <a:spcBef>
                <a:spcPts val="360"/>
              </a:spcBef>
              <a:spcAft>
                <a:spcPts val="0"/>
              </a:spcAft>
              <a:buSzPts val="1260"/>
              <a:buChar char="o"/>
              <a:defRPr/>
            </a:lvl3pPr>
            <a:lvl4pPr indent="-308610" lvl="3" marL="1828800" algn="l">
              <a:spcBef>
                <a:spcPts val="360"/>
              </a:spcBef>
              <a:spcAft>
                <a:spcPts val="0"/>
              </a:spcAft>
              <a:buSzPts val="1260"/>
              <a:buChar char="–"/>
              <a:defRPr/>
            </a:lvl4pPr>
            <a:lvl5pPr indent="-308610" lvl="4" marL="2286000" algn="l">
              <a:spcBef>
                <a:spcPts val="360"/>
              </a:spcBef>
              <a:spcAft>
                <a:spcPts val="0"/>
              </a:spcAft>
              <a:buSzPts val="1260"/>
              <a:buChar char="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01" name="Google Shape;101;p86"/>
          <p:cNvSpPr txBox="1"/>
          <p:nvPr>
            <p:ph idx="12" type="sldNum"/>
          </p:nvPr>
        </p:nvSpPr>
        <p:spPr>
          <a:xfrm>
            <a:off x="11379200" y="6356351"/>
            <a:ext cx="609600" cy="366183"/>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solidFill>
                  <a:srgbClr val="888888"/>
                </a:solidFill>
              </a:defRPr>
            </a:lvl1pPr>
            <a:lvl2pPr indent="0" lvl="1" marL="0" algn="ctr">
              <a:spcBef>
                <a:spcPts val="0"/>
              </a:spcBef>
              <a:buNone/>
              <a:defRPr>
                <a:solidFill>
                  <a:srgbClr val="888888"/>
                </a:solidFill>
              </a:defRPr>
            </a:lvl2pPr>
            <a:lvl3pPr indent="0" lvl="2" marL="0" algn="ctr">
              <a:spcBef>
                <a:spcPts val="0"/>
              </a:spcBef>
              <a:buNone/>
              <a:defRPr>
                <a:solidFill>
                  <a:srgbClr val="888888"/>
                </a:solidFill>
              </a:defRPr>
            </a:lvl3pPr>
            <a:lvl4pPr indent="0" lvl="3" marL="0" algn="ctr">
              <a:spcBef>
                <a:spcPts val="0"/>
              </a:spcBef>
              <a:buNone/>
              <a:defRPr>
                <a:solidFill>
                  <a:srgbClr val="888888"/>
                </a:solidFill>
              </a:defRPr>
            </a:lvl4pPr>
            <a:lvl5pPr indent="0" lvl="4" marL="0" algn="ctr">
              <a:spcBef>
                <a:spcPts val="0"/>
              </a:spcBef>
              <a:buNone/>
              <a:defRPr>
                <a:solidFill>
                  <a:srgbClr val="888888"/>
                </a:solidFill>
              </a:defRPr>
            </a:lvl5pPr>
            <a:lvl6pPr indent="0" lvl="5" marL="0" algn="ctr">
              <a:spcBef>
                <a:spcPts val="0"/>
              </a:spcBef>
              <a:buNone/>
              <a:defRPr>
                <a:solidFill>
                  <a:srgbClr val="888888"/>
                </a:solidFill>
              </a:defRPr>
            </a:lvl6pPr>
            <a:lvl7pPr indent="0" lvl="6" marL="0" algn="ctr">
              <a:spcBef>
                <a:spcPts val="0"/>
              </a:spcBef>
              <a:buNone/>
              <a:defRPr>
                <a:solidFill>
                  <a:srgbClr val="888888"/>
                </a:solidFill>
              </a:defRPr>
            </a:lvl7pPr>
            <a:lvl8pPr indent="0" lvl="7" marL="0" algn="ctr">
              <a:spcBef>
                <a:spcPts val="0"/>
              </a:spcBef>
              <a:buNone/>
              <a:defRPr>
                <a:solidFill>
                  <a:srgbClr val="888888"/>
                </a:solidFill>
              </a:defRPr>
            </a:lvl8pPr>
            <a:lvl9pPr indent="0" lvl="8" marL="0" algn="ctr">
              <a:spcBef>
                <a:spcPts val="0"/>
              </a:spcBef>
              <a:buNone/>
              <a:defRPr>
                <a:solidFill>
                  <a:srgbClr val="888888"/>
                </a:solidFill>
              </a:defRPr>
            </a:lvl9pPr>
          </a:lstStyle>
          <a:p>
            <a:pPr indent="0" lvl="0" marL="0" rtl="0" algn="ctr">
              <a:spcBef>
                <a:spcPts val="0"/>
              </a:spcBef>
              <a:spcAft>
                <a:spcPts val="0"/>
              </a:spcAft>
              <a:buNone/>
            </a:pPr>
            <a:fld id="{00000000-1234-1234-1234-123412341234}" type="slidenum">
              <a:rPr lang="en-US"/>
              <a:t>‹#›</a:t>
            </a:fld>
            <a:endParaRPr/>
          </a:p>
        </p:txBody>
      </p:sp>
      <p:sp>
        <p:nvSpPr>
          <p:cNvPr id="102" name="Google Shape;102;p86"/>
          <p:cNvSpPr txBox="1"/>
          <p:nvPr>
            <p:ph idx="2" type="body"/>
          </p:nvPr>
        </p:nvSpPr>
        <p:spPr>
          <a:xfrm>
            <a:off x="406400" y="4546600"/>
            <a:ext cx="11176000" cy="1727200"/>
          </a:xfrm>
          <a:prstGeom prst="rect">
            <a:avLst/>
          </a:prstGeom>
          <a:noFill/>
          <a:ln>
            <a:noFill/>
          </a:ln>
        </p:spPr>
        <p:txBody>
          <a:bodyPr anchorCtr="0" anchor="t" bIns="45700" lIns="91425" spcFirstLastPara="1" rIns="91425" wrap="square" tIns="45700">
            <a:normAutofit/>
          </a:bodyPr>
          <a:lstStyle>
            <a:lvl1pPr indent="-228600" lvl="0" marL="457200" algn="l">
              <a:spcBef>
                <a:spcPts val="764"/>
              </a:spcBef>
              <a:spcAft>
                <a:spcPts val="0"/>
              </a:spcAft>
              <a:buSzPts val="1680"/>
              <a:buFont typeface="Arial"/>
              <a:buNone/>
              <a:defRPr sz="2400"/>
            </a:lvl1pPr>
            <a:lvl2pPr indent="-308610" lvl="1" marL="914400" algn="l">
              <a:spcBef>
                <a:spcPts val="360"/>
              </a:spcBef>
              <a:spcAft>
                <a:spcPts val="0"/>
              </a:spcAft>
              <a:buSzPts val="1260"/>
              <a:buChar char="–"/>
              <a:defRPr/>
            </a:lvl2pPr>
            <a:lvl3pPr indent="-308610" lvl="2" marL="1371600" algn="l">
              <a:spcBef>
                <a:spcPts val="360"/>
              </a:spcBef>
              <a:spcAft>
                <a:spcPts val="0"/>
              </a:spcAft>
              <a:buSzPts val="1260"/>
              <a:buChar char="o"/>
              <a:defRPr/>
            </a:lvl3pPr>
            <a:lvl4pPr indent="-308610" lvl="3" marL="1828800" algn="l">
              <a:spcBef>
                <a:spcPts val="360"/>
              </a:spcBef>
              <a:spcAft>
                <a:spcPts val="0"/>
              </a:spcAft>
              <a:buSzPts val="1260"/>
              <a:buChar char="–"/>
              <a:defRPr/>
            </a:lvl4pPr>
            <a:lvl5pPr indent="-308610" lvl="4" marL="2286000" algn="l">
              <a:spcBef>
                <a:spcPts val="360"/>
              </a:spcBef>
              <a:spcAft>
                <a:spcPts val="0"/>
              </a:spcAft>
              <a:buSzPts val="1260"/>
              <a:buChar char="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pic>
        <p:nvPicPr>
          <p:cNvPr descr="group activity ni blue.png" id="103" name="Google Shape;103;p86"/>
          <p:cNvPicPr preferRelativeResize="0"/>
          <p:nvPr/>
        </p:nvPicPr>
        <p:blipFill rotWithShape="1">
          <a:blip r:embed="rId3">
            <a:alphaModFix/>
          </a:blip>
          <a:srcRect b="0" l="0" r="0" t="0"/>
          <a:stretch/>
        </p:blipFill>
        <p:spPr>
          <a:xfrm>
            <a:off x="10871201" y="279400"/>
            <a:ext cx="814063" cy="1016000"/>
          </a:xfrm>
          <a:prstGeom prst="rect">
            <a:avLst/>
          </a:prstGeom>
          <a:noFill/>
          <a:ln>
            <a:noFill/>
          </a:ln>
        </p:spPr>
      </p:pic>
      <p:sp>
        <p:nvSpPr>
          <p:cNvPr id="104" name="Google Shape;104;p86"/>
          <p:cNvSpPr txBox="1"/>
          <p:nvPr/>
        </p:nvSpPr>
        <p:spPr>
          <a:xfrm>
            <a:off x="609600" y="1972846"/>
            <a:ext cx="7924800" cy="338554"/>
          </a:xfrm>
          <a:prstGeom prst="rect">
            <a:avLst/>
          </a:prstGeom>
          <a:noFill/>
          <a:ln>
            <a:noFill/>
          </a:ln>
        </p:spPr>
        <p:txBody>
          <a:bodyPr anchorCtr="0" anchor="b" bIns="45700" lIns="91425" spcFirstLastPara="1" rIns="91425" wrap="square" tIns="45700">
            <a:spAutoFit/>
          </a:bodyPr>
          <a:lstStyle/>
          <a:p>
            <a:pPr indent="0" lvl="0" marL="0" marR="0" rtl="0" algn="l">
              <a:spcBef>
                <a:spcPts val="0"/>
              </a:spcBef>
              <a:spcAft>
                <a:spcPts val="0"/>
              </a:spcAft>
              <a:buNone/>
            </a:pPr>
            <a:r>
              <a:rPr lang="en-US" sz="1600">
                <a:solidFill>
                  <a:srgbClr val="FFFFFF"/>
                </a:solidFill>
                <a:latin typeface="Open Sans"/>
                <a:ea typeface="Open Sans"/>
                <a:cs typeface="Open Sans"/>
                <a:sym typeface="Open Sans"/>
              </a:rPr>
              <a:t>LESSON 1 Wireless Prototyping</a:t>
            </a:r>
            <a:endParaRPr/>
          </a:p>
        </p:txBody>
      </p:sp>
      <p:sp>
        <p:nvSpPr>
          <p:cNvPr id="105" name="Google Shape;105;p86"/>
          <p:cNvSpPr txBox="1"/>
          <p:nvPr>
            <p:ph idx="3" type="body"/>
          </p:nvPr>
        </p:nvSpPr>
        <p:spPr>
          <a:xfrm>
            <a:off x="498541" y="3013762"/>
            <a:ext cx="8089900" cy="691117"/>
          </a:xfrm>
          <a:prstGeom prst="rect">
            <a:avLst/>
          </a:prstGeom>
          <a:noFill/>
          <a:ln>
            <a:noFill/>
          </a:ln>
        </p:spPr>
        <p:txBody>
          <a:bodyPr anchorCtr="0" anchor="t" bIns="45700" lIns="91425" spcFirstLastPara="1" rIns="91425" wrap="square" tIns="45700">
            <a:noAutofit/>
          </a:bodyPr>
          <a:lstStyle>
            <a:lvl1pPr indent="-228600" lvl="0" marL="457200" algn="l">
              <a:lnSpc>
                <a:spcPct val="80000"/>
              </a:lnSpc>
              <a:spcBef>
                <a:spcPts val="764"/>
              </a:spcBef>
              <a:spcAft>
                <a:spcPts val="0"/>
              </a:spcAft>
              <a:buSzPts val="2987"/>
              <a:buNone/>
              <a:defRPr b="0" i="0" sz="4267">
                <a:solidFill>
                  <a:schemeClr val="lt1"/>
                </a:solidFill>
                <a:latin typeface="Open Sans"/>
                <a:ea typeface="Open Sans"/>
                <a:cs typeface="Open Sans"/>
                <a:sym typeface="Open Sans"/>
              </a:defRPr>
            </a:lvl1pPr>
            <a:lvl2pPr indent="-228600" lvl="1" marL="914400" algn="l">
              <a:spcBef>
                <a:spcPts val="1173"/>
              </a:spcBef>
              <a:spcAft>
                <a:spcPts val="0"/>
              </a:spcAft>
              <a:buSzPts val="4107"/>
              <a:buNone/>
              <a:defRPr sz="5867">
                <a:solidFill>
                  <a:schemeClr val="lt1"/>
                </a:solidFill>
              </a:defRPr>
            </a:lvl2pPr>
            <a:lvl3pPr indent="-308610" lvl="2" marL="1371600" algn="l">
              <a:spcBef>
                <a:spcPts val="360"/>
              </a:spcBef>
              <a:spcAft>
                <a:spcPts val="0"/>
              </a:spcAft>
              <a:buSzPts val="1260"/>
              <a:buChar char="o"/>
              <a:defRPr/>
            </a:lvl3pPr>
            <a:lvl4pPr indent="-308610" lvl="3" marL="1828800" algn="l">
              <a:spcBef>
                <a:spcPts val="360"/>
              </a:spcBef>
              <a:spcAft>
                <a:spcPts val="0"/>
              </a:spcAft>
              <a:buSzPts val="1260"/>
              <a:buChar char="–"/>
              <a:defRPr/>
            </a:lvl4pPr>
            <a:lvl5pPr indent="-308610" lvl="4" marL="2286000" algn="l">
              <a:spcBef>
                <a:spcPts val="360"/>
              </a:spcBef>
              <a:spcAft>
                <a:spcPts val="0"/>
              </a:spcAft>
              <a:buSzPts val="1260"/>
              <a:buChar char="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monstration">
  <p:cSld name="Demonstration">
    <p:spTree>
      <p:nvGrpSpPr>
        <p:cNvPr id="106" name="Shape 106"/>
        <p:cNvGrpSpPr/>
        <p:nvPr/>
      </p:nvGrpSpPr>
      <p:grpSpPr>
        <a:xfrm>
          <a:off x="0" y="0"/>
          <a:ext cx="0" cy="0"/>
          <a:chOff x="0" y="0"/>
          <a:chExt cx="0" cy="0"/>
        </a:xfrm>
      </p:grpSpPr>
      <p:sp>
        <p:nvSpPr>
          <p:cNvPr id="107" name="Google Shape;107;p87"/>
          <p:cNvSpPr/>
          <p:nvPr/>
        </p:nvSpPr>
        <p:spPr>
          <a:xfrm>
            <a:off x="0" y="0"/>
            <a:ext cx="12192000" cy="2743200"/>
          </a:xfrm>
          <a:prstGeom prst="rect">
            <a:avLst/>
          </a:prstGeom>
          <a:solidFill>
            <a:srgbClr val="3587C3"/>
          </a:solidFill>
          <a:ln>
            <a:noFill/>
          </a:ln>
          <a:effectLst>
            <a:outerShdw blurRad="50800" rotWithShape="0" algn="tl" dir="2700000" dist="38100">
              <a:schemeClr val="lt1">
                <a:alpha val="40000"/>
              </a:scheme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3200">
              <a:solidFill>
                <a:srgbClr val="FFFFFF"/>
              </a:solidFill>
              <a:latin typeface="Open Sans"/>
              <a:ea typeface="Open Sans"/>
              <a:cs typeface="Open Sans"/>
              <a:sym typeface="Open Sans"/>
            </a:endParaRPr>
          </a:p>
        </p:txBody>
      </p:sp>
      <p:pic>
        <p:nvPicPr>
          <p:cNvPr descr="demo white-05.png" id="108" name="Google Shape;108;p87"/>
          <p:cNvPicPr preferRelativeResize="0"/>
          <p:nvPr/>
        </p:nvPicPr>
        <p:blipFill rotWithShape="1">
          <a:blip r:embed="rId2">
            <a:alphaModFix/>
          </a:blip>
          <a:srcRect b="0" l="0" r="0" t="0"/>
          <a:stretch/>
        </p:blipFill>
        <p:spPr>
          <a:xfrm>
            <a:off x="10654752" y="228603"/>
            <a:ext cx="1151579" cy="946751"/>
          </a:xfrm>
          <a:prstGeom prst="rect">
            <a:avLst/>
          </a:prstGeom>
          <a:noFill/>
          <a:ln>
            <a:noFill/>
          </a:ln>
        </p:spPr>
      </p:pic>
      <p:sp>
        <p:nvSpPr>
          <p:cNvPr id="109" name="Google Shape;109;p87"/>
          <p:cNvSpPr txBox="1"/>
          <p:nvPr>
            <p:ph idx="1" type="body"/>
          </p:nvPr>
        </p:nvSpPr>
        <p:spPr>
          <a:xfrm>
            <a:off x="1015999" y="3505200"/>
            <a:ext cx="10477500" cy="1600200"/>
          </a:xfrm>
          <a:prstGeom prst="rect">
            <a:avLst/>
          </a:prstGeom>
          <a:noFill/>
          <a:ln>
            <a:noFill/>
          </a:ln>
        </p:spPr>
        <p:txBody>
          <a:bodyPr anchorCtr="0" anchor="t" bIns="45700" lIns="91425" spcFirstLastPara="1" rIns="91425" wrap="square" tIns="45700">
            <a:normAutofit/>
          </a:bodyPr>
          <a:lstStyle>
            <a:lvl1pPr indent="-228600" lvl="0" marL="457200" algn="l">
              <a:spcBef>
                <a:spcPts val="764"/>
              </a:spcBef>
              <a:spcAft>
                <a:spcPts val="0"/>
              </a:spcAft>
              <a:buClr>
                <a:schemeClr val="dk1"/>
              </a:buClr>
              <a:buSzPts val="1867"/>
              <a:buFont typeface="Merriweather Sans"/>
              <a:buNone/>
              <a:defRPr sz="2667"/>
            </a:lvl1pPr>
            <a:lvl2pPr indent="-308610" lvl="1" marL="914400" algn="l">
              <a:spcBef>
                <a:spcPts val="360"/>
              </a:spcBef>
              <a:spcAft>
                <a:spcPts val="0"/>
              </a:spcAft>
              <a:buSzPts val="1260"/>
              <a:buChar char="–"/>
              <a:defRPr/>
            </a:lvl2pPr>
            <a:lvl3pPr indent="-308610" lvl="2" marL="1371600" algn="l">
              <a:spcBef>
                <a:spcPts val="360"/>
              </a:spcBef>
              <a:spcAft>
                <a:spcPts val="0"/>
              </a:spcAft>
              <a:buSzPts val="1260"/>
              <a:buChar char="o"/>
              <a:defRPr/>
            </a:lvl3pPr>
            <a:lvl4pPr indent="-308610" lvl="3" marL="1828800" algn="l">
              <a:spcBef>
                <a:spcPts val="360"/>
              </a:spcBef>
              <a:spcAft>
                <a:spcPts val="0"/>
              </a:spcAft>
              <a:buSzPts val="1260"/>
              <a:buChar char="–"/>
              <a:defRPr/>
            </a:lvl4pPr>
            <a:lvl5pPr indent="-323411" lvl="4" marL="2286000" algn="l">
              <a:spcBef>
                <a:spcPts val="427"/>
              </a:spcBef>
              <a:spcAft>
                <a:spcPts val="0"/>
              </a:spcAft>
              <a:buSzPts val="1493"/>
              <a:buChar char="o"/>
              <a:defRPr sz="2133"/>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10" name="Google Shape;110;p87"/>
          <p:cNvSpPr txBox="1"/>
          <p:nvPr>
            <p:ph idx="12" type="sldNum"/>
          </p:nvPr>
        </p:nvSpPr>
        <p:spPr>
          <a:xfrm>
            <a:off x="11379200" y="6356351"/>
            <a:ext cx="609600" cy="366183"/>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solidFill>
                  <a:srgbClr val="888888"/>
                </a:solidFill>
              </a:defRPr>
            </a:lvl1pPr>
            <a:lvl2pPr indent="0" lvl="1" marL="0" algn="ctr">
              <a:spcBef>
                <a:spcPts val="0"/>
              </a:spcBef>
              <a:buNone/>
              <a:defRPr>
                <a:solidFill>
                  <a:srgbClr val="888888"/>
                </a:solidFill>
              </a:defRPr>
            </a:lvl2pPr>
            <a:lvl3pPr indent="0" lvl="2" marL="0" algn="ctr">
              <a:spcBef>
                <a:spcPts val="0"/>
              </a:spcBef>
              <a:buNone/>
              <a:defRPr>
                <a:solidFill>
                  <a:srgbClr val="888888"/>
                </a:solidFill>
              </a:defRPr>
            </a:lvl3pPr>
            <a:lvl4pPr indent="0" lvl="3" marL="0" algn="ctr">
              <a:spcBef>
                <a:spcPts val="0"/>
              </a:spcBef>
              <a:buNone/>
              <a:defRPr>
                <a:solidFill>
                  <a:srgbClr val="888888"/>
                </a:solidFill>
              </a:defRPr>
            </a:lvl4pPr>
            <a:lvl5pPr indent="0" lvl="4" marL="0" algn="ctr">
              <a:spcBef>
                <a:spcPts val="0"/>
              </a:spcBef>
              <a:buNone/>
              <a:defRPr>
                <a:solidFill>
                  <a:srgbClr val="888888"/>
                </a:solidFill>
              </a:defRPr>
            </a:lvl5pPr>
            <a:lvl6pPr indent="0" lvl="5" marL="0" algn="ctr">
              <a:spcBef>
                <a:spcPts val="0"/>
              </a:spcBef>
              <a:buNone/>
              <a:defRPr>
                <a:solidFill>
                  <a:srgbClr val="888888"/>
                </a:solidFill>
              </a:defRPr>
            </a:lvl6pPr>
            <a:lvl7pPr indent="0" lvl="6" marL="0" algn="ctr">
              <a:spcBef>
                <a:spcPts val="0"/>
              </a:spcBef>
              <a:buNone/>
              <a:defRPr>
                <a:solidFill>
                  <a:srgbClr val="888888"/>
                </a:solidFill>
              </a:defRPr>
            </a:lvl7pPr>
            <a:lvl8pPr indent="0" lvl="7" marL="0" algn="ctr">
              <a:spcBef>
                <a:spcPts val="0"/>
              </a:spcBef>
              <a:buNone/>
              <a:defRPr>
                <a:solidFill>
                  <a:srgbClr val="888888"/>
                </a:solidFill>
              </a:defRPr>
            </a:lvl8pPr>
            <a:lvl9pPr indent="0" lvl="8" marL="0" algn="ctr">
              <a:spcBef>
                <a:spcPts val="0"/>
              </a:spcBef>
              <a:buNone/>
              <a:defRPr>
                <a:solidFill>
                  <a:srgbClr val="888888"/>
                </a:solidFill>
              </a:defRPr>
            </a:lvl9pPr>
          </a:lstStyle>
          <a:p>
            <a:pPr indent="0" lvl="0" marL="0" rtl="0" algn="ctr">
              <a:spcBef>
                <a:spcPts val="0"/>
              </a:spcBef>
              <a:spcAft>
                <a:spcPts val="0"/>
              </a:spcAft>
              <a:buNone/>
            </a:pPr>
            <a:fld id="{00000000-1234-1234-1234-123412341234}" type="slidenum">
              <a:rPr lang="en-US"/>
              <a:t>‹#›</a:t>
            </a:fld>
            <a:endParaRPr/>
          </a:p>
        </p:txBody>
      </p:sp>
      <p:sp>
        <p:nvSpPr>
          <p:cNvPr id="111" name="Google Shape;111;p87"/>
          <p:cNvSpPr txBox="1"/>
          <p:nvPr/>
        </p:nvSpPr>
        <p:spPr>
          <a:xfrm>
            <a:off x="1119984" y="753595"/>
            <a:ext cx="9192416" cy="338554"/>
          </a:xfrm>
          <a:prstGeom prst="rect">
            <a:avLst/>
          </a:prstGeom>
          <a:noFill/>
          <a:ln>
            <a:noFill/>
          </a:ln>
        </p:spPr>
        <p:txBody>
          <a:bodyPr anchorCtr="0" anchor="b" bIns="45700" lIns="91425" spcFirstLastPara="1" rIns="91425" wrap="square" tIns="45700">
            <a:spAutoFit/>
          </a:bodyPr>
          <a:lstStyle/>
          <a:p>
            <a:pPr indent="0" lvl="0" marL="0" marR="0" rtl="0" algn="l">
              <a:spcBef>
                <a:spcPts val="0"/>
              </a:spcBef>
              <a:spcAft>
                <a:spcPts val="0"/>
              </a:spcAft>
              <a:buNone/>
            </a:pPr>
            <a:r>
              <a:rPr lang="en-US" sz="1600">
                <a:solidFill>
                  <a:srgbClr val="FFFFFF"/>
                </a:solidFill>
                <a:latin typeface="Open Sans"/>
                <a:ea typeface="Open Sans"/>
                <a:cs typeface="Open Sans"/>
                <a:sym typeface="Open Sans"/>
              </a:rPr>
              <a:t>LESSON 1 Wireless Prototyping</a:t>
            </a:r>
            <a:endParaRPr/>
          </a:p>
        </p:txBody>
      </p:sp>
      <p:sp>
        <p:nvSpPr>
          <p:cNvPr id="112" name="Google Shape;112;p87"/>
          <p:cNvSpPr txBox="1"/>
          <p:nvPr>
            <p:ph idx="2" type="body"/>
          </p:nvPr>
        </p:nvSpPr>
        <p:spPr>
          <a:xfrm>
            <a:off x="1006540" y="1922158"/>
            <a:ext cx="10972800" cy="691116"/>
          </a:xfrm>
          <a:prstGeom prst="rect">
            <a:avLst/>
          </a:prstGeom>
          <a:noFill/>
          <a:ln>
            <a:noFill/>
          </a:ln>
        </p:spPr>
        <p:txBody>
          <a:bodyPr anchorCtr="0" anchor="t" bIns="45700" lIns="91425" spcFirstLastPara="1" rIns="91425" wrap="square" tIns="45700">
            <a:noAutofit/>
          </a:bodyPr>
          <a:lstStyle>
            <a:lvl1pPr indent="-228600" lvl="0" marL="457200" algn="l">
              <a:lnSpc>
                <a:spcPct val="80000"/>
              </a:lnSpc>
              <a:spcBef>
                <a:spcPts val="764"/>
              </a:spcBef>
              <a:spcAft>
                <a:spcPts val="0"/>
              </a:spcAft>
              <a:buSzPts val="2987"/>
              <a:buNone/>
              <a:defRPr b="0" i="0" sz="4267">
                <a:solidFill>
                  <a:schemeClr val="lt1"/>
                </a:solidFill>
                <a:latin typeface="Open Sans"/>
                <a:ea typeface="Open Sans"/>
                <a:cs typeface="Open Sans"/>
                <a:sym typeface="Open Sans"/>
              </a:defRPr>
            </a:lvl1pPr>
            <a:lvl2pPr indent="-347148" lvl="1" marL="914400" algn="l">
              <a:spcBef>
                <a:spcPts val="533"/>
              </a:spcBef>
              <a:spcAft>
                <a:spcPts val="0"/>
              </a:spcAft>
              <a:buSzPts val="1867"/>
              <a:buChar char="–"/>
              <a:defRPr>
                <a:solidFill>
                  <a:schemeClr val="lt1"/>
                </a:solidFill>
              </a:defRPr>
            </a:lvl2pPr>
            <a:lvl3pPr indent="-308610" lvl="2" marL="1371600" algn="l">
              <a:spcBef>
                <a:spcPts val="360"/>
              </a:spcBef>
              <a:spcAft>
                <a:spcPts val="0"/>
              </a:spcAft>
              <a:buSzPts val="1260"/>
              <a:buChar char="o"/>
              <a:defRPr/>
            </a:lvl3pPr>
            <a:lvl4pPr indent="-308610" lvl="3" marL="1828800" algn="l">
              <a:spcBef>
                <a:spcPts val="360"/>
              </a:spcBef>
              <a:spcAft>
                <a:spcPts val="0"/>
              </a:spcAft>
              <a:buSzPts val="1260"/>
              <a:buChar char="–"/>
              <a:defRPr/>
            </a:lvl4pPr>
            <a:lvl5pPr indent="-308610" lvl="4" marL="2286000" algn="l">
              <a:spcBef>
                <a:spcPts val="360"/>
              </a:spcBef>
              <a:spcAft>
                <a:spcPts val="0"/>
              </a:spcAft>
              <a:buSzPts val="1260"/>
              <a:buChar char="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13" name="Google Shape;113;p87"/>
          <p:cNvSpPr txBox="1"/>
          <p:nvPr/>
        </p:nvSpPr>
        <p:spPr>
          <a:xfrm>
            <a:off x="1006549" y="1049082"/>
            <a:ext cx="10944447" cy="99520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5867">
                <a:solidFill>
                  <a:srgbClr val="F5F5F5"/>
                </a:solidFill>
                <a:latin typeface="Open Sans"/>
                <a:ea typeface="Open Sans"/>
                <a:cs typeface="Open Sans"/>
                <a:sym typeface="Open Sans"/>
              </a:rPr>
              <a:t>Demonstration</a:t>
            </a:r>
            <a:endParaRPr/>
          </a:p>
        </p:txBody>
      </p:sp>
      <p:pic>
        <p:nvPicPr>
          <p:cNvPr id="114" name="Google Shape;114;p87"/>
          <p:cNvPicPr preferRelativeResize="0"/>
          <p:nvPr/>
        </p:nvPicPr>
        <p:blipFill rotWithShape="1">
          <a:blip r:embed="rId3">
            <a:alphaModFix/>
          </a:blip>
          <a:srcRect b="0" l="0" r="0" t="0"/>
          <a:stretch/>
        </p:blipFill>
        <p:spPr>
          <a:xfrm>
            <a:off x="0" y="0"/>
            <a:ext cx="1073426" cy="459031"/>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ctivity">
  <p:cSld name="Activity">
    <p:spTree>
      <p:nvGrpSpPr>
        <p:cNvPr id="115" name="Shape 115"/>
        <p:cNvGrpSpPr/>
        <p:nvPr/>
      </p:nvGrpSpPr>
      <p:grpSpPr>
        <a:xfrm>
          <a:off x="0" y="0"/>
          <a:ext cx="0" cy="0"/>
          <a:chOff x="0" y="0"/>
          <a:chExt cx="0" cy="0"/>
        </a:xfrm>
      </p:grpSpPr>
      <p:sp>
        <p:nvSpPr>
          <p:cNvPr id="116" name="Google Shape;116;p88"/>
          <p:cNvSpPr txBox="1"/>
          <p:nvPr>
            <p:ph idx="1" type="body"/>
          </p:nvPr>
        </p:nvSpPr>
        <p:spPr>
          <a:xfrm>
            <a:off x="1016000" y="1066800"/>
            <a:ext cx="10972800" cy="861237"/>
          </a:xfrm>
          <a:prstGeom prst="rect">
            <a:avLst/>
          </a:prstGeom>
          <a:noFill/>
          <a:ln>
            <a:noFill/>
          </a:ln>
        </p:spPr>
        <p:txBody>
          <a:bodyPr anchorCtr="0" anchor="t" bIns="45700" lIns="91425" spcFirstLastPara="1" rIns="91425" wrap="square" tIns="45700">
            <a:noAutofit/>
          </a:bodyPr>
          <a:lstStyle>
            <a:lvl1pPr indent="-228600" lvl="0" marL="457200" algn="l">
              <a:lnSpc>
                <a:spcPct val="80000"/>
              </a:lnSpc>
              <a:spcBef>
                <a:spcPts val="764"/>
              </a:spcBef>
              <a:spcAft>
                <a:spcPts val="0"/>
              </a:spcAft>
              <a:buSzPts val="4107"/>
              <a:buNone/>
              <a:defRPr b="0" i="0" sz="5867">
                <a:solidFill>
                  <a:schemeClr val="lt1"/>
                </a:solidFill>
                <a:latin typeface="Open Sans"/>
                <a:ea typeface="Open Sans"/>
                <a:cs typeface="Open Sans"/>
                <a:sym typeface="Open Sans"/>
              </a:defRPr>
            </a:lvl1pPr>
            <a:lvl2pPr indent="-347148" lvl="1" marL="914400" algn="l">
              <a:spcBef>
                <a:spcPts val="533"/>
              </a:spcBef>
              <a:spcAft>
                <a:spcPts val="0"/>
              </a:spcAft>
              <a:buSzPts val="1867"/>
              <a:buChar char="–"/>
              <a:defRPr>
                <a:solidFill>
                  <a:schemeClr val="lt1"/>
                </a:solidFill>
              </a:defRPr>
            </a:lvl2pPr>
            <a:lvl3pPr indent="-308610" lvl="2" marL="1371600" algn="l">
              <a:spcBef>
                <a:spcPts val="360"/>
              </a:spcBef>
              <a:spcAft>
                <a:spcPts val="0"/>
              </a:spcAft>
              <a:buSzPts val="1260"/>
              <a:buChar char="o"/>
              <a:defRPr/>
            </a:lvl3pPr>
            <a:lvl4pPr indent="-308610" lvl="3" marL="1828800" algn="l">
              <a:spcBef>
                <a:spcPts val="360"/>
              </a:spcBef>
              <a:spcAft>
                <a:spcPts val="0"/>
              </a:spcAft>
              <a:buSzPts val="1260"/>
              <a:buChar char="–"/>
              <a:defRPr/>
            </a:lvl4pPr>
            <a:lvl5pPr indent="-308610" lvl="4" marL="2286000" algn="l">
              <a:spcBef>
                <a:spcPts val="360"/>
              </a:spcBef>
              <a:spcAft>
                <a:spcPts val="0"/>
              </a:spcAft>
              <a:buSzPts val="1260"/>
              <a:buChar char="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17" name="Google Shape;117;p88"/>
          <p:cNvSpPr txBox="1"/>
          <p:nvPr>
            <p:ph idx="2" type="body"/>
          </p:nvPr>
        </p:nvSpPr>
        <p:spPr>
          <a:xfrm>
            <a:off x="1016000" y="3505200"/>
            <a:ext cx="10439400" cy="1600200"/>
          </a:xfrm>
          <a:prstGeom prst="rect">
            <a:avLst/>
          </a:prstGeom>
          <a:noFill/>
          <a:ln>
            <a:noFill/>
          </a:ln>
        </p:spPr>
        <p:txBody>
          <a:bodyPr anchorCtr="0" anchor="t" bIns="45700" lIns="91425" spcFirstLastPara="1" rIns="91425" wrap="square" tIns="45700">
            <a:normAutofit/>
          </a:bodyPr>
          <a:lstStyle>
            <a:lvl1pPr indent="-228600" lvl="0" marL="457200" algn="l">
              <a:spcBef>
                <a:spcPts val="764"/>
              </a:spcBef>
              <a:spcAft>
                <a:spcPts val="0"/>
              </a:spcAft>
              <a:buClr>
                <a:schemeClr val="dk1"/>
              </a:buClr>
              <a:buSzPts val="1493"/>
              <a:buFont typeface="Merriweather Sans"/>
              <a:buNone/>
              <a:defRPr sz="2133"/>
            </a:lvl1pPr>
            <a:lvl2pPr indent="-308610" lvl="1" marL="914400" algn="l">
              <a:spcBef>
                <a:spcPts val="360"/>
              </a:spcBef>
              <a:spcAft>
                <a:spcPts val="0"/>
              </a:spcAft>
              <a:buSzPts val="1260"/>
              <a:buChar char="–"/>
              <a:defRPr/>
            </a:lvl2pPr>
            <a:lvl3pPr indent="-308610" lvl="2" marL="1371600" algn="l">
              <a:spcBef>
                <a:spcPts val="360"/>
              </a:spcBef>
              <a:spcAft>
                <a:spcPts val="0"/>
              </a:spcAft>
              <a:buSzPts val="1260"/>
              <a:buChar char="o"/>
              <a:defRPr/>
            </a:lvl3pPr>
            <a:lvl4pPr indent="-308610" lvl="3" marL="1828800" algn="l">
              <a:spcBef>
                <a:spcPts val="360"/>
              </a:spcBef>
              <a:spcAft>
                <a:spcPts val="0"/>
              </a:spcAft>
              <a:buSzPts val="1260"/>
              <a:buChar char="–"/>
              <a:defRPr/>
            </a:lvl4pPr>
            <a:lvl5pPr indent="-323411" lvl="4" marL="2286000" algn="l">
              <a:spcBef>
                <a:spcPts val="427"/>
              </a:spcBef>
              <a:spcAft>
                <a:spcPts val="0"/>
              </a:spcAft>
              <a:buSzPts val="1493"/>
              <a:buChar char="o"/>
              <a:defRPr sz="2133"/>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18" name="Google Shape;118;p88"/>
          <p:cNvSpPr txBox="1"/>
          <p:nvPr>
            <p:ph idx="12" type="sldNum"/>
          </p:nvPr>
        </p:nvSpPr>
        <p:spPr>
          <a:xfrm>
            <a:off x="11379200" y="6356351"/>
            <a:ext cx="609600" cy="366183"/>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solidFill>
                  <a:srgbClr val="888888"/>
                </a:solidFill>
              </a:defRPr>
            </a:lvl1pPr>
            <a:lvl2pPr indent="0" lvl="1" marL="0" algn="ctr">
              <a:spcBef>
                <a:spcPts val="0"/>
              </a:spcBef>
              <a:buNone/>
              <a:defRPr>
                <a:solidFill>
                  <a:srgbClr val="888888"/>
                </a:solidFill>
              </a:defRPr>
            </a:lvl2pPr>
            <a:lvl3pPr indent="0" lvl="2" marL="0" algn="ctr">
              <a:spcBef>
                <a:spcPts val="0"/>
              </a:spcBef>
              <a:buNone/>
              <a:defRPr>
                <a:solidFill>
                  <a:srgbClr val="888888"/>
                </a:solidFill>
              </a:defRPr>
            </a:lvl3pPr>
            <a:lvl4pPr indent="0" lvl="3" marL="0" algn="ctr">
              <a:spcBef>
                <a:spcPts val="0"/>
              </a:spcBef>
              <a:buNone/>
              <a:defRPr>
                <a:solidFill>
                  <a:srgbClr val="888888"/>
                </a:solidFill>
              </a:defRPr>
            </a:lvl4pPr>
            <a:lvl5pPr indent="0" lvl="4" marL="0" algn="ctr">
              <a:spcBef>
                <a:spcPts val="0"/>
              </a:spcBef>
              <a:buNone/>
              <a:defRPr>
                <a:solidFill>
                  <a:srgbClr val="888888"/>
                </a:solidFill>
              </a:defRPr>
            </a:lvl5pPr>
            <a:lvl6pPr indent="0" lvl="5" marL="0" algn="ctr">
              <a:spcBef>
                <a:spcPts val="0"/>
              </a:spcBef>
              <a:buNone/>
              <a:defRPr>
                <a:solidFill>
                  <a:srgbClr val="888888"/>
                </a:solidFill>
              </a:defRPr>
            </a:lvl6pPr>
            <a:lvl7pPr indent="0" lvl="6" marL="0" algn="ctr">
              <a:spcBef>
                <a:spcPts val="0"/>
              </a:spcBef>
              <a:buNone/>
              <a:defRPr>
                <a:solidFill>
                  <a:srgbClr val="888888"/>
                </a:solidFill>
              </a:defRPr>
            </a:lvl7pPr>
            <a:lvl8pPr indent="0" lvl="7" marL="0" algn="ctr">
              <a:spcBef>
                <a:spcPts val="0"/>
              </a:spcBef>
              <a:buNone/>
              <a:defRPr>
                <a:solidFill>
                  <a:srgbClr val="888888"/>
                </a:solidFill>
              </a:defRPr>
            </a:lvl8pPr>
            <a:lvl9pPr indent="0" lvl="8" marL="0" algn="ctr">
              <a:spcBef>
                <a:spcPts val="0"/>
              </a:spcBef>
              <a:buNone/>
              <a:defRPr>
                <a:solidFill>
                  <a:srgbClr val="888888"/>
                </a:solidFill>
              </a:defRPr>
            </a:lvl9pPr>
          </a:lstStyle>
          <a:p>
            <a:pPr indent="0" lvl="0" marL="0" rtl="0" algn="ctr">
              <a:spcBef>
                <a:spcPts val="0"/>
              </a:spcBef>
              <a:spcAft>
                <a:spcPts val="0"/>
              </a:spcAft>
              <a:buNone/>
            </a:pPr>
            <a:fld id="{00000000-1234-1234-1234-123412341234}" type="slidenum">
              <a:rPr lang="en-US"/>
              <a:t>‹#›</a:t>
            </a:fld>
            <a:endParaRPr/>
          </a:p>
        </p:txBody>
      </p:sp>
      <p:sp>
        <p:nvSpPr>
          <p:cNvPr id="119" name="Google Shape;119;p88"/>
          <p:cNvSpPr txBox="1"/>
          <p:nvPr/>
        </p:nvSpPr>
        <p:spPr>
          <a:xfrm>
            <a:off x="1119984" y="753595"/>
            <a:ext cx="9006149" cy="338554"/>
          </a:xfrm>
          <a:prstGeom prst="rect">
            <a:avLst/>
          </a:prstGeom>
          <a:noFill/>
          <a:ln>
            <a:noFill/>
          </a:ln>
        </p:spPr>
        <p:txBody>
          <a:bodyPr anchorCtr="0" anchor="b" bIns="45700" lIns="91425" spcFirstLastPara="1" rIns="91425" wrap="square" tIns="45700">
            <a:spAutoFit/>
          </a:bodyPr>
          <a:lstStyle/>
          <a:p>
            <a:pPr indent="0" lvl="0" marL="0" marR="0" rtl="0" algn="l">
              <a:spcBef>
                <a:spcPts val="0"/>
              </a:spcBef>
              <a:spcAft>
                <a:spcPts val="0"/>
              </a:spcAft>
              <a:buNone/>
            </a:pPr>
            <a:r>
              <a:rPr lang="en-US" sz="1600">
                <a:solidFill>
                  <a:srgbClr val="FFFFFF"/>
                </a:solidFill>
                <a:latin typeface="Open Sans"/>
                <a:ea typeface="Open Sans"/>
                <a:cs typeface="Open Sans"/>
                <a:sym typeface="Open Sans"/>
              </a:rPr>
              <a:t>LESSON 1 Wireless Prototyping</a:t>
            </a:r>
            <a:endParaRPr/>
          </a:p>
        </p:txBody>
      </p:sp>
      <p:sp>
        <p:nvSpPr>
          <p:cNvPr id="120" name="Google Shape;120;p88"/>
          <p:cNvSpPr txBox="1"/>
          <p:nvPr>
            <p:ph idx="3" type="body"/>
          </p:nvPr>
        </p:nvSpPr>
        <p:spPr>
          <a:xfrm>
            <a:off x="1006540" y="1922158"/>
            <a:ext cx="10972800" cy="691116"/>
          </a:xfrm>
          <a:prstGeom prst="rect">
            <a:avLst/>
          </a:prstGeom>
          <a:noFill/>
          <a:ln>
            <a:noFill/>
          </a:ln>
        </p:spPr>
        <p:txBody>
          <a:bodyPr anchorCtr="0" anchor="b" bIns="45700" lIns="91425" spcFirstLastPara="1" rIns="91425" wrap="square" tIns="45700">
            <a:noAutofit/>
          </a:bodyPr>
          <a:lstStyle>
            <a:lvl1pPr indent="-228600" lvl="0" marL="457200" algn="l">
              <a:lnSpc>
                <a:spcPct val="80000"/>
              </a:lnSpc>
              <a:spcBef>
                <a:spcPts val="764"/>
              </a:spcBef>
              <a:spcAft>
                <a:spcPts val="0"/>
              </a:spcAft>
              <a:buSzPts val="2987"/>
              <a:buNone/>
              <a:defRPr b="0" i="0" sz="4267">
                <a:solidFill>
                  <a:schemeClr val="lt1"/>
                </a:solidFill>
                <a:latin typeface="Open Sans"/>
                <a:ea typeface="Open Sans"/>
                <a:cs typeface="Open Sans"/>
                <a:sym typeface="Open Sans"/>
              </a:defRPr>
            </a:lvl1pPr>
            <a:lvl2pPr indent="-347148" lvl="1" marL="914400" algn="l">
              <a:spcBef>
                <a:spcPts val="533"/>
              </a:spcBef>
              <a:spcAft>
                <a:spcPts val="0"/>
              </a:spcAft>
              <a:buSzPts val="1867"/>
              <a:buChar char="–"/>
              <a:defRPr>
                <a:solidFill>
                  <a:schemeClr val="lt1"/>
                </a:solidFill>
              </a:defRPr>
            </a:lvl2pPr>
            <a:lvl3pPr indent="-308610" lvl="2" marL="1371600" algn="l">
              <a:spcBef>
                <a:spcPts val="360"/>
              </a:spcBef>
              <a:spcAft>
                <a:spcPts val="0"/>
              </a:spcAft>
              <a:buSzPts val="1260"/>
              <a:buChar char="o"/>
              <a:defRPr/>
            </a:lvl3pPr>
            <a:lvl4pPr indent="-308610" lvl="3" marL="1828800" algn="l">
              <a:spcBef>
                <a:spcPts val="360"/>
              </a:spcBef>
              <a:spcAft>
                <a:spcPts val="0"/>
              </a:spcAft>
              <a:buSzPts val="1260"/>
              <a:buChar char="–"/>
              <a:defRPr/>
            </a:lvl4pPr>
            <a:lvl5pPr indent="-308610" lvl="4" marL="2286000" algn="l">
              <a:spcBef>
                <a:spcPts val="360"/>
              </a:spcBef>
              <a:spcAft>
                <a:spcPts val="0"/>
              </a:spcAft>
              <a:buSzPts val="1260"/>
              <a:buChar char="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pic>
        <p:nvPicPr>
          <p:cNvPr descr="activty white.png" id="121" name="Google Shape;121;p88"/>
          <p:cNvPicPr preferRelativeResize="0"/>
          <p:nvPr/>
        </p:nvPicPr>
        <p:blipFill rotWithShape="1">
          <a:blip r:embed="rId2">
            <a:alphaModFix/>
          </a:blip>
          <a:srcRect b="0" l="0" r="0" t="0"/>
          <a:stretch/>
        </p:blipFill>
        <p:spPr>
          <a:xfrm>
            <a:off x="11151277" y="280077"/>
            <a:ext cx="651257" cy="651257"/>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ultimedia">
  <p:cSld name="Multimedia">
    <p:spTree>
      <p:nvGrpSpPr>
        <p:cNvPr id="122" name="Shape 122"/>
        <p:cNvGrpSpPr/>
        <p:nvPr/>
      </p:nvGrpSpPr>
      <p:grpSpPr>
        <a:xfrm>
          <a:off x="0" y="0"/>
          <a:ext cx="0" cy="0"/>
          <a:chOff x="0" y="0"/>
          <a:chExt cx="0" cy="0"/>
        </a:xfrm>
      </p:grpSpPr>
      <p:sp>
        <p:nvSpPr>
          <p:cNvPr id="123" name="Google Shape;123;p89"/>
          <p:cNvSpPr txBox="1"/>
          <p:nvPr>
            <p:ph idx="1" type="body"/>
          </p:nvPr>
        </p:nvSpPr>
        <p:spPr>
          <a:xfrm>
            <a:off x="1016000" y="3505200"/>
            <a:ext cx="4470400" cy="1600200"/>
          </a:xfrm>
          <a:prstGeom prst="rect">
            <a:avLst/>
          </a:prstGeom>
          <a:noFill/>
          <a:ln>
            <a:noFill/>
          </a:ln>
        </p:spPr>
        <p:txBody>
          <a:bodyPr anchorCtr="0" anchor="t" bIns="45700" lIns="91425" spcFirstLastPara="1" rIns="91425" wrap="square" tIns="45700">
            <a:normAutofit/>
          </a:bodyPr>
          <a:lstStyle>
            <a:lvl1pPr indent="-323411" lvl="0" marL="457200" algn="l">
              <a:spcBef>
                <a:spcPts val="764"/>
              </a:spcBef>
              <a:spcAft>
                <a:spcPts val="0"/>
              </a:spcAft>
              <a:buClr>
                <a:schemeClr val="dk1"/>
              </a:buClr>
              <a:buSzPts val="1493"/>
              <a:buFont typeface="Arial"/>
              <a:buChar char="•"/>
              <a:defRPr sz="2133"/>
            </a:lvl1pPr>
            <a:lvl2pPr indent="-308610" lvl="1" marL="914400" algn="l">
              <a:spcBef>
                <a:spcPts val="360"/>
              </a:spcBef>
              <a:spcAft>
                <a:spcPts val="0"/>
              </a:spcAft>
              <a:buSzPts val="1260"/>
              <a:buChar char="–"/>
              <a:defRPr/>
            </a:lvl2pPr>
            <a:lvl3pPr indent="-308610" lvl="2" marL="1371600" algn="l">
              <a:spcBef>
                <a:spcPts val="360"/>
              </a:spcBef>
              <a:spcAft>
                <a:spcPts val="0"/>
              </a:spcAft>
              <a:buSzPts val="1260"/>
              <a:buChar char="o"/>
              <a:defRPr/>
            </a:lvl3pPr>
            <a:lvl4pPr indent="-308610" lvl="3" marL="1828800" algn="l">
              <a:spcBef>
                <a:spcPts val="360"/>
              </a:spcBef>
              <a:spcAft>
                <a:spcPts val="0"/>
              </a:spcAft>
              <a:buSzPts val="1260"/>
              <a:buChar char="–"/>
              <a:defRPr/>
            </a:lvl4pPr>
            <a:lvl5pPr indent="-323411" lvl="4" marL="2286000" algn="l">
              <a:spcBef>
                <a:spcPts val="427"/>
              </a:spcBef>
              <a:spcAft>
                <a:spcPts val="0"/>
              </a:spcAft>
              <a:buSzPts val="1493"/>
              <a:buChar char="o"/>
              <a:defRPr sz="2133"/>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24" name="Google Shape;124;p89"/>
          <p:cNvSpPr txBox="1"/>
          <p:nvPr>
            <p:ph idx="2" type="body"/>
          </p:nvPr>
        </p:nvSpPr>
        <p:spPr>
          <a:xfrm>
            <a:off x="5791200" y="3505200"/>
            <a:ext cx="4470400" cy="1600200"/>
          </a:xfrm>
          <a:prstGeom prst="rect">
            <a:avLst/>
          </a:prstGeom>
          <a:noFill/>
          <a:ln>
            <a:noFill/>
          </a:ln>
        </p:spPr>
        <p:txBody>
          <a:bodyPr anchorCtr="0" anchor="t" bIns="45700" lIns="91425" spcFirstLastPara="1" rIns="91425" wrap="square" tIns="45700">
            <a:normAutofit/>
          </a:bodyPr>
          <a:lstStyle>
            <a:lvl1pPr indent="-323411" lvl="0" marL="457200" algn="l">
              <a:spcBef>
                <a:spcPts val="764"/>
              </a:spcBef>
              <a:spcAft>
                <a:spcPts val="0"/>
              </a:spcAft>
              <a:buClr>
                <a:schemeClr val="dk1"/>
              </a:buClr>
              <a:buSzPts val="1493"/>
              <a:buFont typeface="Arial"/>
              <a:buChar char="•"/>
              <a:defRPr sz="2133"/>
            </a:lvl1pPr>
            <a:lvl2pPr indent="-308610" lvl="1" marL="914400" algn="l">
              <a:spcBef>
                <a:spcPts val="360"/>
              </a:spcBef>
              <a:spcAft>
                <a:spcPts val="0"/>
              </a:spcAft>
              <a:buSzPts val="1260"/>
              <a:buChar char="–"/>
              <a:defRPr/>
            </a:lvl2pPr>
            <a:lvl3pPr indent="-308610" lvl="2" marL="1371600" algn="l">
              <a:spcBef>
                <a:spcPts val="360"/>
              </a:spcBef>
              <a:spcAft>
                <a:spcPts val="0"/>
              </a:spcAft>
              <a:buSzPts val="1260"/>
              <a:buChar char="o"/>
              <a:defRPr/>
            </a:lvl3pPr>
            <a:lvl4pPr indent="-308610" lvl="3" marL="1828800" algn="l">
              <a:spcBef>
                <a:spcPts val="360"/>
              </a:spcBef>
              <a:spcAft>
                <a:spcPts val="0"/>
              </a:spcAft>
              <a:buSzPts val="1260"/>
              <a:buChar char="–"/>
              <a:defRPr/>
            </a:lvl4pPr>
            <a:lvl5pPr indent="-323411" lvl="4" marL="2286000" algn="l">
              <a:spcBef>
                <a:spcPts val="427"/>
              </a:spcBef>
              <a:spcAft>
                <a:spcPts val="0"/>
              </a:spcAft>
              <a:buSzPts val="1493"/>
              <a:buChar char="o"/>
              <a:defRPr sz="2133"/>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25" name="Google Shape;125;p89"/>
          <p:cNvSpPr txBox="1"/>
          <p:nvPr>
            <p:ph idx="12" type="sldNum"/>
          </p:nvPr>
        </p:nvSpPr>
        <p:spPr>
          <a:xfrm>
            <a:off x="11379200" y="6356351"/>
            <a:ext cx="609600" cy="366183"/>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solidFill>
                  <a:srgbClr val="888888"/>
                </a:solidFill>
              </a:defRPr>
            </a:lvl1pPr>
            <a:lvl2pPr indent="0" lvl="1" marL="0" algn="ctr">
              <a:spcBef>
                <a:spcPts val="0"/>
              </a:spcBef>
              <a:buNone/>
              <a:defRPr>
                <a:solidFill>
                  <a:srgbClr val="888888"/>
                </a:solidFill>
              </a:defRPr>
            </a:lvl2pPr>
            <a:lvl3pPr indent="0" lvl="2" marL="0" algn="ctr">
              <a:spcBef>
                <a:spcPts val="0"/>
              </a:spcBef>
              <a:buNone/>
              <a:defRPr>
                <a:solidFill>
                  <a:srgbClr val="888888"/>
                </a:solidFill>
              </a:defRPr>
            </a:lvl3pPr>
            <a:lvl4pPr indent="0" lvl="3" marL="0" algn="ctr">
              <a:spcBef>
                <a:spcPts val="0"/>
              </a:spcBef>
              <a:buNone/>
              <a:defRPr>
                <a:solidFill>
                  <a:srgbClr val="888888"/>
                </a:solidFill>
              </a:defRPr>
            </a:lvl4pPr>
            <a:lvl5pPr indent="0" lvl="4" marL="0" algn="ctr">
              <a:spcBef>
                <a:spcPts val="0"/>
              </a:spcBef>
              <a:buNone/>
              <a:defRPr>
                <a:solidFill>
                  <a:srgbClr val="888888"/>
                </a:solidFill>
              </a:defRPr>
            </a:lvl5pPr>
            <a:lvl6pPr indent="0" lvl="5" marL="0" algn="ctr">
              <a:spcBef>
                <a:spcPts val="0"/>
              </a:spcBef>
              <a:buNone/>
              <a:defRPr>
                <a:solidFill>
                  <a:srgbClr val="888888"/>
                </a:solidFill>
              </a:defRPr>
            </a:lvl6pPr>
            <a:lvl7pPr indent="0" lvl="6" marL="0" algn="ctr">
              <a:spcBef>
                <a:spcPts val="0"/>
              </a:spcBef>
              <a:buNone/>
              <a:defRPr>
                <a:solidFill>
                  <a:srgbClr val="888888"/>
                </a:solidFill>
              </a:defRPr>
            </a:lvl7pPr>
            <a:lvl8pPr indent="0" lvl="7" marL="0" algn="ctr">
              <a:spcBef>
                <a:spcPts val="0"/>
              </a:spcBef>
              <a:buNone/>
              <a:defRPr>
                <a:solidFill>
                  <a:srgbClr val="888888"/>
                </a:solidFill>
              </a:defRPr>
            </a:lvl8pPr>
            <a:lvl9pPr indent="0" lvl="8" marL="0" algn="ctr">
              <a:spcBef>
                <a:spcPts val="0"/>
              </a:spcBef>
              <a:buNone/>
              <a:defRPr>
                <a:solidFill>
                  <a:srgbClr val="888888"/>
                </a:solidFill>
              </a:defRPr>
            </a:lvl9pPr>
          </a:lstStyle>
          <a:p>
            <a:pPr indent="0" lvl="0" marL="0" rtl="0" algn="ctr">
              <a:spcBef>
                <a:spcPts val="0"/>
              </a:spcBef>
              <a:spcAft>
                <a:spcPts val="0"/>
              </a:spcAft>
              <a:buNone/>
            </a:pPr>
            <a:fld id="{00000000-1234-1234-1234-123412341234}" type="slidenum">
              <a:rPr lang="en-US"/>
              <a:t>‹#›</a:t>
            </a:fld>
            <a:endParaRPr/>
          </a:p>
        </p:txBody>
      </p:sp>
      <p:pic>
        <p:nvPicPr>
          <p:cNvPr descr="mm white.png" id="126" name="Google Shape;126;p89"/>
          <p:cNvPicPr preferRelativeResize="0"/>
          <p:nvPr/>
        </p:nvPicPr>
        <p:blipFill rotWithShape="1">
          <a:blip r:embed="rId2">
            <a:alphaModFix/>
          </a:blip>
          <a:srcRect b="0" l="0" r="0" t="0"/>
          <a:stretch/>
        </p:blipFill>
        <p:spPr>
          <a:xfrm>
            <a:off x="11277600" y="279400"/>
            <a:ext cx="609600" cy="628851"/>
          </a:xfrm>
          <a:prstGeom prst="rect">
            <a:avLst/>
          </a:prstGeom>
          <a:noFill/>
          <a:ln>
            <a:noFill/>
          </a:ln>
        </p:spPr>
      </p:pic>
      <p:sp>
        <p:nvSpPr>
          <p:cNvPr id="127" name="Google Shape;127;p89"/>
          <p:cNvSpPr txBox="1"/>
          <p:nvPr/>
        </p:nvSpPr>
        <p:spPr>
          <a:xfrm>
            <a:off x="1119984" y="753595"/>
            <a:ext cx="9717349" cy="338554"/>
          </a:xfrm>
          <a:prstGeom prst="rect">
            <a:avLst/>
          </a:prstGeom>
          <a:noFill/>
          <a:ln>
            <a:noFill/>
          </a:ln>
        </p:spPr>
        <p:txBody>
          <a:bodyPr anchorCtr="0" anchor="b" bIns="45700" lIns="91425" spcFirstLastPara="1" rIns="91425" wrap="square" tIns="45700">
            <a:spAutoFit/>
          </a:bodyPr>
          <a:lstStyle/>
          <a:p>
            <a:pPr indent="0" lvl="0" marL="0" marR="0" rtl="0" algn="l">
              <a:spcBef>
                <a:spcPts val="0"/>
              </a:spcBef>
              <a:spcAft>
                <a:spcPts val="0"/>
              </a:spcAft>
              <a:buNone/>
            </a:pPr>
            <a:r>
              <a:rPr lang="en-US" sz="1600">
                <a:solidFill>
                  <a:srgbClr val="FFFFFF"/>
                </a:solidFill>
                <a:latin typeface="Open Sans"/>
                <a:ea typeface="Open Sans"/>
                <a:cs typeface="Open Sans"/>
                <a:sym typeface="Open Sans"/>
              </a:rPr>
              <a:t>LESSON 1 Wireless Prototyping</a:t>
            </a:r>
            <a:endParaRPr/>
          </a:p>
        </p:txBody>
      </p:sp>
      <p:sp>
        <p:nvSpPr>
          <p:cNvPr id="128" name="Google Shape;128;p89"/>
          <p:cNvSpPr txBox="1"/>
          <p:nvPr>
            <p:ph idx="3" type="body"/>
          </p:nvPr>
        </p:nvSpPr>
        <p:spPr>
          <a:xfrm>
            <a:off x="1006540" y="1922158"/>
            <a:ext cx="10972800" cy="691116"/>
          </a:xfrm>
          <a:prstGeom prst="rect">
            <a:avLst/>
          </a:prstGeom>
          <a:noFill/>
          <a:ln>
            <a:noFill/>
          </a:ln>
        </p:spPr>
        <p:txBody>
          <a:bodyPr anchorCtr="0" anchor="t" bIns="45700" lIns="91425" spcFirstLastPara="1" rIns="91425" wrap="square" tIns="45700">
            <a:noAutofit/>
          </a:bodyPr>
          <a:lstStyle>
            <a:lvl1pPr indent="-228600" lvl="0" marL="457200" algn="l">
              <a:lnSpc>
                <a:spcPct val="80000"/>
              </a:lnSpc>
              <a:spcBef>
                <a:spcPts val="764"/>
              </a:spcBef>
              <a:spcAft>
                <a:spcPts val="0"/>
              </a:spcAft>
              <a:buSzPts val="2987"/>
              <a:buNone/>
              <a:defRPr b="0" i="0" sz="4267">
                <a:solidFill>
                  <a:schemeClr val="lt1"/>
                </a:solidFill>
                <a:latin typeface="Open Sans"/>
                <a:ea typeface="Open Sans"/>
                <a:cs typeface="Open Sans"/>
                <a:sym typeface="Open Sans"/>
              </a:defRPr>
            </a:lvl1pPr>
            <a:lvl2pPr indent="-347148" lvl="1" marL="914400" algn="l">
              <a:spcBef>
                <a:spcPts val="533"/>
              </a:spcBef>
              <a:spcAft>
                <a:spcPts val="0"/>
              </a:spcAft>
              <a:buSzPts val="1867"/>
              <a:buChar char="–"/>
              <a:defRPr>
                <a:solidFill>
                  <a:schemeClr val="lt1"/>
                </a:solidFill>
              </a:defRPr>
            </a:lvl2pPr>
            <a:lvl3pPr indent="-308610" lvl="2" marL="1371600" algn="l">
              <a:spcBef>
                <a:spcPts val="360"/>
              </a:spcBef>
              <a:spcAft>
                <a:spcPts val="0"/>
              </a:spcAft>
              <a:buSzPts val="1260"/>
              <a:buChar char="o"/>
              <a:defRPr/>
            </a:lvl3pPr>
            <a:lvl4pPr indent="-308610" lvl="3" marL="1828800" algn="l">
              <a:spcBef>
                <a:spcPts val="360"/>
              </a:spcBef>
              <a:spcAft>
                <a:spcPts val="0"/>
              </a:spcAft>
              <a:buSzPts val="1260"/>
              <a:buChar char="–"/>
              <a:defRPr/>
            </a:lvl4pPr>
            <a:lvl5pPr indent="-308610" lvl="4" marL="2286000" algn="l">
              <a:spcBef>
                <a:spcPts val="360"/>
              </a:spcBef>
              <a:spcAft>
                <a:spcPts val="0"/>
              </a:spcAft>
              <a:buSzPts val="1260"/>
              <a:buChar char="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29" name="Google Shape;129;p89"/>
          <p:cNvSpPr txBox="1"/>
          <p:nvPr/>
        </p:nvSpPr>
        <p:spPr>
          <a:xfrm>
            <a:off x="1006549" y="1049082"/>
            <a:ext cx="10944447" cy="99520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5867">
                <a:solidFill>
                  <a:srgbClr val="F5F5F5"/>
                </a:solidFill>
                <a:latin typeface="Open Sans"/>
                <a:ea typeface="Open Sans"/>
                <a:cs typeface="Open Sans"/>
                <a:sym typeface="Open Sans"/>
              </a:rPr>
              <a:t>Multimedia Module</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ultimedia 1-column">
  <p:cSld name="Multimedia 1-column">
    <p:spTree>
      <p:nvGrpSpPr>
        <p:cNvPr id="130" name="Shape 130"/>
        <p:cNvGrpSpPr/>
        <p:nvPr/>
      </p:nvGrpSpPr>
      <p:grpSpPr>
        <a:xfrm>
          <a:off x="0" y="0"/>
          <a:ext cx="0" cy="0"/>
          <a:chOff x="0" y="0"/>
          <a:chExt cx="0" cy="0"/>
        </a:xfrm>
      </p:grpSpPr>
      <p:sp>
        <p:nvSpPr>
          <p:cNvPr id="131" name="Google Shape;131;p90"/>
          <p:cNvSpPr txBox="1"/>
          <p:nvPr>
            <p:ph idx="1" type="body"/>
          </p:nvPr>
        </p:nvSpPr>
        <p:spPr>
          <a:xfrm>
            <a:off x="1016000" y="3505200"/>
            <a:ext cx="9702800" cy="1600200"/>
          </a:xfrm>
          <a:prstGeom prst="rect">
            <a:avLst/>
          </a:prstGeom>
          <a:noFill/>
          <a:ln>
            <a:noFill/>
          </a:ln>
        </p:spPr>
        <p:txBody>
          <a:bodyPr anchorCtr="0" anchor="t" bIns="45700" lIns="91425" spcFirstLastPara="1" rIns="91425" wrap="square" tIns="45700">
            <a:normAutofit/>
          </a:bodyPr>
          <a:lstStyle>
            <a:lvl1pPr indent="-323411" lvl="0" marL="457200" algn="l">
              <a:spcBef>
                <a:spcPts val="764"/>
              </a:spcBef>
              <a:spcAft>
                <a:spcPts val="0"/>
              </a:spcAft>
              <a:buClr>
                <a:schemeClr val="dk1"/>
              </a:buClr>
              <a:buSzPts val="1493"/>
              <a:buFont typeface="Arial"/>
              <a:buChar char="•"/>
              <a:defRPr sz="2133"/>
            </a:lvl1pPr>
            <a:lvl2pPr indent="-308610" lvl="1" marL="914400" algn="l">
              <a:spcBef>
                <a:spcPts val="360"/>
              </a:spcBef>
              <a:spcAft>
                <a:spcPts val="0"/>
              </a:spcAft>
              <a:buSzPts val="1260"/>
              <a:buChar char="–"/>
              <a:defRPr/>
            </a:lvl2pPr>
            <a:lvl3pPr indent="-308610" lvl="2" marL="1371600" algn="l">
              <a:spcBef>
                <a:spcPts val="360"/>
              </a:spcBef>
              <a:spcAft>
                <a:spcPts val="0"/>
              </a:spcAft>
              <a:buSzPts val="1260"/>
              <a:buChar char="o"/>
              <a:defRPr/>
            </a:lvl3pPr>
            <a:lvl4pPr indent="-308610" lvl="3" marL="1828800" algn="l">
              <a:spcBef>
                <a:spcPts val="360"/>
              </a:spcBef>
              <a:spcAft>
                <a:spcPts val="0"/>
              </a:spcAft>
              <a:buSzPts val="1260"/>
              <a:buChar char="–"/>
              <a:defRPr/>
            </a:lvl4pPr>
            <a:lvl5pPr indent="-323411" lvl="4" marL="2286000" algn="l">
              <a:spcBef>
                <a:spcPts val="427"/>
              </a:spcBef>
              <a:spcAft>
                <a:spcPts val="0"/>
              </a:spcAft>
              <a:buSzPts val="1493"/>
              <a:buChar char="o"/>
              <a:defRPr sz="2133"/>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32" name="Google Shape;132;p90"/>
          <p:cNvSpPr txBox="1"/>
          <p:nvPr>
            <p:ph idx="12" type="sldNum"/>
          </p:nvPr>
        </p:nvSpPr>
        <p:spPr>
          <a:xfrm>
            <a:off x="11379200" y="6356351"/>
            <a:ext cx="609600" cy="366183"/>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solidFill>
                  <a:srgbClr val="888888"/>
                </a:solidFill>
              </a:defRPr>
            </a:lvl1pPr>
            <a:lvl2pPr indent="0" lvl="1" marL="0" algn="ctr">
              <a:spcBef>
                <a:spcPts val="0"/>
              </a:spcBef>
              <a:buNone/>
              <a:defRPr>
                <a:solidFill>
                  <a:srgbClr val="888888"/>
                </a:solidFill>
              </a:defRPr>
            </a:lvl2pPr>
            <a:lvl3pPr indent="0" lvl="2" marL="0" algn="ctr">
              <a:spcBef>
                <a:spcPts val="0"/>
              </a:spcBef>
              <a:buNone/>
              <a:defRPr>
                <a:solidFill>
                  <a:srgbClr val="888888"/>
                </a:solidFill>
              </a:defRPr>
            </a:lvl3pPr>
            <a:lvl4pPr indent="0" lvl="3" marL="0" algn="ctr">
              <a:spcBef>
                <a:spcPts val="0"/>
              </a:spcBef>
              <a:buNone/>
              <a:defRPr>
                <a:solidFill>
                  <a:srgbClr val="888888"/>
                </a:solidFill>
              </a:defRPr>
            </a:lvl4pPr>
            <a:lvl5pPr indent="0" lvl="4" marL="0" algn="ctr">
              <a:spcBef>
                <a:spcPts val="0"/>
              </a:spcBef>
              <a:buNone/>
              <a:defRPr>
                <a:solidFill>
                  <a:srgbClr val="888888"/>
                </a:solidFill>
              </a:defRPr>
            </a:lvl5pPr>
            <a:lvl6pPr indent="0" lvl="5" marL="0" algn="ctr">
              <a:spcBef>
                <a:spcPts val="0"/>
              </a:spcBef>
              <a:buNone/>
              <a:defRPr>
                <a:solidFill>
                  <a:srgbClr val="888888"/>
                </a:solidFill>
              </a:defRPr>
            </a:lvl6pPr>
            <a:lvl7pPr indent="0" lvl="6" marL="0" algn="ctr">
              <a:spcBef>
                <a:spcPts val="0"/>
              </a:spcBef>
              <a:buNone/>
              <a:defRPr>
                <a:solidFill>
                  <a:srgbClr val="888888"/>
                </a:solidFill>
              </a:defRPr>
            </a:lvl7pPr>
            <a:lvl8pPr indent="0" lvl="7" marL="0" algn="ctr">
              <a:spcBef>
                <a:spcPts val="0"/>
              </a:spcBef>
              <a:buNone/>
              <a:defRPr>
                <a:solidFill>
                  <a:srgbClr val="888888"/>
                </a:solidFill>
              </a:defRPr>
            </a:lvl8pPr>
            <a:lvl9pPr indent="0" lvl="8" marL="0" algn="ctr">
              <a:spcBef>
                <a:spcPts val="0"/>
              </a:spcBef>
              <a:buNone/>
              <a:defRPr>
                <a:solidFill>
                  <a:srgbClr val="888888"/>
                </a:solidFill>
              </a:defRPr>
            </a:lvl9pPr>
          </a:lstStyle>
          <a:p>
            <a:pPr indent="0" lvl="0" marL="0" rtl="0" algn="ctr">
              <a:spcBef>
                <a:spcPts val="0"/>
              </a:spcBef>
              <a:spcAft>
                <a:spcPts val="0"/>
              </a:spcAft>
              <a:buNone/>
            </a:pPr>
            <a:fld id="{00000000-1234-1234-1234-123412341234}" type="slidenum">
              <a:rPr lang="en-US"/>
              <a:t>‹#›</a:t>
            </a:fld>
            <a:endParaRPr/>
          </a:p>
        </p:txBody>
      </p:sp>
      <p:pic>
        <p:nvPicPr>
          <p:cNvPr descr="mm white.png" id="133" name="Google Shape;133;p90"/>
          <p:cNvPicPr preferRelativeResize="0"/>
          <p:nvPr/>
        </p:nvPicPr>
        <p:blipFill rotWithShape="1">
          <a:blip r:embed="rId2">
            <a:alphaModFix/>
          </a:blip>
          <a:srcRect b="0" l="0" r="0" t="0"/>
          <a:stretch/>
        </p:blipFill>
        <p:spPr>
          <a:xfrm>
            <a:off x="11277600" y="279400"/>
            <a:ext cx="609600" cy="628851"/>
          </a:xfrm>
          <a:prstGeom prst="rect">
            <a:avLst/>
          </a:prstGeom>
          <a:noFill/>
          <a:ln>
            <a:noFill/>
          </a:ln>
        </p:spPr>
      </p:pic>
      <p:sp>
        <p:nvSpPr>
          <p:cNvPr id="134" name="Google Shape;134;p90"/>
          <p:cNvSpPr txBox="1"/>
          <p:nvPr/>
        </p:nvSpPr>
        <p:spPr>
          <a:xfrm>
            <a:off x="1119984" y="753595"/>
            <a:ext cx="9429483" cy="338554"/>
          </a:xfrm>
          <a:prstGeom prst="rect">
            <a:avLst/>
          </a:prstGeom>
          <a:noFill/>
          <a:ln>
            <a:noFill/>
          </a:ln>
        </p:spPr>
        <p:txBody>
          <a:bodyPr anchorCtr="0" anchor="b" bIns="45700" lIns="91425" spcFirstLastPara="1" rIns="91425" wrap="square" tIns="45700">
            <a:spAutoFit/>
          </a:bodyPr>
          <a:lstStyle/>
          <a:p>
            <a:pPr indent="0" lvl="0" marL="0" marR="0" rtl="0" algn="l">
              <a:spcBef>
                <a:spcPts val="0"/>
              </a:spcBef>
              <a:spcAft>
                <a:spcPts val="0"/>
              </a:spcAft>
              <a:buNone/>
            </a:pPr>
            <a:r>
              <a:rPr lang="en-US" sz="1600">
                <a:solidFill>
                  <a:srgbClr val="FFFFFF"/>
                </a:solidFill>
                <a:latin typeface="Open Sans"/>
                <a:ea typeface="Open Sans"/>
                <a:cs typeface="Open Sans"/>
                <a:sym typeface="Open Sans"/>
              </a:rPr>
              <a:t>LESSON 1 Wireless Prototyping</a:t>
            </a:r>
            <a:endParaRPr/>
          </a:p>
        </p:txBody>
      </p:sp>
      <p:sp>
        <p:nvSpPr>
          <p:cNvPr id="135" name="Google Shape;135;p90"/>
          <p:cNvSpPr txBox="1"/>
          <p:nvPr>
            <p:ph idx="2" type="body"/>
          </p:nvPr>
        </p:nvSpPr>
        <p:spPr>
          <a:xfrm>
            <a:off x="1006540" y="1922158"/>
            <a:ext cx="10972800" cy="691116"/>
          </a:xfrm>
          <a:prstGeom prst="rect">
            <a:avLst/>
          </a:prstGeom>
          <a:noFill/>
          <a:ln>
            <a:noFill/>
          </a:ln>
        </p:spPr>
        <p:txBody>
          <a:bodyPr anchorCtr="0" anchor="t" bIns="45700" lIns="91425" spcFirstLastPara="1" rIns="91425" wrap="square" tIns="45700">
            <a:noAutofit/>
          </a:bodyPr>
          <a:lstStyle>
            <a:lvl1pPr indent="-228600" lvl="0" marL="457200" algn="l">
              <a:lnSpc>
                <a:spcPct val="80000"/>
              </a:lnSpc>
              <a:spcBef>
                <a:spcPts val="764"/>
              </a:spcBef>
              <a:spcAft>
                <a:spcPts val="0"/>
              </a:spcAft>
              <a:buSzPts val="2987"/>
              <a:buNone/>
              <a:defRPr b="0" i="0" sz="4267">
                <a:solidFill>
                  <a:schemeClr val="lt1"/>
                </a:solidFill>
                <a:latin typeface="Open Sans"/>
                <a:ea typeface="Open Sans"/>
                <a:cs typeface="Open Sans"/>
                <a:sym typeface="Open Sans"/>
              </a:defRPr>
            </a:lvl1pPr>
            <a:lvl2pPr indent="-347148" lvl="1" marL="914400" algn="l">
              <a:spcBef>
                <a:spcPts val="533"/>
              </a:spcBef>
              <a:spcAft>
                <a:spcPts val="0"/>
              </a:spcAft>
              <a:buSzPts val="1867"/>
              <a:buChar char="–"/>
              <a:defRPr>
                <a:solidFill>
                  <a:schemeClr val="lt1"/>
                </a:solidFill>
              </a:defRPr>
            </a:lvl2pPr>
            <a:lvl3pPr indent="-308610" lvl="2" marL="1371600" algn="l">
              <a:spcBef>
                <a:spcPts val="360"/>
              </a:spcBef>
              <a:spcAft>
                <a:spcPts val="0"/>
              </a:spcAft>
              <a:buSzPts val="1260"/>
              <a:buChar char="o"/>
              <a:defRPr/>
            </a:lvl3pPr>
            <a:lvl4pPr indent="-308610" lvl="3" marL="1828800" algn="l">
              <a:spcBef>
                <a:spcPts val="360"/>
              </a:spcBef>
              <a:spcAft>
                <a:spcPts val="0"/>
              </a:spcAft>
              <a:buSzPts val="1260"/>
              <a:buChar char="–"/>
              <a:defRPr/>
            </a:lvl4pPr>
            <a:lvl5pPr indent="-308610" lvl="4" marL="2286000" algn="l">
              <a:spcBef>
                <a:spcPts val="360"/>
              </a:spcBef>
              <a:spcAft>
                <a:spcPts val="0"/>
              </a:spcAft>
              <a:buSzPts val="1260"/>
              <a:buChar char="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36" name="Google Shape;136;p90"/>
          <p:cNvSpPr txBox="1"/>
          <p:nvPr/>
        </p:nvSpPr>
        <p:spPr>
          <a:xfrm>
            <a:off x="1006549" y="1049082"/>
            <a:ext cx="10944447" cy="99520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5867">
                <a:solidFill>
                  <a:srgbClr val="F5F5F5"/>
                </a:solidFill>
                <a:latin typeface="Open Sans"/>
                <a:ea typeface="Open Sans"/>
                <a:cs typeface="Open Sans"/>
                <a:sym typeface="Open Sans"/>
              </a:rPr>
              <a:t>Multimedia Module</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line title, 2-column">
  <p:cSld name="2 line title, 2-column">
    <p:spTree>
      <p:nvGrpSpPr>
        <p:cNvPr id="137" name="Shape 137"/>
        <p:cNvGrpSpPr/>
        <p:nvPr/>
      </p:nvGrpSpPr>
      <p:grpSpPr>
        <a:xfrm>
          <a:off x="0" y="0"/>
          <a:ext cx="0" cy="0"/>
          <a:chOff x="0" y="0"/>
          <a:chExt cx="0" cy="0"/>
        </a:xfrm>
      </p:grpSpPr>
      <p:sp>
        <p:nvSpPr>
          <p:cNvPr id="138" name="Google Shape;138;p91"/>
          <p:cNvSpPr txBox="1"/>
          <p:nvPr>
            <p:ph idx="1" type="body"/>
          </p:nvPr>
        </p:nvSpPr>
        <p:spPr>
          <a:xfrm>
            <a:off x="633984" y="685800"/>
            <a:ext cx="10464800" cy="1600200"/>
          </a:xfrm>
          <a:prstGeom prst="rect">
            <a:avLst/>
          </a:prstGeom>
          <a:noFill/>
          <a:ln>
            <a:noFill/>
          </a:ln>
        </p:spPr>
        <p:txBody>
          <a:bodyPr anchorCtr="0" anchor="t" bIns="45700" lIns="91425" spcFirstLastPara="1" rIns="91425" wrap="square" tIns="45700">
            <a:normAutofit/>
          </a:bodyPr>
          <a:lstStyle>
            <a:lvl1pPr indent="-228600" lvl="0" marL="457200" algn="l">
              <a:spcBef>
                <a:spcPts val="764"/>
              </a:spcBef>
              <a:spcAft>
                <a:spcPts val="0"/>
              </a:spcAft>
              <a:buSzPts val="2987"/>
              <a:buNone/>
              <a:defRPr b="0" i="0" sz="4267">
                <a:solidFill>
                  <a:schemeClr val="dk2"/>
                </a:solidFill>
                <a:latin typeface="Open Sans"/>
                <a:ea typeface="Open Sans"/>
                <a:cs typeface="Open Sans"/>
                <a:sym typeface="Open Sans"/>
              </a:defRPr>
            </a:lvl1pPr>
            <a:lvl2pPr indent="-347148" lvl="1" marL="914400" algn="l">
              <a:spcBef>
                <a:spcPts val="533"/>
              </a:spcBef>
              <a:spcAft>
                <a:spcPts val="0"/>
              </a:spcAft>
              <a:buClr>
                <a:schemeClr val="dk2"/>
              </a:buClr>
              <a:buSzPts val="1867"/>
              <a:buFont typeface="Merriweather Sans"/>
              <a:buChar char="&gt;"/>
              <a:defRPr>
                <a:solidFill>
                  <a:schemeClr val="dk2"/>
                </a:solidFill>
              </a:defRPr>
            </a:lvl2pPr>
            <a:lvl3pPr indent="-308610" lvl="2" marL="1371600" algn="l">
              <a:spcBef>
                <a:spcPts val="360"/>
              </a:spcBef>
              <a:spcAft>
                <a:spcPts val="0"/>
              </a:spcAft>
              <a:buSzPts val="1260"/>
              <a:buChar char="o"/>
              <a:defRPr/>
            </a:lvl3pPr>
            <a:lvl4pPr indent="-308610" lvl="3" marL="1828800" algn="l">
              <a:spcBef>
                <a:spcPts val="360"/>
              </a:spcBef>
              <a:spcAft>
                <a:spcPts val="0"/>
              </a:spcAft>
              <a:buSzPts val="1260"/>
              <a:buChar char="–"/>
              <a:defRPr/>
            </a:lvl4pPr>
            <a:lvl5pPr indent="-308610" lvl="4" marL="2286000" algn="l">
              <a:spcBef>
                <a:spcPts val="360"/>
              </a:spcBef>
              <a:spcAft>
                <a:spcPts val="0"/>
              </a:spcAft>
              <a:buSzPts val="1260"/>
              <a:buChar char="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39" name="Google Shape;139;p91"/>
          <p:cNvSpPr txBox="1"/>
          <p:nvPr>
            <p:ph idx="12" type="sldNum"/>
          </p:nvPr>
        </p:nvSpPr>
        <p:spPr>
          <a:xfrm>
            <a:off x="11379200" y="6356351"/>
            <a:ext cx="609600" cy="366183"/>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solidFill>
                  <a:srgbClr val="888888"/>
                </a:solidFill>
              </a:defRPr>
            </a:lvl1pPr>
            <a:lvl2pPr indent="0" lvl="1" marL="0" algn="ctr">
              <a:spcBef>
                <a:spcPts val="0"/>
              </a:spcBef>
              <a:buNone/>
              <a:defRPr>
                <a:solidFill>
                  <a:srgbClr val="888888"/>
                </a:solidFill>
              </a:defRPr>
            </a:lvl2pPr>
            <a:lvl3pPr indent="0" lvl="2" marL="0" algn="ctr">
              <a:spcBef>
                <a:spcPts val="0"/>
              </a:spcBef>
              <a:buNone/>
              <a:defRPr>
                <a:solidFill>
                  <a:srgbClr val="888888"/>
                </a:solidFill>
              </a:defRPr>
            </a:lvl3pPr>
            <a:lvl4pPr indent="0" lvl="3" marL="0" algn="ctr">
              <a:spcBef>
                <a:spcPts val="0"/>
              </a:spcBef>
              <a:buNone/>
              <a:defRPr>
                <a:solidFill>
                  <a:srgbClr val="888888"/>
                </a:solidFill>
              </a:defRPr>
            </a:lvl4pPr>
            <a:lvl5pPr indent="0" lvl="4" marL="0" algn="ctr">
              <a:spcBef>
                <a:spcPts val="0"/>
              </a:spcBef>
              <a:buNone/>
              <a:defRPr>
                <a:solidFill>
                  <a:srgbClr val="888888"/>
                </a:solidFill>
              </a:defRPr>
            </a:lvl5pPr>
            <a:lvl6pPr indent="0" lvl="5" marL="0" algn="ctr">
              <a:spcBef>
                <a:spcPts val="0"/>
              </a:spcBef>
              <a:buNone/>
              <a:defRPr>
                <a:solidFill>
                  <a:srgbClr val="888888"/>
                </a:solidFill>
              </a:defRPr>
            </a:lvl6pPr>
            <a:lvl7pPr indent="0" lvl="6" marL="0" algn="ctr">
              <a:spcBef>
                <a:spcPts val="0"/>
              </a:spcBef>
              <a:buNone/>
              <a:defRPr>
                <a:solidFill>
                  <a:srgbClr val="888888"/>
                </a:solidFill>
              </a:defRPr>
            </a:lvl7pPr>
            <a:lvl8pPr indent="0" lvl="7" marL="0" algn="ctr">
              <a:spcBef>
                <a:spcPts val="0"/>
              </a:spcBef>
              <a:buNone/>
              <a:defRPr>
                <a:solidFill>
                  <a:srgbClr val="888888"/>
                </a:solidFill>
              </a:defRPr>
            </a:lvl8pPr>
            <a:lvl9pPr indent="0" lvl="8" marL="0" algn="ctr">
              <a:spcBef>
                <a:spcPts val="0"/>
              </a:spcBef>
              <a:buNone/>
              <a:defRPr>
                <a:solidFill>
                  <a:srgbClr val="888888"/>
                </a:solidFill>
              </a:defRPr>
            </a:lvl9pPr>
          </a:lstStyle>
          <a:p>
            <a:pPr indent="0" lvl="0" marL="0" rtl="0" algn="ctr">
              <a:spcBef>
                <a:spcPts val="0"/>
              </a:spcBef>
              <a:spcAft>
                <a:spcPts val="0"/>
              </a:spcAft>
              <a:buNone/>
            </a:pPr>
            <a:fld id="{00000000-1234-1234-1234-123412341234}" type="slidenum">
              <a:rPr lang="en-US"/>
              <a:t>‹#›</a:t>
            </a:fld>
            <a:endParaRPr/>
          </a:p>
        </p:txBody>
      </p:sp>
      <p:sp>
        <p:nvSpPr>
          <p:cNvPr id="140" name="Google Shape;140;p91"/>
          <p:cNvSpPr txBox="1"/>
          <p:nvPr>
            <p:ph idx="2" type="body"/>
          </p:nvPr>
        </p:nvSpPr>
        <p:spPr>
          <a:xfrm>
            <a:off x="609600" y="2311400"/>
            <a:ext cx="5181600" cy="3962400"/>
          </a:xfrm>
          <a:prstGeom prst="rect">
            <a:avLst/>
          </a:prstGeom>
          <a:noFill/>
          <a:ln>
            <a:noFill/>
          </a:ln>
        </p:spPr>
        <p:txBody>
          <a:bodyPr anchorCtr="0" anchor="t" bIns="45700" lIns="91425" spcFirstLastPara="1" rIns="91425" wrap="square" tIns="45700">
            <a:normAutofit/>
          </a:bodyPr>
          <a:lstStyle>
            <a:lvl1pPr indent="-308610" lvl="0" marL="457200" algn="l">
              <a:spcBef>
                <a:spcPts val="764"/>
              </a:spcBef>
              <a:spcAft>
                <a:spcPts val="0"/>
              </a:spcAft>
              <a:buSzPts val="1260"/>
              <a:buChar char="•"/>
              <a:defRPr/>
            </a:lvl1pPr>
            <a:lvl2pPr indent="-308610" lvl="1" marL="914400" algn="l">
              <a:spcBef>
                <a:spcPts val="360"/>
              </a:spcBef>
              <a:spcAft>
                <a:spcPts val="0"/>
              </a:spcAft>
              <a:buSzPts val="1260"/>
              <a:buChar char="–"/>
              <a:defRPr/>
            </a:lvl2pPr>
            <a:lvl3pPr indent="-308610" lvl="2" marL="1371600" algn="l">
              <a:spcBef>
                <a:spcPts val="360"/>
              </a:spcBef>
              <a:spcAft>
                <a:spcPts val="0"/>
              </a:spcAft>
              <a:buSzPts val="1260"/>
              <a:buChar char="o"/>
              <a:defRPr/>
            </a:lvl3pPr>
            <a:lvl4pPr indent="-308610" lvl="3" marL="1828800" algn="l">
              <a:spcBef>
                <a:spcPts val="360"/>
              </a:spcBef>
              <a:spcAft>
                <a:spcPts val="0"/>
              </a:spcAft>
              <a:buSzPts val="1260"/>
              <a:buChar char="–"/>
              <a:defRPr/>
            </a:lvl4pPr>
            <a:lvl5pPr indent="-308610" lvl="4" marL="2286000" algn="l">
              <a:spcBef>
                <a:spcPts val="360"/>
              </a:spcBef>
              <a:spcAft>
                <a:spcPts val="0"/>
              </a:spcAft>
              <a:buSzPts val="1260"/>
              <a:buChar char="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41" name="Google Shape;141;p91"/>
          <p:cNvSpPr txBox="1"/>
          <p:nvPr>
            <p:ph idx="3" type="body"/>
          </p:nvPr>
        </p:nvSpPr>
        <p:spPr>
          <a:xfrm>
            <a:off x="5892800" y="2311400"/>
            <a:ext cx="5181600" cy="3962400"/>
          </a:xfrm>
          <a:prstGeom prst="rect">
            <a:avLst/>
          </a:prstGeom>
          <a:noFill/>
          <a:ln>
            <a:noFill/>
          </a:ln>
        </p:spPr>
        <p:txBody>
          <a:bodyPr anchorCtr="0" anchor="t" bIns="45700" lIns="91425" spcFirstLastPara="1" rIns="91425" wrap="square" tIns="45700">
            <a:normAutofit/>
          </a:bodyPr>
          <a:lstStyle>
            <a:lvl1pPr indent="-308610" lvl="0" marL="457200" algn="l">
              <a:spcBef>
                <a:spcPts val="764"/>
              </a:spcBef>
              <a:spcAft>
                <a:spcPts val="0"/>
              </a:spcAft>
              <a:buSzPts val="1260"/>
              <a:buChar char="•"/>
              <a:defRPr/>
            </a:lvl1pPr>
            <a:lvl2pPr indent="-308610" lvl="1" marL="914400" algn="l">
              <a:spcBef>
                <a:spcPts val="360"/>
              </a:spcBef>
              <a:spcAft>
                <a:spcPts val="0"/>
              </a:spcAft>
              <a:buSzPts val="1260"/>
              <a:buChar char="–"/>
              <a:defRPr/>
            </a:lvl2pPr>
            <a:lvl3pPr indent="-308610" lvl="2" marL="1371600" algn="l">
              <a:spcBef>
                <a:spcPts val="360"/>
              </a:spcBef>
              <a:spcAft>
                <a:spcPts val="0"/>
              </a:spcAft>
              <a:buSzPts val="1260"/>
              <a:buChar char="o"/>
              <a:defRPr/>
            </a:lvl3pPr>
            <a:lvl4pPr indent="-308610" lvl="3" marL="1828800" algn="l">
              <a:spcBef>
                <a:spcPts val="360"/>
              </a:spcBef>
              <a:spcAft>
                <a:spcPts val="0"/>
              </a:spcAft>
              <a:buSzPts val="1260"/>
              <a:buChar char="–"/>
              <a:defRPr/>
            </a:lvl4pPr>
            <a:lvl5pPr indent="-308610" lvl="4" marL="2286000" algn="l">
              <a:spcBef>
                <a:spcPts val="360"/>
              </a:spcBef>
              <a:spcAft>
                <a:spcPts val="0"/>
              </a:spcAft>
              <a:buSzPts val="1260"/>
              <a:buChar char="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pic>
        <p:nvPicPr>
          <p:cNvPr descr="Lesson White.png" id="142" name="Google Shape;142;p91"/>
          <p:cNvPicPr preferRelativeResize="0"/>
          <p:nvPr/>
        </p:nvPicPr>
        <p:blipFill rotWithShape="1">
          <a:blip r:embed="rId2">
            <a:alphaModFix/>
          </a:blip>
          <a:srcRect b="0" l="0" r="0" t="0"/>
          <a:stretch/>
        </p:blipFill>
        <p:spPr>
          <a:xfrm>
            <a:off x="11705141" y="128469"/>
            <a:ext cx="276352" cy="345441"/>
          </a:xfrm>
          <a:prstGeom prst="rect">
            <a:avLst/>
          </a:prstGeom>
          <a:noFill/>
          <a:ln>
            <a:noFill/>
          </a:ln>
        </p:spPr>
      </p:pic>
      <p:sp>
        <p:nvSpPr>
          <p:cNvPr id="143" name="Google Shape;143;p91"/>
          <p:cNvSpPr txBox="1"/>
          <p:nvPr>
            <p:ph idx="4" type="body"/>
          </p:nvPr>
        </p:nvSpPr>
        <p:spPr>
          <a:xfrm>
            <a:off x="292101" y="76200"/>
            <a:ext cx="8750300" cy="431800"/>
          </a:xfrm>
          <a:prstGeom prst="rect">
            <a:avLst/>
          </a:prstGeom>
          <a:noFill/>
          <a:ln>
            <a:noFill/>
          </a:ln>
        </p:spPr>
        <p:txBody>
          <a:bodyPr anchorCtr="0" anchor="t" bIns="45700" lIns="91425" spcFirstLastPara="1" rIns="91425" wrap="square" tIns="45700">
            <a:noAutofit/>
          </a:bodyPr>
          <a:lstStyle>
            <a:lvl1pPr indent="-228600" lvl="0" marL="457200" algn="l">
              <a:spcBef>
                <a:spcPts val="764"/>
              </a:spcBef>
              <a:spcAft>
                <a:spcPts val="0"/>
              </a:spcAft>
              <a:buSzPts val="1493"/>
              <a:buNone/>
              <a:defRPr sz="2133">
                <a:solidFill>
                  <a:schemeClr val="lt1"/>
                </a:solidFill>
              </a:defRPr>
            </a:lvl1pPr>
            <a:lvl2pPr indent="-308610" lvl="1" marL="914400" algn="l">
              <a:spcBef>
                <a:spcPts val="360"/>
              </a:spcBef>
              <a:spcAft>
                <a:spcPts val="0"/>
              </a:spcAft>
              <a:buSzPts val="1260"/>
              <a:buChar char="–"/>
              <a:defRPr/>
            </a:lvl2pPr>
            <a:lvl3pPr indent="-308610" lvl="2" marL="1371600" algn="l">
              <a:spcBef>
                <a:spcPts val="360"/>
              </a:spcBef>
              <a:spcAft>
                <a:spcPts val="0"/>
              </a:spcAft>
              <a:buSzPts val="1260"/>
              <a:buChar char="o"/>
              <a:defRPr/>
            </a:lvl3pPr>
            <a:lvl4pPr indent="-308610" lvl="3" marL="1828800" algn="l">
              <a:spcBef>
                <a:spcPts val="360"/>
              </a:spcBef>
              <a:spcAft>
                <a:spcPts val="0"/>
              </a:spcAft>
              <a:buSzPts val="1260"/>
              <a:buChar char="–"/>
              <a:defRPr/>
            </a:lvl4pPr>
            <a:lvl5pPr indent="-308610" lvl="4" marL="2286000" algn="l">
              <a:spcBef>
                <a:spcPts val="360"/>
              </a:spcBef>
              <a:spcAft>
                <a:spcPts val="0"/>
              </a:spcAft>
              <a:buSzPts val="1260"/>
              <a:buChar char="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 line title, 2-column">
  <p:cSld name="1 line title, 2-column">
    <p:spTree>
      <p:nvGrpSpPr>
        <p:cNvPr id="144" name="Shape 144"/>
        <p:cNvGrpSpPr/>
        <p:nvPr/>
      </p:nvGrpSpPr>
      <p:grpSpPr>
        <a:xfrm>
          <a:off x="0" y="0"/>
          <a:ext cx="0" cy="0"/>
          <a:chOff x="0" y="0"/>
          <a:chExt cx="0" cy="0"/>
        </a:xfrm>
      </p:grpSpPr>
      <p:sp>
        <p:nvSpPr>
          <p:cNvPr id="145" name="Google Shape;145;p92"/>
          <p:cNvSpPr txBox="1"/>
          <p:nvPr>
            <p:ph idx="1" type="body"/>
          </p:nvPr>
        </p:nvSpPr>
        <p:spPr>
          <a:xfrm>
            <a:off x="633984" y="685800"/>
            <a:ext cx="10464800" cy="728133"/>
          </a:xfrm>
          <a:prstGeom prst="rect">
            <a:avLst/>
          </a:prstGeom>
          <a:noFill/>
          <a:ln>
            <a:noFill/>
          </a:ln>
        </p:spPr>
        <p:txBody>
          <a:bodyPr anchorCtr="0" anchor="t" bIns="45700" lIns="91425" spcFirstLastPara="1" rIns="91425" wrap="square" tIns="45700">
            <a:normAutofit/>
          </a:bodyPr>
          <a:lstStyle>
            <a:lvl1pPr indent="-228600" lvl="0" marL="457200" algn="l">
              <a:spcBef>
                <a:spcPts val="764"/>
              </a:spcBef>
              <a:spcAft>
                <a:spcPts val="0"/>
              </a:spcAft>
              <a:buSzPts val="2987"/>
              <a:buNone/>
              <a:defRPr b="0" i="0" sz="4267">
                <a:solidFill>
                  <a:schemeClr val="dk2"/>
                </a:solidFill>
                <a:latin typeface="Open Sans"/>
                <a:ea typeface="Open Sans"/>
                <a:cs typeface="Open Sans"/>
                <a:sym typeface="Open Sans"/>
              </a:defRPr>
            </a:lvl1pPr>
            <a:lvl2pPr indent="-347148" lvl="1" marL="914400" algn="l">
              <a:spcBef>
                <a:spcPts val="533"/>
              </a:spcBef>
              <a:spcAft>
                <a:spcPts val="0"/>
              </a:spcAft>
              <a:buClr>
                <a:schemeClr val="dk2"/>
              </a:buClr>
              <a:buSzPts val="1867"/>
              <a:buFont typeface="Merriweather Sans"/>
              <a:buChar char="&gt;"/>
              <a:defRPr>
                <a:solidFill>
                  <a:schemeClr val="dk2"/>
                </a:solidFill>
              </a:defRPr>
            </a:lvl2pPr>
            <a:lvl3pPr indent="-308610" lvl="2" marL="1371600" algn="l">
              <a:spcBef>
                <a:spcPts val="360"/>
              </a:spcBef>
              <a:spcAft>
                <a:spcPts val="0"/>
              </a:spcAft>
              <a:buSzPts val="1260"/>
              <a:buChar char="o"/>
              <a:defRPr/>
            </a:lvl3pPr>
            <a:lvl4pPr indent="-308610" lvl="3" marL="1828800" algn="l">
              <a:spcBef>
                <a:spcPts val="360"/>
              </a:spcBef>
              <a:spcAft>
                <a:spcPts val="0"/>
              </a:spcAft>
              <a:buSzPts val="1260"/>
              <a:buChar char="–"/>
              <a:defRPr/>
            </a:lvl4pPr>
            <a:lvl5pPr indent="-308610" lvl="4" marL="2286000" algn="l">
              <a:spcBef>
                <a:spcPts val="360"/>
              </a:spcBef>
              <a:spcAft>
                <a:spcPts val="0"/>
              </a:spcAft>
              <a:buSzPts val="1260"/>
              <a:buChar char="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46" name="Google Shape;146;p92"/>
          <p:cNvSpPr txBox="1"/>
          <p:nvPr>
            <p:ph idx="12" type="sldNum"/>
          </p:nvPr>
        </p:nvSpPr>
        <p:spPr>
          <a:xfrm>
            <a:off x="11379200" y="6356351"/>
            <a:ext cx="609600" cy="366183"/>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solidFill>
                  <a:srgbClr val="888888"/>
                </a:solidFill>
              </a:defRPr>
            </a:lvl1pPr>
            <a:lvl2pPr indent="0" lvl="1" marL="0" algn="ctr">
              <a:spcBef>
                <a:spcPts val="0"/>
              </a:spcBef>
              <a:buNone/>
              <a:defRPr>
                <a:solidFill>
                  <a:srgbClr val="888888"/>
                </a:solidFill>
              </a:defRPr>
            </a:lvl2pPr>
            <a:lvl3pPr indent="0" lvl="2" marL="0" algn="ctr">
              <a:spcBef>
                <a:spcPts val="0"/>
              </a:spcBef>
              <a:buNone/>
              <a:defRPr>
                <a:solidFill>
                  <a:srgbClr val="888888"/>
                </a:solidFill>
              </a:defRPr>
            </a:lvl3pPr>
            <a:lvl4pPr indent="0" lvl="3" marL="0" algn="ctr">
              <a:spcBef>
                <a:spcPts val="0"/>
              </a:spcBef>
              <a:buNone/>
              <a:defRPr>
                <a:solidFill>
                  <a:srgbClr val="888888"/>
                </a:solidFill>
              </a:defRPr>
            </a:lvl4pPr>
            <a:lvl5pPr indent="0" lvl="4" marL="0" algn="ctr">
              <a:spcBef>
                <a:spcPts val="0"/>
              </a:spcBef>
              <a:buNone/>
              <a:defRPr>
                <a:solidFill>
                  <a:srgbClr val="888888"/>
                </a:solidFill>
              </a:defRPr>
            </a:lvl5pPr>
            <a:lvl6pPr indent="0" lvl="5" marL="0" algn="ctr">
              <a:spcBef>
                <a:spcPts val="0"/>
              </a:spcBef>
              <a:buNone/>
              <a:defRPr>
                <a:solidFill>
                  <a:srgbClr val="888888"/>
                </a:solidFill>
              </a:defRPr>
            </a:lvl6pPr>
            <a:lvl7pPr indent="0" lvl="6" marL="0" algn="ctr">
              <a:spcBef>
                <a:spcPts val="0"/>
              </a:spcBef>
              <a:buNone/>
              <a:defRPr>
                <a:solidFill>
                  <a:srgbClr val="888888"/>
                </a:solidFill>
              </a:defRPr>
            </a:lvl7pPr>
            <a:lvl8pPr indent="0" lvl="7" marL="0" algn="ctr">
              <a:spcBef>
                <a:spcPts val="0"/>
              </a:spcBef>
              <a:buNone/>
              <a:defRPr>
                <a:solidFill>
                  <a:srgbClr val="888888"/>
                </a:solidFill>
              </a:defRPr>
            </a:lvl8pPr>
            <a:lvl9pPr indent="0" lvl="8" marL="0" algn="ctr">
              <a:spcBef>
                <a:spcPts val="0"/>
              </a:spcBef>
              <a:buNone/>
              <a:defRPr>
                <a:solidFill>
                  <a:srgbClr val="888888"/>
                </a:solidFill>
              </a:defRPr>
            </a:lvl9pPr>
          </a:lstStyle>
          <a:p>
            <a:pPr indent="0" lvl="0" marL="0" rtl="0" algn="ctr">
              <a:spcBef>
                <a:spcPts val="0"/>
              </a:spcBef>
              <a:spcAft>
                <a:spcPts val="0"/>
              </a:spcAft>
              <a:buNone/>
            </a:pPr>
            <a:fld id="{00000000-1234-1234-1234-123412341234}" type="slidenum">
              <a:rPr lang="en-US"/>
              <a:t>‹#›</a:t>
            </a:fld>
            <a:endParaRPr/>
          </a:p>
        </p:txBody>
      </p:sp>
      <p:sp>
        <p:nvSpPr>
          <p:cNvPr id="147" name="Google Shape;147;p92"/>
          <p:cNvSpPr txBox="1"/>
          <p:nvPr>
            <p:ph idx="2" type="body"/>
          </p:nvPr>
        </p:nvSpPr>
        <p:spPr>
          <a:xfrm>
            <a:off x="609600" y="1473200"/>
            <a:ext cx="5181600" cy="4800600"/>
          </a:xfrm>
          <a:prstGeom prst="rect">
            <a:avLst/>
          </a:prstGeom>
          <a:noFill/>
          <a:ln>
            <a:noFill/>
          </a:ln>
        </p:spPr>
        <p:txBody>
          <a:bodyPr anchorCtr="0" anchor="t" bIns="45700" lIns="91425" spcFirstLastPara="1" rIns="91425" wrap="square" tIns="45700">
            <a:normAutofit/>
          </a:bodyPr>
          <a:lstStyle>
            <a:lvl1pPr indent="-308610" lvl="0" marL="457200" algn="l">
              <a:spcBef>
                <a:spcPts val="764"/>
              </a:spcBef>
              <a:spcAft>
                <a:spcPts val="0"/>
              </a:spcAft>
              <a:buSzPts val="1260"/>
              <a:buChar char="•"/>
              <a:defRPr/>
            </a:lvl1pPr>
            <a:lvl2pPr indent="-308610" lvl="1" marL="914400" algn="l">
              <a:spcBef>
                <a:spcPts val="360"/>
              </a:spcBef>
              <a:spcAft>
                <a:spcPts val="0"/>
              </a:spcAft>
              <a:buSzPts val="1260"/>
              <a:buChar char="–"/>
              <a:defRPr/>
            </a:lvl2pPr>
            <a:lvl3pPr indent="-308610" lvl="2" marL="1371600" algn="l">
              <a:spcBef>
                <a:spcPts val="360"/>
              </a:spcBef>
              <a:spcAft>
                <a:spcPts val="0"/>
              </a:spcAft>
              <a:buSzPts val="1260"/>
              <a:buChar char="o"/>
              <a:defRPr/>
            </a:lvl3pPr>
            <a:lvl4pPr indent="-308610" lvl="3" marL="1828800" algn="l">
              <a:spcBef>
                <a:spcPts val="360"/>
              </a:spcBef>
              <a:spcAft>
                <a:spcPts val="0"/>
              </a:spcAft>
              <a:buSzPts val="1260"/>
              <a:buChar char="–"/>
              <a:defRPr/>
            </a:lvl4pPr>
            <a:lvl5pPr indent="-308610" lvl="4" marL="2286000" algn="l">
              <a:spcBef>
                <a:spcPts val="360"/>
              </a:spcBef>
              <a:spcAft>
                <a:spcPts val="0"/>
              </a:spcAft>
              <a:buSzPts val="1260"/>
              <a:buChar char="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48" name="Google Shape;148;p92"/>
          <p:cNvSpPr txBox="1"/>
          <p:nvPr>
            <p:ph idx="3" type="body"/>
          </p:nvPr>
        </p:nvSpPr>
        <p:spPr>
          <a:xfrm>
            <a:off x="5892800" y="1473200"/>
            <a:ext cx="5181600" cy="4800600"/>
          </a:xfrm>
          <a:prstGeom prst="rect">
            <a:avLst/>
          </a:prstGeom>
          <a:noFill/>
          <a:ln>
            <a:noFill/>
          </a:ln>
        </p:spPr>
        <p:txBody>
          <a:bodyPr anchorCtr="0" anchor="t" bIns="45700" lIns="91425" spcFirstLastPara="1" rIns="91425" wrap="square" tIns="45700">
            <a:normAutofit/>
          </a:bodyPr>
          <a:lstStyle>
            <a:lvl1pPr indent="-308610" lvl="0" marL="457200" algn="l">
              <a:spcBef>
                <a:spcPts val="764"/>
              </a:spcBef>
              <a:spcAft>
                <a:spcPts val="0"/>
              </a:spcAft>
              <a:buSzPts val="1260"/>
              <a:buChar char="•"/>
              <a:defRPr/>
            </a:lvl1pPr>
            <a:lvl2pPr indent="-308610" lvl="1" marL="914400" algn="l">
              <a:spcBef>
                <a:spcPts val="360"/>
              </a:spcBef>
              <a:spcAft>
                <a:spcPts val="0"/>
              </a:spcAft>
              <a:buSzPts val="1260"/>
              <a:buChar char="–"/>
              <a:defRPr/>
            </a:lvl2pPr>
            <a:lvl3pPr indent="-308610" lvl="2" marL="1371600" algn="l">
              <a:spcBef>
                <a:spcPts val="360"/>
              </a:spcBef>
              <a:spcAft>
                <a:spcPts val="0"/>
              </a:spcAft>
              <a:buSzPts val="1260"/>
              <a:buChar char="o"/>
              <a:defRPr/>
            </a:lvl3pPr>
            <a:lvl4pPr indent="-308610" lvl="3" marL="1828800" algn="l">
              <a:spcBef>
                <a:spcPts val="360"/>
              </a:spcBef>
              <a:spcAft>
                <a:spcPts val="0"/>
              </a:spcAft>
              <a:buSzPts val="1260"/>
              <a:buChar char="–"/>
              <a:defRPr/>
            </a:lvl4pPr>
            <a:lvl5pPr indent="-308610" lvl="4" marL="2286000" algn="l">
              <a:spcBef>
                <a:spcPts val="360"/>
              </a:spcBef>
              <a:spcAft>
                <a:spcPts val="0"/>
              </a:spcAft>
              <a:buSzPts val="1260"/>
              <a:buChar char="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pic>
        <p:nvPicPr>
          <p:cNvPr descr="Lesson White.png" id="149" name="Google Shape;149;p92"/>
          <p:cNvPicPr preferRelativeResize="0"/>
          <p:nvPr/>
        </p:nvPicPr>
        <p:blipFill rotWithShape="1">
          <a:blip r:embed="rId2">
            <a:alphaModFix/>
          </a:blip>
          <a:srcRect b="0" l="0" r="0" t="0"/>
          <a:stretch/>
        </p:blipFill>
        <p:spPr>
          <a:xfrm>
            <a:off x="11705141" y="128469"/>
            <a:ext cx="276352" cy="345441"/>
          </a:xfrm>
          <a:prstGeom prst="rect">
            <a:avLst/>
          </a:prstGeom>
          <a:noFill/>
          <a:ln>
            <a:noFill/>
          </a:ln>
        </p:spPr>
      </p:pic>
      <p:sp>
        <p:nvSpPr>
          <p:cNvPr id="150" name="Google Shape;150;p92"/>
          <p:cNvSpPr txBox="1"/>
          <p:nvPr>
            <p:ph idx="4" type="body"/>
          </p:nvPr>
        </p:nvSpPr>
        <p:spPr>
          <a:xfrm>
            <a:off x="292101" y="76200"/>
            <a:ext cx="8750300" cy="431800"/>
          </a:xfrm>
          <a:prstGeom prst="rect">
            <a:avLst/>
          </a:prstGeom>
          <a:noFill/>
          <a:ln>
            <a:noFill/>
          </a:ln>
        </p:spPr>
        <p:txBody>
          <a:bodyPr anchorCtr="0" anchor="t" bIns="45700" lIns="91425" spcFirstLastPara="1" rIns="91425" wrap="square" tIns="45700">
            <a:noAutofit/>
          </a:bodyPr>
          <a:lstStyle>
            <a:lvl1pPr indent="-228600" lvl="0" marL="457200" algn="l">
              <a:spcBef>
                <a:spcPts val="764"/>
              </a:spcBef>
              <a:spcAft>
                <a:spcPts val="0"/>
              </a:spcAft>
              <a:buSzPts val="1493"/>
              <a:buNone/>
              <a:defRPr sz="2133">
                <a:solidFill>
                  <a:schemeClr val="lt1"/>
                </a:solidFill>
              </a:defRPr>
            </a:lvl1pPr>
            <a:lvl2pPr indent="-308610" lvl="1" marL="914400" algn="l">
              <a:spcBef>
                <a:spcPts val="360"/>
              </a:spcBef>
              <a:spcAft>
                <a:spcPts val="0"/>
              </a:spcAft>
              <a:buSzPts val="1260"/>
              <a:buChar char="–"/>
              <a:defRPr/>
            </a:lvl2pPr>
            <a:lvl3pPr indent="-308610" lvl="2" marL="1371600" algn="l">
              <a:spcBef>
                <a:spcPts val="360"/>
              </a:spcBef>
              <a:spcAft>
                <a:spcPts val="0"/>
              </a:spcAft>
              <a:buSzPts val="1260"/>
              <a:buChar char="o"/>
              <a:defRPr/>
            </a:lvl3pPr>
            <a:lvl4pPr indent="-308610" lvl="3" marL="1828800" algn="l">
              <a:spcBef>
                <a:spcPts val="360"/>
              </a:spcBef>
              <a:spcAft>
                <a:spcPts val="0"/>
              </a:spcAft>
              <a:buSzPts val="1260"/>
              <a:buChar char="–"/>
              <a:defRPr/>
            </a:lvl4pPr>
            <a:lvl5pPr indent="-308610" lvl="4" marL="2286000" algn="l">
              <a:spcBef>
                <a:spcPts val="360"/>
              </a:spcBef>
              <a:spcAft>
                <a:spcPts val="0"/>
              </a:spcAft>
              <a:buSzPts val="1260"/>
              <a:buChar char="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 line title, 1 column">
  <p:cSld name="1 line title, 1 column">
    <p:spTree>
      <p:nvGrpSpPr>
        <p:cNvPr id="151" name="Shape 151"/>
        <p:cNvGrpSpPr/>
        <p:nvPr/>
      </p:nvGrpSpPr>
      <p:grpSpPr>
        <a:xfrm>
          <a:off x="0" y="0"/>
          <a:ext cx="0" cy="0"/>
          <a:chOff x="0" y="0"/>
          <a:chExt cx="0" cy="0"/>
        </a:xfrm>
      </p:grpSpPr>
      <p:sp>
        <p:nvSpPr>
          <p:cNvPr id="152" name="Google Shape;152;p93"/>
          <p:cNvSpPr txBox="1"/>
          <p:nvPr>
            <p:ph idx="1" type="body"/>
          </p:nvPr>
        </p:nvSpPr>
        <p:spPr>
          <a:xfrm>
            <a:off x="633984" y="685800"/>
            <a:ext cx="10464800" cy="778933"/>
          </a:xfrm>
          <a:prstGeom prst="rect">
            <a:avLst/>
          </a:prstGeom>
          <a:noFill/>
          <a:ln>
            <a:noFill/>
          </a:ln>
        </p:spPr>
        <p:txBody>
          <a:bodyPr anchorCtr="0" anchor="t" bIns="45700" lIns="91425" spcFirstLastPara="1" rIns="91425" wrap="square" tIns="45700">
            <a:normAutofit/>
          </a:bodyPr>
          <a:lstStyle>
            <a:lvl1pPr indent="-228600" lvl="0" marL="457200" algn="l">
              <a:spcBef>
                <a:spcPts val="764"/>
              </a:spcBef>
              <a:spcAft>
                <a:spcPts val="0"/>
              </a:spcAft>
              <a:buSzPts val="2987"/>
              <a:buNone/>
              <a:defRPr b="0" i="0" sz="4267">
                <a:solidFill>
                  <a:schemeClr val="dk2"/>
                </a:solidFill>
                <a:latin typeface="Open Sans"/>
                <a:ea typeface="Open Sans"/>
                <a:cs typeface="Open Sans"/>
                <a:sym typeface="Open Sans"/>
              </a:defRPr>
            </a:lvl1pPr>
            <a:lvl2pPr indent="-347148" lvl="1" marL="914400" algn="l">
              <a:spcBef>
                <a:spcPts val="533"/>
              </a:spcBef>
              <a:spcAft>
                <a:spcPts val="0"/>
              </a:spcAft>
              <a:buClr>
                <a:schemeClr val="dk2"/>
              </a:buClr>
              <a:buSzPts val="1867"/>
              <a:buFont typeface="Merriweather Sans"/>
              <a:buChar char="&gt;"/>
              <a:defRPr>
                <a:solidFill>
                  <a:schemeClr val="dk2"/>
                </a:solidFill>
              </a:defRPr>
            </a:lvl2pPr>
            <a:lvl3pPr indent="-308610" lvl="2" marL="1371600" algn="l">
              <a:spcBef>
                <a:spcPts val="360"/>
              </a:spcBef>
              <a:spcAft>
                <a:spcPts val="0"/>
              </a:spcAft>
              <a:buSzPts val="1260"/>
              <a:buChar char="o"/>
              <a:defRPr/>
            </a:lvl3pPr>
            <a:lvl4pPr indent="-308610" lvl="3" marL="1828800" algn="l">
              <a:spcBef>
                <a:spcPts val="360"/>
              </a:spcBef>
              <a:spcAft>
                <a:spcPts val="0"/>
              </a:spcAft>
              <a:buSzPts val="1260"/>
              <a:buChar char="–"/>
              <a:defRPr/>
            </a:lvl4pPr>
            <a:lvl5pPr indent="-308610" lvl="4" marL="2286000" algn="l">
              <a:spcBef>
                <a:spcPts val="360"/>
              </a:spcBef>
              <a:spcAft>
                <a:spcPts val="0"/>
              </a:spcAft>
              <a:buSzPts val="1260"/>
              <a:buChar char="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53" name="Google Shape;153;p93"/>
          <p:cNvSpPr txBox="1"/>
          <p:nvPr>
            <p:ph idx="12" type="sldNum"/>
          </p:nvPr>
        </p:nvSpPr>
        <p:spPr>
          <a:xfrm>
            <a:off x="11379200" y="6356351"/>
            <a:ext cx="609600" cy="366183"/>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solidFill>
                  <a:srgbClr val="888888"/>
                </a:solidFill>
              </a:defRPr>
            </a:lvl1pPr>
            <a:lvl2pPr indent="0" lvl="1" marL="0" algn="ctr">
              <a:spcBef>
                <a:spcPts val="0"/>
              </a:spcBef>
              <a:buNone/>
              <a:defRPr>
                <a:solidFill>
                  <a:srgbClr val="888888"/>
                </a:solidFill>
              </a:defRPr>
            </a:lvl2pPr>
            <a:lvl3pPr indent="0" lvl="2" marL="0" algn="ctr">
              <a:spcBef>
                <a:spcPts val="0"/>
              </a:spcBef>
              <a:buNone/>
              <a:defRPr>
                <a:solidFill>
                  <a:srgbClr val="888888"/>
                </a:solidFill>
              </a:defRPr>
            </a:lvl3pPr>
            <a:lvl4pPr indent="0" lvl="3" marL="0" algn="ctr">
              <a:spcBef>
                <a:spcPts val="0"/>
              </a:spcBef>
              <a:buNone/>
              <a:defRPr>
                <a:solidFill>
                  <a:srgbClr val="888888"/>
                </a:solidFill>
              </a:defRPr>
            </a:lvl4pPr>
            <a:lvl5pPr indent="0" lvl="4" marL="0" algn="ctr">
              <a:spcBef>
                <a:spcPts val="0"/>
              </a:spcBef>
              <a:buNone/>
              <a:defRPr>
                <a:solidFill>
                  <a:srgbClr val="888888"/>
                </a:solidFill>
              </a:defRPr>
            </a:lvl5pPr>
            <a:lvl6pPr indent="0" lvl="5" marL="0" algn="ctr">
              <a:spcBef>
                <a:spcPts val="0"/>
              </a:spcBef>
              <a:buNone/>
              <a:defRPr>
                <a:solidFill>
                  <a:srgbClr val="888888"/>
                </a:solidFill>
              </a:defRPr>
            </a:lvl6pPr>
            <a:lvl7pPr indent="0" lvl="6" marL="0" algn="ctr">
              <a:spcBef>
                <a:spcPts val="0"/>
              </a:spcBef>
              <a:buNone/>
              <a:defRPr>
                <a:solidFill>
                  <a:srgbClr val="888888"/>
                </a:solidFill>
              </a:defRPr>
            </a:lvl7pPr>
            <a:lvl8pPr indent="0" lvl="7" marL="0" algn="ctr">
              <a:spcBef>
                <a:spcPts val="0"/>
              </a:spcBef>
              <a:buNone/>
              <a:defRPr>
                <a:solidFill>
                  <a:srgbClr val="888888"/>
                </a:solidFill>
              </a:defRPr>
            </a:lvl8pPr>
            <a:lvl9pPr indent="0" lvl="8" marL="0" algn="ctr">
              <a:spcBef>
                <a:spcPts val="0"/>
              </a:spcBef>
              <a:buNone/>
              <a:defRPr>
                <a:solidFill>
                  <a:srgbClr val="888888"/>
                </a:solidFill>
              </a:defRPr>
            </a:lvl9pPr>
          </a:lstStyle>
          <a:p>
            <a:pPr indent="0" lvl="0" marL="0" rtl="0" algn="ctr">
              <a:spcBef>
                <a:spcPts val="0"/>
              </a:spcBef>
              <a:spcAft>
                <a:spcPts val="0"/>
              </a:spcAft>
              <a:buNone/>
            </a:pPr>
            <a:fld id="{00000000-1234-1234-1234-123412341234}" type="slidenum">
              <a:rPr lang="en-US"/>
              <a:t>‹#›</a:t>
            </a:fld>
            <a:endParaRPr/>
          </a:p>
        </p:txBody>
      </p:sp>
      <p:sp>
        <p:nvSpPr>
          <p:cNvPr id="154" name="Google Shape;154;p93"/>
          <p:cNvSpPr txBox="1"/>
          <p:nvPr>
            <p:ph idx="2" type="body"/>
          </p:nvPr>
        </p:nvSpPr>
        <p:spPr>
          <a:xfrm>
            <a:off x="643467" y="1507067"/>
            <a:ext cx="10430933" cy="4665133"/>
          </a:xfrm>
          <a:prstGeom prst="rect">
            <a:avLst/>
          </a:prstGeom>
          <a:noFill/>
          <a:ln>
            <a:noFill/>
          </a:ln>
        </p:spPr>
        <p:txBody>
          <a:bodyPr anchorCtr="0" anchor="t" bIns="45700" lIns="91425" spcFirstLastPara="1" rIns="91425" wrap="square" tIns="45700">
            <a:normAutofit/>
          </a:bodyPr>
          <a:lstStyle>
            <a:lvl1pPr indent="-308610" lvl="0" marL="457200" algn="l">
              <a:spcBef>
                <a:spcPts val="764"/>
              </a:spcBef>
              <a:spcAft>
                <a:spcPts val="0"/>
              </a:spcAft>
              <a:buSzPts val="1260"/>
              <a:buChar char="•"/>
              <a:defRPr/>
            </a:lvl1pPr>
            <a:lvl2pPr indent="-308610" lvl="1" marL="914400" algn="l">
              <a:spcBef>
                <a:spcPts val="360"/>
              </a:spcBef>
              <a:spcAft>
                <a:spcPts val="0"/>
              </a:spcAft>
              <a:buSzPts val="1260"/>
              <a:buChar char="–"/>
              <a:defRPr/>
            </a:lvl2pPr>
            <a:lvl3pPr indent="-308610" lvl="2" marL="1371600" algn="l">
              <a:spcBef>
                <a:spcPts val="360"/>
              </a:spcBef>
              <a:spcAft>
                <a:spcPts val="0"/>
              </a:spcAft>
              <a:buSzPts val="1260"/>
              <a:buChar char="o"/>
              <a:defRPr/>
            </a:lvl3pPr>
            <a:lvl4pPr indent="-308610" lvl="3" marL="1828800" algn="l">
              <a:spcBef>
                <a:spcPts val="360"/>
              </a:spcBef>
              <a:spcAft>
                <a:spcPts val="0"/>
              </a:spcAft>
              <a:buSzPts val="1260"/>
              <a:buChar char="–"/>
              <a:defRPr/>
            </a:lvl4pPr>
            <a:lvl5pPr indent="-308610" lvl="4" marL="2286000" algn="l">
              <a:spcBef>
                <a:spcPts val="360"/>
              </a:spcBef>
              <a:spcAft>
                <a:spcPts val="0"/>
              </a:spcAft>
              <a:buSzPts val="1260"/>
              <a:buChar char="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pic>
        <p:nvPicPr>
          <p:cNvPr descr="Lesson White.png" id="155" name="Google Shape;155;p93"/>
          <p:cNvPicPr preferRelativeResize="0"/>
          <p:nvPr/>
        </p:nvPicPr>
        <p:blipFill rotWithShape="1">
          <a:blip r:embed="rId2">
            <a:alphaModFix/>
          </a:blip>
          <a:srcRect b="0" l="0" r="0" t="0"/>
          <a:stretch/>
        </p:blipFill>
        <p:spPr>
          <a:xfrm>
            <a:off x="11705141" y="128469"/>
            <a:ext cx="276352" cy="345441"/>
          </a:xfrm>
          <a:prstGeom prst="rect">
            <a:avLst/>
          </a:prstGeom>
          <a:noFill/>
          <a:ln>
            <a:noFill/>
          </a:ln>
        </p:spPr>
      </p:pic>
      <p:sp>
        <p:nvSpPr>
          <p:cNvPr id="156" name="Google Shape;156;p93"/>
          <p:cNvSpPr txBox="1"/>
          <p:nvPr>
            <p:ph idx="3" type="body"/>
          </p:nvPr>
        </p:nvSpPr>
        <p:spPr>
          <a:xfrm>
            <a:off x="292101" y="76200"/>
            <a:ext cx="8750300" cy="431800"/>
          </a:xfrm>
          <a:prstGeom prst="rect">
            <a:avLst/>
          </a:prstGeom>
          <a:noFill/>
          <a:ln>
            <a:noFill/>
          </a:ln>
        </p:spPr>
        <p:txBody>
          <a:bodyPr anchorCtr="0" anchor="t" bIns="45700" lIns="91425" spcFirstLastPara="1" rIns="91425" wrap="square" tIns="45700">
            <a:noAutofit/>
          </a:bodyPr>
          <a:lstStyle>
            <a:lvl1pPr indent="-228600" lvl="0" marL="457200" algn="l">
              <a:spcBef>
                <a:spcPts val="764"/>
              </a:spcBef>
              <a:spcAft>
                <a:spcPts val="0"/>
              </a:spcAft>
              <a:buSzPts val="1493"/>
              <a:buNone/>
              <a:defRPr sz="2133">
                <a:solidFill>
                  <a:schemeClr val="lt1"/>
                </a:solidFill>
              </a:defRPr>
            </a:lvl1pPr>
            <a:lvl2pPr indent="-308610" lvl="1" marL="914400" algn="l">
              <a:spcBef>
                <a:spcPts val="360"/>
              </a:spcBef>
              <a:spcAft>
                <a:spcPts val="0"/>
              </a:spcAft>
              <a:buSzPts val="1260"/>
              <a:buChar char="–"/>
              <a:defRPr/>
            </a:lvl2pPr>
            <a:lvl3pPr indent="-308610" lvl="2" marL="1371600" algn="l">
              <a:spcBef>
                <a:spcPts val="360"/>
              </a:spcBef>
              <a:spcAft>
                <a:spcPts val="0"/>
              </a:spcAft>
              <a:buSzPts val="1260"/>
              <a:buChar char="o"/>
              <a:defRPr/>
            </a:lvl3pPr>
            <a:lvl4pPr indent="-308610" lvl="3" marL="1828800" algn="l">
              <a:spcBef>
                <a:spcPts val="360"/>
              </a:spcBef>
              <a:spcAft>
                <a:spcPts val="0"/>
              </a:spcAft>
              <a:buSzPts val="1260"/>
              <a:buChar char="–"/>
              <a:defRPr/>
            </a:lvl4pPr>
            <a:lvl5pPr indent="-308610" lvl="4" marL="2286000" algn="l">
              <a:spcBef>
                <a:spcPts val="360"/>
              </a:spcBef>
              <a:spcAft>
                <a:spcPts val="0"/>
              </a:spcAft>
              <a:buSzPts val="1260"/>
              <a:buChar char="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pic>
        <p:nvPicPr>
          <p:cNvPr id="157" name="Google Shape;157;p93"/>
          <p:cNvPicPr preferRelativeResize="0"/>
          <p:nvPr/>
        </p:nvPicPr>
        <p:blipFill rotWithShape="1">
          <a:blip r:embed="rId3">
            <a:alphaModFix/>
          </a:blip>
          <a:srcRect b="0" l="0" r="0" t="0"/>
          <a:stretch/>
        </p:blipFill>
        <p:spPr>
          <a:xfrm>
            <a:off x="45669" y="-5985"/>
            <a:ext cx="1176630" cy="670618"/>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line title, 1 column">
  <p:cSld name="2 line title, 1 column">
    <p:spTree>
      <p:nvGrpSpPr>
        <p:cNvPr id="20" name="Shape 20"/>
        <p:cNvGrpSpPr/>
        <p:nvPr/>
      </p:nvGrpSpPr>
      <p:grpSpPr>
        <a:xfrm>
          <a:off x="0" y="0"/>
          <a:ext cx="0" cy="0"/>
          <a:chOff x="0" y="0"/>
          <a:chExt cx="0" cy="0"/>
        </a:xfrm>
      </p:grpSpPr>
      <p:sp>
        <p:nvSpPr>
          <p:cNvPr id="21" name="Google Shape;21;p76"/>
          <p:cNvSpPr txBox="1"/>
          <p:nvPr>
            <p:ph idx="1" type="body"/>
          </p:nvPr>
        </p:nvSpPr>
        <p:spPr>
          <a:xfrm>
            <a:off x="633984" y="685800"/>
            <a:ext cx="10464800" cy="1600200"/>
          </a:xfrm>
          <a:prstGeom prst="rect">
            <a:avLst/>
          </a:prstGeom>
          <a:noFill/>
          <a:ln>
            <a:noFill/>
          </a:ln>
        </p:spPr>
        <p:txBody>
          <a:bodyPr anchorCtr="0" anchor="t" bIns="45700" lIns="91425" spcFirstLastPara="1" rIns="91425" wrap="square" tIns="45700">
            <a:normAutofit/>
          </a:bodyPr>
          <a:lstStyle>
            <a:lvl1pPr indent="-228600" lvl="0" marL="457200" algn="l">
              <a:spcBef>
                <a:spcPts val="764"/>
              </a:spcBef>
              <a:spcAft>
                <a:spcPts val="0"/>
              </a:spcAft>
              <a:buSzPts val="2987"/>
              <a:buNone/>
              <a:defRPr b="0" i="0" sz="4267">
                <a:solidFill>
                  <a:schemeClr val="dk2"/>
                </a:solidFill>
                <a:latin typeface="Open Sans"/>
                <a:ea typeface="Open Sans"/>
                <a:cs typeface="Open Sans"/>
                <a:sym typeface="Open Sans"/>
              </a:defRPr>
            </a:lvl1pPr>
            <a:lvl2pPr indent="-347148" lvl="1" marL="914400" algn="l">
              <a:spcBef>
                <a:spcPts val="533"/>
              </a:spcBef>
              <a:spcAft>
                <a:spcPts val="0"/>
              </a:spcAft>
              <a:buClr>
                <a:schemeClr val="dk2"/>
              </a:buClr>
              <a:buSzPts val="1867"/>
              <a:buFont typeface="Merriweather Sans"/>
              <a:buChar char="&gt;"/>
              <a:defRPr>
                <a:solidFill>
                  <a:schemeClr val="dk2"/>
                </a:solidFill>
              </a:defRPr>
            </a:lvl2pPr>
            <a:lvl3pPr indent="-308610" lvl="2" marL="1371600" algn="l">
              <a:spcBef>
                <a:spcPts val="360"/>
              </a:spcBef>
              <a:spcAft>
                <a:spcPts val="0"/>
              </a:spcAft>
              <a:buSzPts val="1260"/>
              <a:buChar char="o"/>
              <a:defRPr/>
            </a:lvl3pPr>
            <a:lvl4pPr indent="-308610" lvl="3" marL="1828800" algn="l">
              <a:spcBef>
                <a:spcPts val="360"/>
              </a:spcBef>
              <a:spcAft>
                <a:spcPts val="0"/>
              </a:spcAft>
              <a:buSzPts val="1260"/>
              <a:buChar char="–"/>
              <a:defRPr/>
            </a:lvl4pPr>
            <a:lvl5pPr indent="-308610" lvl="4" marL="2286000" algn="l">
              <a:spcBef>
                <a:spcPts val="360"/>
              </a:spcBef>
              <a:spcAft>
                <a:spcPts val="0"/>
              </a:spcAft>
              <a:buSzPts val="1260"/>
              <a:buChar char="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2" name="Google Shape;22;p76"/>
          <p:cNvSpPr txBox="1"/>
          <p:nvPr>
            <p:ph idx="12" type="sldNum"/>
          </p:nvPr>
        </p:nvSpPr>
        <p:spPr>
          <a:xfrm>
            <a:off x="11379200" y="6356351"/>
            <a:ext cx="609600" cy="366183"/>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solidFill>
                  <a:srgbClr val="888888"/>
                </a:solidFill>
              </a:defRPr>
            </a:lvl1pPr>
            <a:lvl2pPr indent="0" lvl="1" marL="0" algn="ctr">
              <a:spcBef>
                <a:spcPts val="0"/>
              </a:spcBef>
              <a:buNone/>
              <a:defRPr>
                <a:solidFill>
                  <a:srgbClr val="888888"/>
                </a:solidFill>
              </a:defRPr>
            </a:lvl2pPr>
            <a:lvl3pPr indent="0" lvl="2" marL="0" algn="ctr">
              <a:spcBef>
                <a:spcPts val="0"/>
              </a:spcBef>
              <a:buNone/>
              <a:defRPr>
                <a:solidFill>
                  <a:srgbClr val="888888"/>
                </a:solidFill>
              </a:defRPr>
            </a:lvl3pPr>
            <a:lvl4pPr indent="0" lvl="3" marL="0" algn="ctr">
              <a:spcBef>
                <a:spcPts val="0"/>
              </a:spcBef>
              <a:buNone/>
              <a:defRPr>
                <a:solidFill>
                  <a:srgbClr val="888888"/>
                </a:solidFill>
              </a:defRPr>
            </a:lvl4pPr>
            <a:lvl5pPr indent="0" lvl="4" marL="0" algn="ctr">
              <a:spcBef>
                <a:spcPts val="0"/>
              </a:spcBef>
              <a:buNone/>
              <a:defRPr>
                <a:solidFill>
                  <a:srgbClr val="888888"/>
                </a:solidFill>
              </a:defRPr>
            </a:lvl5pPr>
            <a:lvl6pPr indent="0" lvl="5" marL="0" algn="ctr">
              <a:spcBef>
                <a:spcPts val="0"/>
              </a:spcBef>
              <a:buNone/>
              <a:defRPr>
                <a:solidFill>
                  <a:srgbClr val="888888"/>
                </a:solidFill>
              </a:defRPr>
            </a:lvl6pPr>
            <a:lvl7pPr indent="0" lvl="6" marL="0" algn="ctr">
              <a:spcBef>
                <a:spcPts val="0"/>
              </a:spcBef>
              <a:buNone/>
              <a:defRPr>
                <a:solidFill>
                  <a:srgbClr val="888888"/>
                </a:solidFill>
              </a:defRPr>
            </a:lvl7pPr>
            <a:lvl8pPr indent="0" lvl="7" marL="0" algn="ctr">
              <a:spcBef>
                <a:spcPts val="0"/>
              </a:spcBef>
              <a:buNone/>
              <a:defRPr>
                <a:solidFill>
                  <a:srgbClr val="888888"/>
                </a:solidFill>
              </a:defRPr>
            </a:lvl8pPr>
            <a:lvl9pPr indent="0" lvl="8" marL="0" algn="ctr">
              <a:spcBef>
                <a:spcPts val="0"/>
              </a:spcBef>
              <a:buNone/>
              <a:defRPr>
                <a:solidFill>
                  <a:srgbClr val="888888"/>
                </a:solidFill>
              </a:defRPr>
            </a:lvl9pPr>
          </a:lstStyle>
          <a:p>
            <a:pPr indent="0" lvl="0" marL="0" rtl="0" algn="ctr">
              <a:spcBef>
                <a:spcPts val="0"/>
              </a:spcBef>
              <a:spcAft>
                <a:spcPts val="0"/>
              </a:spcAft>
              <a:buNone/>
            </a:pPr>
            <a:fld id="{00000000-1234-1234-1234-123412341234}" type="slidenum">
              <a:rPr lang="en-US"/>
              <a:t>‹#›</a:t>
            </a:fld>
            <a:endParaRPr/>
          </a:p>
        </p:txBody>
      </p:sp>
      <p:sp>
        <p:nvSpPr>
          <p:cNvPr id="23" name="Google Shape;23;p76"/>
          <p:cNvSpPr txBox="1"/>
          <p:nvPr>
            <p:ph idx="2" type="body"/>
          </p:nvPr>
        </p:nvSpPr>
        <p:spPr>
          <a:xfrm>
            <a:off x="643467" y="2311400"/>
            <a:ext cx="10430933" cy="3860800"/>
          </a:xfrm>
          <a:prstGeom prst="rect">
            <a:avLst/>
          </a:prstGeom>
          <a:noFill/>
          <a:ln>
            <a:noFill/>
          </a:ln>
        </p:spPr>
        <p:txBody>
          <a:bodyPr anchorCtr="0" anchor="t" bIns="45700" lIns="91425" spcFirstLastPara="1" rIns="91425" wrap="square" tIns="45700">
            <a:normAutofit/>
          </a:bodyPr>
          <a:lstStyle>
            <a:lvl1pPr indent="-308610" lvl="0" marL="457200" algn="l">
              <a:spcBef>
                <a:spcPts val="764"/>
              </a:spcBef>
              <a:spcAft>
                <a:spcPts val="0"/>
              </a:spcAft>
              <a:buSzPts val="1260"/>
              <a:buChar char="•"/>
              <a:defRPr/>
            </a:lvl1pPr>
            <a:lvl2pPr indent="-308610" lvl="1" marL="914400" algn="l">
              <a:spcBef>
                <a:spcPts val="360"/>
              </a:spcBef>
              <a:spcAft>
                <a:spcPts val="0"/>
              </a:spcAft>
              <a:buSzPts val="1260"/>
              <a:buChar char="–"/>
              <a:defRPr/>
            </a:lvl2pPr>
            <a:lvl3pPr indent="-308610" lvl="2" marL="1371600" algn="l">
              <a:spcBef>
                <a:spcPts val="360"/>
              </a:spcBef>
              <a:spcAft>
                <a:spcPts val="0"/>
              </a:spcAft>
              <a:buSzPts val="1260"/>
              <a:buChar char="o"/>
              <a:defRPr/>
            </a:lvl3pPr>
            <a:lvl4pPr indent="-308610" lvl="3" marL="1828800" algn="l">
              <a:spcBef>
                <a:spcPts val="360"/>
              </a:spcBef>
              <a:spcAft>
                <a:spcPts val="0"/>
              </a:spcAft>
              <a:buSzPts val="1260"/>
              <a:buChar char="–"/>
              <a:defRPr/>
            </a:lvl4pPr>
            <a:lvl5pPr indent="-308610" lvl="4" marL="2286000" algn="l">
              <a:spcBef>
                <a:spcPts val="360"/>
              </a:spcBef>
              <a:spcAft>
                <a:spcPts val="0"/>
              </a:spcAft>
              <a:buSzPts val="1260"/>
              <a:buChar char="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pic>
        <p:nvPicPr>
          <p:cNvPr descr="Lesson White.png" id="24" name="Google Shape;24;p76"/>
          <p:cNvPicPr preferRelativeResize="0"/>
          <p:nvPr/>
        </p:nvPicPr>
        <p:blipFill rotWithShape="1">
          <a:blip r:embed="rId2">
            <a:alphaModFix/>
          </a:blip>
          <a:srcRect b="0" l="0" r="0" t="0"/>
          <a:stretch/>
        </p:blipFill>
        <p:spPr>
          <a:xfrm>
            <a:off x="11705141" y="128469"/>
            <a:ext cx="276352" cy="345441"/>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mmary Quiz 2-column">
  <p:cSld name="Summary Quiz 2-column">
    <p:spTree>
      <p:nvGrpSpPr>
        <p:cNvPr id="158" name="Shape 158"/>
        <p:cNvGrpSpPr/>
        <p:nvPr/>
      </p:nvGrpSpPr>
      <p:grpSpPr>
        <a:xfrm>
          <a:off x="0" y="0"/>
          <a:ext cx="0" cy="0"/>
          <a:chOff x="0" y="0"/>
          <a:chExt cx="0" cy="0"/>
        </a:xfrm>
      </p:grpSpPr>
      <p:sp>
        <p:nvSpPr>
          <p:cNvPr id="159" name="Google Shape;159;p94"/>
          <p:cNvSpPr txBox="1"/>
          <p:nvPr>
            <p:ph idx="1" type="body"/>
          </p:nvPr>
        </p:nvSpPr>
        <p:spPr>
          <a:xfrm>
            <a:off x="633984" y="685800"/>
            <a:ext cx="10464800" cy="1600200"/>
          </a:xfrm>
          <a:prstGeom prst="rect">
            <a:avLst/>
          </a:prstGeom>
          <a:noFill/>
          <a:ln>
            <a:noFill/>
          </a:ln>
        </p:spPr>
        <p:txBody>
          <a:bodyPr anchorCtr="0" anchor="t" bIns="45700" lIns="91425" spcFirstLastPara="1" rIns="91425" wrap="square" tIns="45700">
            <a:normAutofit/>
          </a:bodyPr>
          <a:lstStyle>
            <a:lvl1pPr indent="-228600" lvl="0" marL="457200" algn="l">
              <a:spcBef>
                <a:spcPts val="764"/>
              </a:spcBef>
              <a:spcAft>
                <a:spcPts val="0"/>
              </a:spcAft>
              <a:buSzPts val="2987"/>
              <a:buNone/>
              <a:defRPr b="0" i="0" sz="4267">
                <a:solidFill>
                  <a:schemeClr val="dk2"/>
                </a:solidFill>
                <a:latin typeface="Open Sans"/>
                <a:ea typeface="Open Sans"/>
                <a:cs typeface="Open Sans"/>
                <a:sym typeface="Open Sans"/>
              </a:defRPr>
            </a:lvl1pPr>
            <a:lvl2pPr indent="-347148" lvl="1" marL="914400" algn="l">
              <a:spcBef>
                <a:spcPts val="533"/>
              </a:spcBef>
              <a:spcAft>
                <a:spcPts val="0"/>
              </a:spcAft>
              <a:buClr>
                <a:schemeClr val="dk2"/>
              </a:buClr>
              <a:buSzPts val="1867"/>
              <a:buFont typeface="Merriweather Sans"/>
              <a:buChar char="&gt;"/>
              <a:defRPr>
                <a:solidFill>
                  <a:schemeClr val="dk2"/>
                </a:solidFill>
              </a:defRPr>
            </a:lvl2pPr>
            <a:lvl3pPr indent="-308610" lvl="2" marL="1371600" algn="l">
              <a:spcBef>
                <a:spcPts val="360"/>
              </a:spcBef>
              <a:spcAft>
                <a:spcPts val="0"/>
              </a:spcAft>
              <a:buSzPts val="1260"/>
              <a:buChar char="o"/>
              <a:defRPr/>
            </a:lvl3pPr>
            <a:lvl4pPr indent="-308610" lvl="3" marL="1828800" algn="l">
              <a:spcBef>
                <a:spcPts val="360"/>
              </a:spcBef>
              <a:spcAft>
                <a:spcPts val="0"/>
              </a:spcAft>
              <a:buSzPts val="1260"/>
              <a:buChar char="–"/>
              <a:defRPr/>
            </a:lvl4pPr>
            <a:lvl5pPr indent="-308610" lvl="4" marL="2286000" algn="l">
              <a:spcBef>
                <a:spcPts val="360"/>
              </a:spcBef>
              <a:spcAft>
                <a:spcPts val="0"/>
              </a:spcAft>
              <a:buSzPts val="1260"/>
              <a:buChar char="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60" name="Google Shape;160;p94"/>
          <p:cNvSpPr txBox="1"/>
          <p:nvPr>
            <p:ph idx="12" type="sldNum"/>
          </p:nvPr>
        </p:nvSpPr>
        <p:spPr>
          <a:xfrm>
            <a:off x="11379200" y="6356351"/>
            <a:ext cx="609600" cy="366183"/>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solidFill>
                  <a:srgbClr val="888888"/>
                </a:solidFill>
              </a:defRPr>
            </a:lvl1pPr>
            <a:lvl2pPr indent="0" lvl="1" marL="0" algn="ctr">
              <a:spcBef>
                <a:spcPts val="0"/>
              </a:spcBef>
              <a:buNone/>
              <a:defRPr>
                <a:solidFill>
                  <a:srgbClr val="888888"/>
                </a:solidFill>
              </a:defRPr>
            </a:lvl2pPr>
            <a:lvl3pPr indent="0" lvl="2" marL="0" algn="ctr">
              <a:spcBef>
                <a:spcPts val="0"/>
              </a:spcBef>
              <a:buNone/>
              <a:defRPr>
                <a:solidFill>
                  <a:srgbClr val="888888"/>
                </a:solidFill>
              </a:defRPr>
            </a:lvl3pPr>
            <a:lvl4pPr indent="0" lvl="3" marL="0" algn="ctr">
              <a:spcBef>
                <a:spcPts val="0"/>
              </a:spcBef>
              <a:buNone/>
              <a:defRPr>
                <a:solidFill>
                  <a:srgbClr val="888888"/>
                </a:solidFill>
              </a:defRPr>
            </a:lvl4pPr>
            <a:lvl5pPr indent="0" lvl="4" marL="0" algn="ctr">
              <a:spcBef>
                <a:spcPts val="0"/>
              </a:spcBef>
              <a:buNone/>
              <a:defRPr>
                <a:solidFill>
                  <a:srgbClr val="888888"/>
                </a:solidFill>
              </a:defRPr>
            </a:lvl5pPr>
            <a:lvl6pPr indent="0" lvl="5" marL="0" algn="ctr">
              <a:spcBef>
                <a:spcPts val="0"/>
              </a:spcBef>
              <a:buNone/>
              <a:defRPr>
                <a:solidFill>
                  <a:srgbClr val="888888"/>
                </a:solidFill>
              </a:defRPr>
            </a:lvl6pPr>
            <a:lvl7pPr indent="0" lvl="6" marL="0" algn="ctr">
              <a:spcBef>
                <a:spcPts val="0"/>
              </a:spcBef>
              <a:buNone/>
              <a:defRPr>
                <a:solidFill>
                  <a:srgbClr val="888888"/>
                </a:solidFill>
              </a:defRPr>
            </a:lvl7pPr>
            <a:lvl8pPr indent="0" lvl="7" marL="0" algn="ctr">
              <a:spcBef>
                <a:spcPts val="0"/>
              </a:spcBef>
              <a:buNone/>
              <a:defRPr>
                <a:solidFill>
                  <a:srgbClr val="888888"/>
                </a:solidFill>
              </a:defRPr>
            </a:lvl8pPr>
            <a:lvl9pPr indent="0" lvl="8" marL="0" algn="ctr">
              <a:spcBef>
                <a:spcPts val="0"/>
              </a:spcBef>
              <a:buNone/>
              <a:defRPr>
                <a:solidFill>
                  <a:srgbClr val="888888"/>
                </a:solidFill>
              </a:defRPr>
            </a:lvl9pPr>
          </a:lstStyle>
          <a:p>
            <a:pPr indent="0" lvl="0" marL="0" rtl="0" algn="ctr">
              <a:spcBef>
                <a:spcPts val="0"/>
              </a:spcBef>
              <a:spcAft>
                <a:spcPts val="0"/>
              </a:spcAft>
              <a:buNone/>
            </a:pPr>
            <a:fld id="{00000000-1234-1234-1234-123412341234}" type="slidenum">
              <a:rPr lang="en-US"/>
              <a:t>‹#›</a:t>
            </a:fld>
            <a:endParaRPr/>
          </a:p>
        </p:txBody>
      </p:sp>
      <p:sp>
        <p:nvSpPr>
          <p:cNvPr id="161" name="Google Shape;161;p94"/>
          <p:cNvSpPr txBox="1"/>
          <p:nvPr>
            <p:ph idx="2" type="body"/>
          </p:nvPr>
        </p:nvSpPr>
        <p:spPr>
          <a:xfrm>
            <a:off x="643467" y="2311400"/>
            <a:ext cx="5120640" cy="3860800"/>
          </a:xfrm>
          <a:prstGeom prst="rect">
            <a:avLst/>
          </a:prstGeom>
          <a:noFill/>
          <a:ln>
            <a:noFill/>
          </a:ln>
        </p:spPr>
        <p:txBody>
          <a:bodyPr anchorCtr="0" anchor="t" bIns="45700" lIns="91425" spcFirstLastPara="1" rIns="91425" wrap="square" tIns="45700">
            <a:normAutofit/>
          </a:bodyPr>
          <a:lstStyle>
            <a:lvl1pPr indent="-370840" lvl="0" marL="457200" algn="l">
              <a:spcBef>
                <a:spcPts val="764"/>
              </a:spcBef>
              <a:spcAft>
                <a:spcPts val="0"/>
              </a:spcAft>
              <a:buSzPts val="2240"/>
              <a:buFont typeface="Open Sans"/>
              <a:buAutoNum type="alphaLcPeriod"/>
              <a:defRPr/>
            </a:lvl1pPr>
            <a:lvl2pPr indent="-228600" lvl="1" marL="914400" algn="l">
              <a:spcBef>
                <a:spcPts val="533"/>
              </a:spcBef>
              <a:spcAft>
                <a:spcPts val="0"/>
              </a:spcAft>
              <a:buSzPts val="1867"/>
              <a:buFont typeface="Open Sans"/>
              <a:buNone/>
              <a:defRPr/>
            </a:lvl2pPr>
            <a:lvl3pPr indent="-228600" lvl="2" marL="1371600" algn="l">
              <a:spcBef>
                <a:spcPts val="480"/>
              </a:spcBef>
              <a:spcAft>
                <a:spcPts val="0"/>
              </a:spcAft>
              <a:buSzPts val="1680"/>
              <a:buNone/>
              <a:defRPr/>
            </a:lvl3pPr>
            <a:lvl4pPr indent="-308610" lvl="3" marL="1828800" algn="l">
              <a:spcBef>
                <a:spcPts val="360"/>
              </a:spcBef>
              <a:spcAft>
                <a:spcPts val="0"/>
              </a:spcAft>
              <a:buSzPts val="1260"/>
              <a:buChar char="–"/>
              <a:defRPr/>
            </a:lvl4pPr>
            <a:lvl5pPr indent="-308610" lvl="4" marL="2286000" algn="l">
              <a:spcBef>
                <a:spcPts val="360"/>
              </a:spcBef>
              <a:spcAft>
                <a:spcPts val="0"/>
              </a:spcAft>
              <a:buSzPts val="1260"/>
              <a:buChar char="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pic>
        <p:nvPicPr>
          <p:cNvPr descr="knowledge check white.png" id="162" name="Google Shape;162;p94"/>
          <p:cNvPicPr preferRelativeResize="0"/>
          <p:nvPr/>
        </p:nvPicPr>
        <p:blipFill rotWithShape="1">
          <a:blip r:embed="rId2">
            <a:alphaModFix/>
          </a:blip>
          <a:srcRect b="0" l="0" r="0" t="0"/>
          <a:stretch/>
        </p:blipFill>
        <p:spPr>
          <a:xfrm>
            <a:off x="11697850" y="93135"/>
            <a:ext cx="347908" cy="396680"/>
          </a:xfrm>
          <a:prstGeom prst="rect">
            <a:avLst/>
          </a:prstGeom>
          <a:noFill/>
          <a:ln>
            <a:noFill/>
          </a:ln>
        </p:spPr>
      </p:pic>
      <p:sp>
        <p:nvSpPr>
          <p:cNvPr id="163" name="Google Shape;163;p94"/>
          <p:cNvSpPr txBox="1"/>
          <p:nvPr>
            <p:ph idx="3" type="body"/>
          </p:nvPr>
        </p:nvSpPr>
        <p:spPr>
          <a:xfrm>
            <a:off x="5977467" y="2311400"/>
            <a:ext cx="5120640" cy="3860800"/>
          </a:xfrm>
          <a:prstGeom prst="rect">
            <a:avLst/>
          </a:prstGeom>
          <a:noFill/>
          <a:ln>
            <a:noFill/>
          </a:ln>
        </p:spPr>
        <p:txBody>
          <a:bodyPr anchorCtr="0" anchor="t" bIns="45700" lIns="91425" spcFirstLastPara="1" rIns="91425" wrap="square" tIns="45700">
            <a:normAutofit/>
          </a:bodyPr>
          <a:lstStyle>
            <a:lvl1pPr indent="-370840" lvl="0" marL="457200" algn="l">
              <a:spcBef>
                <a:spcPts val="764"/>
              </a:spcBef>
              <a:spcAft>
                <a:spcPts val="0"/>
              </a:spcAft>
              <a:buSzPts val="2240"/>
              <a:buFont typeface="Open Sans"/>
              <a:buAutoNum type="alphaLcPeriod"/>
              <a:defRPr/>
            </a:lvl1pPr>
            <a:lvl2pPr indent="-228600" lvl="1" marL="914400" algn="l">
              <a:spcBef>
                <a:spcPts val="533"/>
              </a:spcBef>
              <a:spcAft>
                <a:spcPts val="0"/>
              </a:spcAft>
              <a:buSzPts val="1867"/>
              <a:buFont typeface="Open Sans"/>
              <a:buNone/>
              <a:defRPr/>
            </a:lvl2pPr>
            <a:lvl3pPr indent="-228600" lvl="2" marL="1371600" algn="l">
              <a:spcBef>
                <a:spcPts val="480"/>
              </a:spcBef>
              <a:spcAft>
                <a:spcPts val="0"/>
              </a:spcAft>
              <a:buSzPts val="1680"/>
              <a:buNone/>
              <a:defRPr/>
            </a:lvl3pPr>
            <a:lvl4pPr indent="-308610" lvl="3" marL="1828800" algn="l">
              <a:spcBef>
                <a:spcPts val="360"/>
              </a:spcBef>
              <a:spcAft>
                <a:spcPts val="0"/>
              </a:spcAft>
              <a:buSzPts val="1260"/>
              <a:buChar char="–"/>
              <a:defRPr/>
            </a:lvl4pPr>
            <a:lvl5pPr indent="-308610" lvl="4" marL="2286000" algn="l">
              <a:spcBef>
                <a:spcPts val="360"/>
              </a:spcBef>
              <a:spcAft>
                <a:spcPts val="0"/>
              </a:spcAft>
              <a:buSzPts val="1260"/>
              <a:buChar char="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 line title, Summary Quiz 2-column">
  <p:cSld name="1 line title, Summary Quiz 2-column">
    <p:spTree>
      <p:nvGrpSpPr>
        <p:cNvPr id="164" name="Shape 164"/>
        <p:cNvGrpSpPr/>
        <p:nvPr/>
      </p:nvGrpSpPr>
      <p:grpSpPr>
        <a:xfrm>
          <a:off x="0" y="0"/>
          <a:ext cx="0" cy="0"/>
          <a:chOff x="0" y="0"/>
          <a:chExt cx="0" cy="0"/>
        </a:xfrm>
      </p:grpSpPr>
      <p:sp>
        <p:nvSpPr>
          <p:cNvPr id="165" name="Google Shape;165;p95"/>
          <p:cNvSpPr txBox="1"/>
          <p:nvPr>
            <p:ph idx="1" type="body"/>
          </p:nvPr>
        </p:nvSpPr>
        <p:spPr>
          <a:xfrm>
            <a:off x="633984" y="685800"/>
            <a:ext cx="10464800" cy="778933"/>
          </a:xfrm>
          <a:prstGeom prst="rect">
            <a:avLst/>
          </a:prstGeom>
          <a:noFill/>
          <a:ln>
            <a:noFill/>
          </a:ln>
        </p:spPr>
        <p:txBody>
          <a:bodyPr anchorCtr="0" anchor="t" bIns="45700" lIns="91425" spcFirstLastPara="1" rIns="91425" wrap="square" tIns="45700">
            <a:normAutofit/>
          </a:bodyPr>
          <a:lstStyle>
            <a:lvl1pPr indent="-228600" lvl="0" marL="457200" algn="l">
              <a:spcBef>
                <a:spcPts val="764"/>
              </a:spcBef>
              <a:spcAft>
                <a:spcPts val="0"/>
              </a:spcAft>
              <a:buSzPts val="2987"/>
              <a:buNone/>
              <a:defRPr b="0" i="0" sz="4267">
                <a:solidFill>
                  <a:schemeClr val="dk2"/>
                </a:solidFill>
                <a:latin typeface="Open Sans"/>
                <a:ea typeface="Open Sans"/>
                <a:cs typeface="Open Sans"/>
                <a:sym typeface="Open Sans"/>
              </a:defRPr>
            </a:lvl1pPr>
            <a:lvl2pPr indent="-347148" lvl="1" marL="914400" algn="l">
              <a:spcBef>
                <a:spcPts val="533"/>
              </a:spcBef>
              <a:spcAft>
                <a:spcPts val="0"/>
              </a:spcAft>
              <a:buClr>
                <a:schemeClr val="dk2"/>
              </a:buClr>
              <a:buSzPts val="1867"/>
              <a:buFont typeface="Merriweather Sans"/>
              <a:buChar char="&gt;"/>
              <a:defRPr>
                <a:solidFill>
                  <a:schemeClr val="dk2"/>
                </a:solidFill>
              </a:defRPr>
            </a:lvl2pPr>
            <a:lvl3pPr indent="-308610" lvl="2" marL="1371600" algn="l">
              <a:spcBef>
                <a:spcPts val="360"/>
              </a:spcBef>
              <a:spcAft>
                <a:spcPts val="0"/>
              </a:spcAft>
              <a:buSzPts val="1260"/>
              <a:buChar char="o"/>
              <a:defRPr/>
            </a:lvl3pPr>
            <a:lvl4pPr indent="-308610" lvl="3" marL="1828800" algn="l">
              <a:spcBef>
                <a:spcPts val="360"/>
              </a:spcBef>
              <a:spcAft>
                <a:spcPts val="0"/>
              </a:spcAft>
              <a:buSzPts val="1260"/>
              <a:buChar char="–"/>
              <a:defRPr/>
            </a:lvl4pPr>
            <a:lvl5pPr indent="-308610" lvl="4" marL="2286000" algn="l">
              <a:spcBef>
                <a:spcPts val="360"/>
              </a:spcBef>
              <a:spcAft>
                <a:spcPts val="0"/>
              </a:spcAft>
              <a:buSzPts val="1260"/>
              <a:buChar char="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66" name="Google Shape;166;p95"/>
          <p:cNvSpPr txBox="1"/>
          <p:nvPr>
            <p:ph idx="12" type="sldNum"/>
          </p:nvPr>
        </p:nvSpPr>
        <p:spPr>
          <a:xfrm>
            <a:off x="11379200" y="6356351"/>
            <a:ext cx="609600" cy="366183"/>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solidFill>
                  <a:srgbClr val="888888"/>
                </a:solidFill>
              </a:defRPr>
            </a:lvl1pPr>
            <a:lvl2pPr indent="0" lvl="1" marL="0" algn="ctr">
              <a:spcBef>
                <a:spcPts val="0"/>
              </a:spcBef>
              <a:buNone/>
              <a:defRPr>
                <a:solidFill>
                  <a:srgbClr val="888888"/>
                </a:solidFill>
              </a:defRPr>
            </a:lvl2pPr>
            <a:lvl3pPr indent="0" lvl="2" marL="0" algn="ctr">
              <a:spcBef>
                <a:spcPts val="0"/>
              </a:spcBef>
              <a:buNone/>
              <a:defRPr>
                <a:solidFill>
                  <a:srgbClr val="888888"/>
                </a:solidFill>
              </a:defRPr>
            </a:lvl3pPr>
            <a:lvl4pPr indent="0" lvl="3" marL="0" algn="ctr">
              <a:spcBef>
                <a:spcPts val="0"/>
              </a:spcBef>
              <a:buNone/>
              <a:defRPr>
                <a:solidFill>
                  <a:srgbClr val="888888"/>
                </a:solidFill>
              </a:defRPr>
            </a:lvl4pPr>
            <a:lvl5pPr indent="0" lvl="4" marL="0" algn="ctr">
              <a:spcBef>
                <a:spcPts val="0"/>
              </a:spcBef>
              <a:buNone/>
              <a:defRPr>
                <a:solidFill>
                  <a:srgbClr val="888888"/>
                </a:solidFill>
              </a:defRPr>
            </a:lvl5pPr>
            <a:lvl6pPr indent="0" lvl="5" marL="0" algn="ctr">
              <a:spcBef>
                <a:spcPts val="0"/>
              </a:spcBef>
              <a:buNone/>
              <a:defRPr>
                <a:solidFill>
                  <a:srgbClr val="888888"/>
                </a:solidFill>
              </a:defRPr>
            </a:lvl6pPr>
            <a:lvl7pPr indent="0" lvl="6" marL="0" algn="ctr">
              <a:spcBef>
                <a:spcPts val="0"/>
              </a:spcBef>
              <a:buNone/>
              <a:defRPr>
                <a:solidFill>
                  <a:srgbClr val="888888"/>
                </a:solidFill>
              </a:defRPr>
            </a:lvl7pPr>
            <a:lvl8pPr indent="0" lvl="7" marL="0" algn="ctr">
              <a:spcBef>
                <a:spcPts val="0"/>
              </a:spcBef>
              <a:buNone/>
              <a:defRPr>
                <a:solidFill>
                  <a:srgbClr val="888888"/>
                </a:solidFill>
              </a:defRPr>
            </a:lvl8pPr>
            <a:lvl9pPr indent="0" lvl="8" marL="0" algn="ctr">
              <a:spcBef>
                <a:spcPts val="0"/>
              </a:spcBef>
              <a:buNone/>
              <a:defRPr>
                <a:solidFill>
                  <a:srgbClr val="888888"/>
                </a:solidFill>
              </a:defRPr>
            </a:lvl9pPr>
          </a:lstStyle>
          <a:p>
            <a:pPr indent="0" lvl="0" marL="0" rtl="0" algn="ctr">
              <a:spcBef>
                <a:spcPts val="0"/>
              </a:spcBef>
              <a:spcAft>
                <a:spcPts val="0"/>
              </a:spcAft>
              <a:buNone/>
            </a:pPr>
            <a:fld id="{00000000-1234-1234-1234-123412341234}" type="slidenum">
              <a:rPr lang="en-US"/>
              <a:t>‹#›</a:t>
            </a:fld>
            <a:endParaRPr/>
          </a:p>
        </p:txBody>
      </p:sp>
      <p:sp>
        <p:nvSpPr>
          <p:cNvPr id="167" name="Google Shape;167;p95"/>
          <p:cNvSpPr txBox="1"/>
          <p:nvPr>
            <p:ph idx="2" type="body"/>
          </p:nvPr>
        </p:nvSpPr>
        <p:spPr>
          <a:xfrm>
            <a:off x="643467" y="1540933"/>
            <a:ext cx="5120640" cy="4631267"/>
          </a:xfrm>
          <a:prstGeom prst="rect">
            <a:avLst/>
          </a:prstGeom>
          <a:noFill/>
          <a:ln>
            <a:noFill/>
          </a:ln>
        </p:spPr>
        <p:txBody>
          <a:bodyPr anchorCtr="0" anchor="t" bIns="45700" lIns="91425" spcFirstLastPara="1" rIns="91425" wrap="square" tIns="45700">
            <a:normAutofit/>
          </a:bodyPr>
          <a:lstStyle>
            <a:lvl1pPr indent="-370840" lvl="0" marL="457200" algn="l">
              <a:spcBef>
                <a:spcPts val="764"/>
              </a:spcBef>
              <a:spcAft>
                <a:spcPts val="0"/>
              </a:spcAft>
              <a:buSzPts val="2240"/>
              <a:buFont typeface="Open Sans"/>
              <a:buAutoNum type="alphaLcPeriod"/>
              <a:defRPr/>
            </a:lvl1pPr>
            <a:lvl2pPr indent="-228600" lvl="1" marL="914400" algn="l">
              <a:spcBef>
                <a:spcPts val="533"/>
              </a:spcBef>
              <a:spcAft>
                <a:spcPts val="0"/>
              </a:spcAft>
              <a:buSzPts val="1867"/>
              <a:buFont typeface="Open Sans"/>
              <a:buNone/>
              <a:defRPr/>
            </a:lvl2pPr>
            <a:lvl3pPr indent="-228600" lvl="2" marL="1371600" algn="l">
              <a:spcBef>
                <a:spcPts val="480"/>
              </a:spcBef>
              <a:spcAft>
                <a:spcPts val="0"/>
              </a:spcAft>
              <a:buSzPts val="1680"/>
              <a:buNone/>
              <a:defRPr/>
            </a:lvl3pPr>
            <a:lvl4pPr indent="-308610" lvl="3" marL="1828800" algn="l">
              <a:spcBef>
                <a:spcPts val="360"/>
              </a:spcBef>
              <a:spcAft>
                <a:spcPts val="0"/>
              </a:spcAft>
              <a:buSzPts val="1260"/>
              <a:buChar char="–"/>
              <a:defRPr/>
            </a:lvl4pPr>
            <a:lvl5pPr indent="-308610" lvl="4" marL="2286000" algn="l">
              <a:spcBef>
                <a:spcPts val="360"/>
              </a:spcBef>
              <a:spcAft>
                <a:spcPts val="0"/>
              </a:spcAft>
              <a:buSzPts val="1260"/>
              <a:buChar char="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68" name="Google Shape;168;p95"/>
          <p:cNvSpPr txBox="1"/>
          <p:nvPr>
            <p:ph idx="3" type="body"/>
          </p:nvPr>
        </p:nvSpPr>
        <p:spPr>
          <a:xfrm>
            <a:off x="292101" y="76200"/>
            <a:ext cx="8750300" cy="431800"/>
          </a:xfrm>
          <a:prstGeom prst="rect">
            <a:avLst/>
          </a:prstGeom>
          <a:noFill/>
          <a:ln>
            <a:noFill/>
          </a:ln>
        </p:spPr>
        <p:txBody>
          <a:bodyPr anchorCtr="0" anchor="t" bIns="45700" lIns="91425" spcFirstLastPara="1" rIns="91425" wrap="square" tIns="45700">
            <a:noAutofit/>
          </a:bodyPr>
          <a:lstStyle>
            <a:lvl1pPr indent="-228600" lvl="0" marL="457200" algn="l">
              <a:spcBef>
                <a:spcPts val="764"/>
              </a:spcBef>
              <a:spcAft>
                <a:spcPts val="0"/>
              </a:spcAft>
              <a:buSzPts val="1493"/>
              <a:buNone/>
              <a:defRPr sz="2133">
                <a:solidFill>
                  <a:schemeClr val="lt1"/>
                </a:solidFill>
              </a:defRPr>
            </a:lvl1pPr>
            <a:lvl2pPr indent="-308610" lvl="1" marL="914400" algn="l">
              <a:spcBef>
                <a:spcPts val="360"/>
              </a:spcBef>
              <a:spcAft>
                <a:spcPts val="0"/>
              </a:spcAft>
              <a:buSzPts val="1260"/>
              <a:buChar char="–"/>
              <a:defRPr/>
            </a:lvl2pPr>
            <a:lvl3pPr indent="-308610" lvl="2" marL="1371600" algn="l">
              <a:spcBef>
                <a:spcPts val="360"/>
              </a:spcBef>
              <a:spcAft>
                <a:spcPts val="0"/>
              </a:spcAft>
              <a:buSzPts val="1260"/>
              <a:buChar char="o"/>
              <a:defRPr/>
            </a:lvl3pPr>
            <a:lvl4pPr indent="-308610" lvl="3" marL="1828800" algn="l">
              <a:spcBef>
                <a:spcPts val="360"/>
              </a:spcBef>
              <a:spcAft>
                <a:spcPts val="0"/>
              </a:spcAft>
              <a:buSzPts val="1260"/>
              <a:buChar char="–"/>
              <a:defRPr/>
            </a:lvl4pPr>
            <a:lvl5pPr indent="-308610" lvl="4" marL="2286000" algn="l">
              <a:spcBef>
                <a:spcPts val="360"/>
              </a:spcBef>
              <a:spcAft>
                <a:spcPts val="0"/>
              </a:spcAft>
              <a:buSzPts val="1260"/>
              <a:buChar char="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pic>
        <p:nvPicPr>
          <p:cNvPr descr="knowledge check white.png" id="169" name="Google Shape;169;p95"/>
          <p:cNvPicPr preferRelativeResize="0"/>
          <p:nvPr/>
        </p:nvPicPr>
        <p:blipFill rotWithShape="1">
          <a:blip r:embed="rId2">
            <a:alphaModFix/>
          </a:blip>
          <a:srcRect b="0" l="0" r="0" t="0"/>
          <a:stretch/>
        </p:blipFill>
        <p:spPr>
          <a:xfrm>
            <a:off x="11697850" y="93135"/>
            <a:ext cx="347908" cy="396680"/>
          </a:xfrm>
          <a:prstGeom prst="rect">
            <a:avLst/>
          </a:prstGeom>
          <a:noFill/>
          <a:ln>
            <a:noFill/>
          </a:ln>
        </p:spPr>
      </p:pic>
      <p:sp>
        <p:nvSpPr>
          <p:cNvPr id="170" name="Google Shape;170;p95"/>
          <p:cNvSpPr txBox="1"/>
          <p:nvPr>
            <p:ph idx="4" type="body"/>
          </p:nvPr>
        </p:nvSpPr>
        <p:spPr>
          <a:xfrm>
            <a:off x="5977467" y="1540933"/>
            <a:ext cx="5120640" cy="4631267"/>
          </a:xfrm>
          <a:prstGeom prst="rect">
            <a:avLst/>
          </a:prstGeom>
          <a:noFill/>
          <a:ln>
            <a:noFill/>
          </a:ln>
        </p:spPr>
        <p:txBody>
          <a:bodyPr anchorCtr="0" anchor="t" bIns="45700" lIns="91425" spcFirstLastPara="1" rIns="91425" wrap="square" tIns="45700">
            <a:normAutofit/>
          </a:bodyPr>
          <a:lstStyle>
            <a:lvl1pPr indent="-370840" lvl="0" marL="457200" algn="l">
              <a:spcBef>
                <a:spcPts val="764"/>
              </a:spcBef>
              <a:spcAft>
                <a:spcPts val="0"/>
              </a:spcAft>
              <a:buSzPts val="2240"/>
              <a:buFont typeface="Open Sans"/>
              <a:buAutoNum type="alphaLcPeriod"/>
              <a:defRPr/>
            </a:lvl1pPr>
            <a:lvl2pPr indent="-228600" lvl="1" marL="914400" algn="l">
              <a:spcBef>
                <a:spcPts val="533"/>
              </a:spcBef>
              <a:spcAft>
                <a:spcPts val="0"/>
              </a:spcAft>
              <a:buSzPts val="1867"/>
              <a:buFont typeface="Open Sans"/>
              <a:buNone/>
              <a:defRPr/>
            </a:lvl2pPr>
            <a:lvl3pPr indent="-228600" lvl="2" marL="1371600" algn="l">
              <a:spcBef>
                <a:spcPts val="480"/>
              </a:spcBef>
              <a:spcAft>
                <a:spcPts val="0"/>
              </a:spcAft>
              <a:buSzPts val="1680"/>
              <a:buNone/>
              <a:defRPr/>
            </a:lvl3pPr>
            <a:lvl4pPr indent="-308610" lvl="3" marL="1828800" algn="l">
              <a:spcBef>
                <a:spcPts val="360"/>
              </a:spcBef>
              <a:spcAft>
                <a:spcPts val="0"/>
              </a:spcAft>
              <a:buSzPts val="1260"/>
              <a:buChar char="–"/>
              <a:defRPr/>
            </a:lvl4pPr>
            <a:lvl5pPr indent="-308610" lvl="4" marL="2286000" algn="l">
              <a:spcBef>
                <a:spcPts val="360"/>
              </a:spcBef>
              <a:spcAft>
                <a:spcPts val="0"/>
              </a:spcAft>
              <a:buSzPts val="1260"/>
              <a:buChar char="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pic>
        <p:nvPicPr>
          <p:cNvPr id="171" name="Google Shape;171;p95"/>
          <p:cNvPicPr preferRelativeResize="0"/>
          <p:nvPr/>
        </p:nvPicPr>
        <p:blipFill rotWithShape="1">
          <a:blip r:embed="rId3">
            <a:alphaModFix/>
          </a:blip>
          <a:srcRect b="0" l="0" r="0" t="0"/>
          <a:stretch/>
        </p:blipFill>
        <p:spPr>
          <a:xfrm>
            <a:off x="0" y="-60656"/>
            <a:ext cx="1179443" cy="673222"/>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mmary Quiz 1-column">
  <p:cSld name="Summary Quiz 1-column">
    <p:spTree>
      <p:nvGrpSpPr>
        <p:cNvPr id="172" name="Shape 172"/>
        <p:cNvGrpSpPr/>
        <p:nvPr/>
      </p:nvGrpSpPr>
      <p:grpSpPr>
        <a:xfrm>
          <a:off x="0" y="0"/>
          <a:ext cx="0" cy="0"/>
          <a:chOff x="0" y="0"/>
          <a:chExt cx="0" cy="0"/>
        </a:xfrm>
      </p:grpSpPr>
      <p:sp>
        <p:nvSpPr>
          <p:cNvPr id="173" name="Google Shape;173;p96"/>
          <p:cNvSpPr txBox="1"/>
          <p:nvPr>
            <p:ph idx="1" type="body"/>
          </p:nvPr>
        </p:nvSpPr>
        <p:spPr>
          <a:xfrm>
            <a:off x="633984" y="685800"/>
            <a:ext cx="10464800" cy="1600200"/>
          </a:xfrm>
          <a:prstGeom prst="rect">
            <a:avLst/>
          </a:prstGeom>
          <a:noFill/>
          <a:ln>
            <a:noFill/>
          </a:ln>
        </p:spPr>
        <p:txBody>
          <a:bodyPr anchorCtr="0" anchor="t" bIns="45700" lIns="91425" spcFirstLastPara="1" rIns="91425" wrap="square" tIns="45700">
            <a:normAutofit/>
          </a:bodyPr>
          <a:lstStyle>
            <a:lvl1pPr indent="-228600" lvl="0" marL="457200" algn="l">
              <a:spcBef>
                <a:spcPts val="764"/>
              </a:spcBef>
              <a:spcAft>
                <a:spcPts val="0"/>
              </a:spcAft>
              <a:buSzPts val="2987"/>
              <a:buNone/>
              <a:defRPr b="0" i="0" sz="4267">
                <a:solidFill>
                  <a:schemeClr val="dk2"/>
                </a:solidFill>
                <a:latin typeface="Open Sans"/>
                <a:ea typeface="Open Sans"/>
                <a:cs typeface="Open Sans"/>
                <a:sym typeface="Open Sans"/>
              </a:defRPr>
            </a:lvl1pPr>
            <a:lvl2pPr indent="-347148" lvl="1" marL="914400" algn="l">
              <a:spcBef>
                <a:spcPts val="533"/>
              </a:spcBef>
              <a:spcAft>
                <a:spcPts val="0"/>
              </a:spcAft>
              <a:buClr>
                <a:schemeClr val="dk2"/>
              </a:buClr>
              <a:buSzPts val="1867"/>
              <a:buFont typeface="Merriweather Sans"/>
              <a:buChar char="&gt;"/>
              <a:defRPr>
                <a:solidFill>
                  <a:schemeClr val="dk2"/>
                </a:solidFill>
              </a:defRPr>
            </a:lvl2pPr>
            <a:lvl3pPr indent="-308610" lvl="2" marL="1371600" algn="l">
              <a:spcBef>
                <a:spcPts val="360"/>
              </a:spcBef>
              <a:spcAft>
                <a:spcPts val="0"/>
              </a:spcAft>
              <a:buSzPts val="1260"/>
              <a:buChar char="o"/>
              <a:defRPr/>
            </a:lvl3pPr>
            <a:lvl4pPr indent="-308610" lvl="3" marL="1828800" algn="l">
              <a:spcBef>
                <a:spcPts val="360"/>
              </a:spcBef>
              <a:spcAft>
                <a:spcPts val="0"/>
              </a:spcAft>
              <a:buSzPts val="1260"/>
              <a:buChar char="–"/>
              <a:defRPr/>
            </a:lvl4pPr>
            <a:lvl5pPr indent="-308610" lvl="4" marL="2286000" algn="l">
              <a:spcBef>
                <a:spcPts val="360"/>
              </a:spcBef>
              <a:spcAft>
                <a:spcPts val="0"/>
              </a:spcAft>
              <a:buSzPts val="1260"/>
              <a:buChar char="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74" name="Google Shape;174;p96"/>
          <p:cNvSpPr txBox="1"/>
          <p:nvPr>
            <p:ph idx="12" type="sldNum"/>
          </p:nvPr>
        </p:nvSpPr>
        <p:spPr>
          <a:xfrm>
            <a:off x="11379200" y="6356351"/>
            <a:ext cx="609600" cy="366183"/>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solidFill>
                  <a:srgbClr val="888888"/>
                </a:solidFill>
              </a:defRPr>
            </a:lvl1pPr>
            <a:lvl2pPr indent="0" lvl="1" marL="0" algn="ctr">
              <a:spcBef>
                <a:spcPts val="0"/>
              </a:spcBef>
              <a:buNone/>
              <a:defRPr>
                <a:solidFill>
                  <a:srgbClr val="888888"/>
                </a:solidFill>
              </a:defRPr>
            </a:lvl2pPr>
            <a:lvl3pPr indent="0" lvl="2" marL="0" algn="ctr">
              <a:spcBef>
                <a:spcPts val="0"/>
              </a:spcBef>
              <a:buNone/>
              <a:defRPr>
                <a:solidFill>
                  <a:srgbClr val="888888"/>
                </a:solidFill>
              </a:defRPr>
            </a:lvl3pPr>
            <a:lvl4pPr indent="0" lvl="3" marL="0" algn="ctr">
              <a:spcBef>
                <a:spcPts val="0"/>
              </a:spcBef>
              <a:buNone/>
              <a:defRPr>
                <a:solidFill>
                  <a:srgbClr val="888888"/>
                </a:solidFill>
              </a:defRPr>
            </a:lvl4pPr>
            <a:lvl5pPr indent="0" lvl="4" marL="0" algn="ctr">
              <a:spcBef>
                <a:spcPts val="0"/>
              </a:spcBef>
              <a:buNone/>
              <a:defRPr>
                <a:solidFill>
                  <a:srgbClr val="888888"/>
                </a:solidFill>
              </a:defRPr>
            </a:lvl5pPr>
            <a:lvl6pPr indent="0" lvl="5" marL="0" algn="ctr">
              <a:spcBef>
                <a:spcPts val="0"/>
              </a:spcBef>
              <a:buNone/>
              <a:defRPr>
                <a:solidFill>
                  <a:srgbClr val="888888"/>
                </a:solidFill>
              </a:defRPr>
            </a:lvl6pPr>
            <a:lvl7pPr indent="0" lvl="6" marL="0" algn="ctr">
              <a:spcBef>
                <a:spcPts val="0"/>
              </a:spcBef>
              <a:buNone/>
              <a:defRPr>
                <a:solidFill>
                  <a:srgbClr val="888888"/>
                </a:solidFill>
              </a:defRPr>
            </a:lvl7pPr>
            <a:lvl8pPr indent="0" lvl="7" marL="0" algn="ctr">
              <a:spcBef>
                <a:spcPts val="0"/>
              </a:spcBef>
              <a:buNone/>
              <a:defRPr>
                <a:solidFill>
                  <a:srgbClr val="888888"/>
                </a:solidFill>
              </a:defRPr>
            </a:lvl8pPr>
            <a:lvl9pPr indent="0" lvl="8" marL="0" algn="ctr">
              <a:spcBef>
                <a:spcPts val="0"/>
              </a:spcBef>
              <a:buNone/>
              <a:defRPr>
                <a:solidFill>
                  <a:srgbClr val="888888"/>
                </a:solidFill>
              </a:defRPr>
            </a:lvl9pPr>
          </a:lstStyle>
          <a:p>
            <a:pPr indent="0" lvl="0" marL="0" rtl="0" algn="ctr">
              <a:spcBef>
                <a:spcPts val="0"/>
              </a:spcBef>
              <a:spcAft>
                <a:spcPts val="0"/>
              </a:spcAft>
              <a:buNone/>
            </a:pPr>
            <a:fld id="{00000000-1234-1234-1234-123412341234}" type="slidenum">
              <a:rPr lang="en-US"/>
              <a:t>‹#›</a:t>
            </a:fld>
            <a:endParaRPr/>
          </a:p>
        </p:txBody>
      </p:sp>
      <p:sp>
        <p:nvSpPr>
          <p:cNvPr id="175" name="Google Shape;175;p96"/>
          <p:cNvSpPr txBox="1"/>
          <p:nvPr>
            <p:ph idx="2" type="body"/>
          </p:nvPr>
        </p:nvSpPr>
        <p:spPr>
          <a:xfrm>
            <a:off x="711200" y="2311400"/>
            <a:ext cx="10363200" cy="3860800"/>
          </a:xfrm>
          <a:prstGeom prst="rect">
            <a:avLst/>
          </a:prstGeom>
          <a:noFill/>
          <a:ln>
            <a:noFill/>
          </a:ln>
        </p:spPr>
        <p:txBody>
          <a:bodyPr anchorCtr="0" anchor="t" bIns="45700" lIns="91425" spcFirstLastPara="1" rIns="91425" wrap="square" tIns="45700">
            <a:normAutofit/>
          </a:bodyPr>
          <a:lstStyle>
            <a:lvl1pPr indent="-370840" lvl="0" marL="457200" algn="l">
              <a:spcBef>
                <a:spcPts val="764"/>
              </a:spcBef>
              <a:spcAft>
                <a:spcPts val="0"/>
              </a:spcAft>
              <a:buSzPts val="2240"/>
              <a:buFont typeface="Open Sans"/>
              <a:buAutoNum type="alphaLcPeriod"/>
              <a:defRPr/>
            </a:lvl1pPr>
            <a:lvl2pPr indent="-228600" lvl="1" marL="914400" algn="l">
              <a:spcBef>
                <a:spcPts val="533"/>
              </a:spcBef>
              <a:spcAft>
                <a:spcPts val="0"/>
              </a:spcAft>
              <a:buSzPts val="1867"/>
              <a:buFont typeface="Open Sans"/>
              <a:buNone/>
              <a:defRPr/>
            </a:lvl2pPr>
            <a:lvl3pPr indent="-228600" lvl="2" marL="1371600" algn="l">
              <a:spcBef>
                <a:spcPts val="480"/>
              </a:spcBef>
              <a:spcAft>
                <a:spcPts val="0"/>
              </a:spcAft>
              <a:buSzPts val="1680"/>
              <a:buNone/>
              <a:defRPr/>
            </a:lvl3pPr>
            <a:lvl4pPr indent="-308610" lvl="3" marL="1828800" algn="l">
              <a:spcBef>
                <a:spcPts val="360"/>
              </a:spcBef>
              <a:spcAft>
                <a:spcPts val="0"/>
              </a:spcAft>
              <a:buSzPts val="1260"/>
              <a:buChar char="–"/>
              <a:defRPr/>
            </a:lvl4pPr>
            <a:lvl5pPr indent="-308610" lvl="4" marL="2286000" algn="l">
              <a:spcBef>
                <a:spcPts val="360"/>
              </a:spcBef>
              <a:spcAft>
                <a:spcPts val="0"/>
              </a:spcAft>
              <a:buSzPts val="1260"/>
              <a:buChar char="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76" name="Google Shape;176;p96"/>
          <p:cNvSpPr txBox="1"/>
          <p:nvPr>
            <p:ph idx="3" type="body"/>
          </p:nvPr>
        </p:nvSpPr>
        <p:spPr>
          <a:xfrm>
            <a:off x="292101" y="76200"/>
            <a:ext cx="8750300" cy="431800"/>
          </a:xfrm>
          <a:prstGeom prst="rect">
            <a:avLst/>
          </a:prstGeom>
          <a:noFill/>
          <a:ln>
            <a:noFill/>
          </a:ln>
        </p:spPr>
        <p:txBody>
          <a:bodyPr anchorCtr="0" anchor="t" bIns="45700" lIns="91425" spcFirstLastPara="1" rIns="91425" wrap="square" tIns="45700">
            <a:noAutofit/>
          </a:bodyPr>
          <a:lstStyle>
            <a:lvl1pPr indent="-228600" lvl="0" marL="457200" algn="l">
              <a:spcBef>
                <a:spcPts val="764"/>
              </a:spcBef>
              <a:spcAft>
                <a:spcPts val="0"/>
              </a:spcAft>
              <a:buSzPts val="1493"/>
              <a:buNone/>
              <a:defRPr sz="2133">
                <a:solidFill>
                  <a:schemeClr val="lt1"/>
                </a:solidFill>
              </a:defRPr>
            </a:lvl1pPr>
            <a:lvl2pPr indent="-308610" lvl="1" marL="914400" algn="l">
              <a:spcBef>
                <a:spcPts val="360"/>
              </a:spcBef>
              <a:spcAft>
                <a:spcPts val="0"/>
              </a:spcAft>
              <a:buSzPts val="1260"/>
              <a:buChar char="–"/>
              <a:defRPr/>
            </a:lvl2pPr>
            <a:lvl3pPr indent="-308610" lvl="2" marL="1371600" algn="l">
              <a:spcBef>
                <a:spcPts val="360"/>
              </a:spcBef>
              <a:spcAft>
                <a:spcPts val="0"/>
              </a:spcAft>
              <a:buSzPts val="1260"/>
              <a:buChar char="o"/>
              <a:defRPr/>
            </a:lvl3pPr>
            <a:lvl4pPr indent="-308610" lvl="3" marL="1828800" algn="l">
              <a:spcBef>
                <a:spcPts val="360"/>
              </a:spcBef>
              <a:spcAft>
                <a:spcPts val="0"/>
              </a:spcAft>
              <a:buSzPts val="1260"/>
              <a:buChar char="–"/>
              <a:defRPr/>
            </a:lvl4pPr>
            <a:lvl5pPr indent="-308610" lvl="4" marL="2286000" algn="l">
              <a:spcBef>
                <a:spcPts val="360"/>
              </a:spcBef>
              <a:spcAft>
                <a:spcPts val="0"/>
              </a:spcAft>
              <a:buSzPts val="1260"/>
              <a:buChar char="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pic>
        <p:nvPicPr>
          <p:cNvPr descr="knowledge check white.png" id="177" name="Google Shape;177;p96"/>
          <p:cNvPicPr preferRelativeResize="0"/>
          <p:nvPr/>
        </p:nvPicPr>
        <p:blipFill rotWithShape="1">
          <a:blip r:embed="rId2">
            <a:alphaModFix/>
          </a:blip>
          <a:srcRect b="0" l="0" r="0" t="0"/>
          <a:stretch/>
        </p:blipFill>
        <p:spPr>
          <a:xfrm>
            <a:off x="11697850" y="93135"/>
            <a:ext cx="347908" cy="396680"/>
          </a:xfrm>
          <a:prstGeom prst="rect">
            <a:avLst/>
          </a:prstGeom>
          <a:noFill/>
          <a:ln>
            <a:noFill/>
          </a:ln>
        </p:spPr>
      </p:pic>
      <p:pic>
        <p:nvPicPr>
          <p:cNvPr id="178" name="Google Shape;178;p96"/>
          <p:cNvPicPr preferRelativeResize="0"/>
          <p:nvPr/>
        </p:nvPicPr>
        <p:blipFill rotWithShape="1">
          <a:blip r:embed="rId3">
            <a:alphaModFix/>
          </a:blip>
          <a:srcRect b="0" l="0" r="0" t="0"/>
          <a:stretch/>
        </p:blipFill>
        <p:spPr>
          <a:xfrm>
            <a:off x="0" y="-60656"/>
            <a:ext cx="1179443" cy="673222"/>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lank">
  <p:cSld name="Title blank">
    <p:spTree>
      <p:nvGrpSpPr>
        <p:cNvPr id="179" name="Shape 179"/>
        <p:cNvGrpSpPr/>
        <p:nvPr/>
      </p:nvGrpSpPr>
      <p:grpSpPr>
        <a:xfrm>
          <a:off x="0" y="0"/>
          <a:ext cx="0" cy="0"/>
          <a:chOff x="0" y="0"/>
          <a:chExt cx="0" cy="0"/>
        </a:xfrm>
      </p:grpSpPr>
      <p:sp>
        <p:nvSpPr>
          <p:cNvPr id="180" name="Google Shape;180;p97"/>
          <p:cNvSpPr txBox="1"/>
          <p:nvPr>
            <p:ph idx="1" type="body"/>
          </p:nvPr>
        </p:nvSpPr>
        <p:spPr>
          <a:xfrm>
            <a:off x="633984" y="685800"/>
            <a:ext cx="10464800" cy="1600200"/>
          </a:xfrm>
          <a:prstGeom prst="rect">
            <a:avLst/>
          </a:prstGeom>
          <a:noFill/>
          <a:ln>
            <a:noFill/>
          </a:ln>
        </p:spPr>
        <p:txBody>
          <a:bodyPr anchorCtr="0" anchor="t" bIns="45700" lIns="91425" spcFirstLastPara="1" rIns="91425" wrap="square" tIns="45700">
            <a:normAutofit/>
          </a:bodyPr>
          <a:lstStyle>
            <a:lvl1pPr indent="-228600" lvl="0" marL="457200" algn="l">
              <a:spcBef>
                <a:spcPts val="764"/>
              </a:spcBef>
              <a:spcAft>
                <a:spcPts val="0"/>
              </a:spcAft>
              <a:buSzPts val="2987"/>
              <a:buNone/>
              <a:defRPr b="0" i="0" sz="4267">
                <a:solidFill>
                  <a:schemeClr val="dk2"/>
                </a:solidFill>
                <a:latin typeface="Open Sans"/>
                <a:ea typeface="Open Sans"/>
                <a:cs typeface="Open Sans"/>
                <a:sym typeface="Open Sans"/>
              </a:defRPr>
            </a:lvl1pPr>
            <a:lvl2pPr indent="-347148" lvl="1" marL="914400" algn="l">
              <a:spcBef>
                <a:spcPts val="533"/>
              </a:spcBef>
              <a:spcAft>
                <a:spcPts val="0"/>
              </a:spcAft>
              <a:buClr>
                <a:schemeClr val="dk2"/>
              </a:buClr>
              <a:buSzPts val="1867"/>
              <a:buFont typeface="Merriweather Sans"/>
              <a:buChar char="&gt;"/>
              <a:defRPr>
                <a:solidFill>
                  <a:schemeClr val="dk2"/>
                </a:solidFill>
              </a:defRPr>
            </a:lvl2pPr>
            <a:lvl3pPr indent="-308610" lvl="2" marL="1371600" algn="l">
              <a:spcBef>
                <a:spcPts val="360"/>
              </a:spcBef>
              <a:spcAft>
                <a:spcPts val="0"/>
              </a:spcAft>
              <a:buSzPts val="1260"/>
              <a:buChar char="o"/>
              <a:defRPr/>
            </a:lvl3pPr>
            <a:lvl4pPr indent="-308610" lvl="3" marL="1828800" algn="l">
              <a:spcBef>
                <a:spcPts val="360"/>
              </a:spcBef>
              <a:spcAft>
                <a:spcPts val="0"/>
              </a:spcAft>
              <a:buSzPts val="1260"/>
              <a:buChar char="–"/>
              <a:defRPr/>
            </a:lvl4pPr>
            <a:lvl5pPr indent="-308610" lvl="4" marL="2286000" algn="l">
              <a:spcBef>
                <a:spcPts val="360"/>
              </a:spcBef>
              <a:spcAft>
                <a:spcPts val="0"/>
              </a:spcAft>
              <a:buSzPts val="1260"/>
              <a:buChar char="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81" name="Google Shape;181;p97"/>
          <p:cNvSpPr txBox="1"/>
          <p:nvPr>
            <p:ph idx="12" type="sldNum"/>
          </p:nvPr>
        </p:nvSpPr>
        <p:spPr>
          <a:xfrm>
            <a:off x="11379200" y="6356351"/>
            <a:ext cx="609600" cy="366183"/>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solidFill>
                  <a:srgbClr val="888888"/>
                </a:solidFill>
              </a:defRPr>
            </a:lvl1pPr>
            <a:lvl2pPr indent="0" lvl="1" marL="0" algn="ctr">
              <a:spcBef>
                <a:spcPts val="0"/>
              </a:spcBef>
              <a:buNone/>
              <a:defRPr>
                <a:solidFill>
                  <a:srgbClr val="888888"/>
                </a:solidFill>
              </a:defRPr>
            </a:lvl2pPr>
            <a:lvl3pPr indent="0" lvl="2" marL="0" algn="ctr">
              <a:spcBef>
                <a:spcPts val="0"/>
              </a:spcBef>
              <a:buNone/>
              <a:defRPr>
                <a:solidFill>
                  <a:srgbClr val="888888"/>
                </a:solidFill>
              </a:defRPr>
            </a:lvl3pPr>
            <a:lvl4pPr indent="0" lvl="3" marL="0" algn="ctr">
              <a:spcBef>
                <a:spcPts val="0"/>
              </a:spcBef>
              <a:buNone/>
              <a:defRPr>
                <a:solidFill>
                  <a:srgbClr val="888888"/>
                </a:solidFill>
              </a:defRPr>
            </a:lvl4pPr>
            <a:lvl5pPr indent="0" lvl="4" marL="0" algn="ctr">
              <a:spcBef>
                <a:spcPts val="0"/>
              </a:spcBef>
              <a:buNone/>
              <a:defRPr>
                <a:solidFill>
                  <a:srgbClr val="888888"/>
                </a:solidFill>
              </a:defRPr>
            </a:lvl5pPr>
            <a:lvl6pPr indent="0" lvl="5" marL="0" algn="ctr">
              <a:spcBef>
                <a:spcPts val="0"/>
              </a:spcBef>
              <a:buNone/>
              <a:defRPr>
                <a:solidFill>
                  <a:srgbClr val="888888"/>
                </a:solidFill>
              </a:defRPr>
            </a:lvl6pPr>
            <a:lvl7pPr indent="0" lvl="6" marL="0" algn="ctr">
              <a:spcBef>
                <a:spcPts val="0"/>
              </a:spcBef>
              <a:buNone/>
              <a:defRPr>
                <a:solidFill>
                  <a:srgbClr val="888888"/>
                </a:solidFill>
              </a:defRPr>
            </a:lvl7pPr>
            <a:lvl8pPr indent="0" lvl="7" marL="0" algn="ctr">
              <a:spcBef>
                <a:spcPts val="0"/>
              </a:spcBef>
              <a:buNone/>
              <a:defRPr>
                <a:solidFill>
                  <a:srgbClr val="888888"/>
                </a:solidFill>
              </a:defRPr>
            </a:lvl8pPr>
            <a:lvl9pPr indent="0" lvl="8" marL="0" algn="ctr">
              <a:spcBef>
                <a:spcPts val="0"/>
              </a:spcBef>
              <a:buNone/>
              <a:defRPr>
                <a:solidFill>
                  <a:srgbClr val="888888"/>
                </a:solidFill>
              </a:defRPr>
            </a:lvl9pPr>
          </a:lstStyle>
          <a:p>
            <a:pPr indent="0" lvl="0" marL="0" rtl="0" algn="ctr">
              <a:spcBef>
                <a:spcPts val="0"/>
              </a:spcBef>
              <a:spcAft>
                <a:spcPts val="0"/>
              </a:spcAft>
              <a:buNone/>
            </a:pPr>
            <a:fld id="{00000000-1234-1234-1234-123412341234}" type="slidenum">
              <a:rPr lang="en-US"/>
              <a:t>‹#›</a:t>
            </a:fld>
            <a:endParaRPr/>
          </a:p>
        </p:txBody>
      </p:sp>
      <p:pic>
        <p:nvPicPr>
          <p:cNvPr descr="Lesson White.png" id="182" name="Google Shape;182;p97"/>
          <p:cNvPicPr preferRelativeResize="0"/>
          <p:nvPr/>
        </p:nvPicPr>
        <p:blipFill rotWithShape="1">
          <a:blip r:embed="rId2">
            <a:alphaModFix/>
          </a:blip>
          <a:srcRect b="0" l="0" r="0" t="0"/>
          <a:stretch/>
        </p:blipFill>
        <p:spPr>
          <a:xfrm>
            <a:off x="11705141" y="128469"/>
            <a:ext cx="276352" cy="345441"/>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column">
  <p:cSld name="Title 2-column">
    <p:spTree>
      <p:nvGrpSpPr>
        <p:cNvPr id="183" name="Shape 183"/>
        <p:cNvGrpSpPr/>
        <p:nvPr/>
      </p:nvGrpSpPr>
      <p:grpSpPr>
        <a:xfrm>
          <a:off x="0" y="0"/>
          <a:ext cx="0" cy="0"/>
          <a:chOff x="0" y="0"/>
          <a:chExt cx="0" cy="0"/>
        </a:xfrm>
      </p:grpSpPr>
      <p:sp>
        <p:nvSpPr>
          <p:cNvPr id="184" name="Google Shape;184;p98"/>
          <p:cNvSpPr txBox="1"/>
          <p:nvPr>
            <p:ph idx="1" type="body"/>
          </p:nvPr>
        </p:nvSpPr>
        <p:spPr>
          <a:xfrm>
            <a:off x="633984" y="685800"/>
            <a:ext cx="10464800" cy="1600200"/>
          </a:xfrm>
          <a:prstGeom prst="rect">
            <a:avLst/>
          </a:prstGeom>
          <a:noFill/>
          <a:ln>
            <a:noFill/>
          </a:ln>
        </p:spPr>
        <p:txBody>
          <a:bodyPr anchorCtr="0" anchor="t" bIns="45700" lIns="91425" spcFirstLastPara="1" rIns="91425" wrap="square" tIns="45700">
            <a:normAutofit/>
          </a:bodyPr>
          <a:lstStyle>
            <a:lvl1pPr indent="-228600" lvl="0" marL="457200" algn="l">
              <a:spcBef>
                <a:spcPts val="764"/>
              </a:spcBef>
              <a:spcAft>
                <a:spcPts val="0"/>
              </a:spcAft>
              <a:buSzPts val="2987"/>
              <a:buNone/>
              <a:defRPr b="0" i="0" sz="4267">
                <a:solidFill>
                  <a:schemeClr val="dk2"/>
                </a:solidFill>
                <a:latin typeface="Open Sans"/>
                <a:ea typeface="Open Sans"/>
                <a:cs typeface="Open Sans"/>
                <a:sym typeface="Open Sans"/>
              </a:defRPr>
            </a:lvl1pPr>
            <a:lvl2pPr indent="-347148" lvl="1" marL="914400" algn="l">
              <a:spcBef>
                <a:spcPts val="533"/>
              </a:spcBef>
              <a:spcAft>
                <a:spcPts val="0"/>
              </a:spcAft>
              <a:buClr>
                <a:schemeClr val="dk2"/>
              </a:buClr>
              <a:buSzPts val="1867"/>
              <a:buFont typeface="Merriweather Sans"/>
              <a:buChar char="&gt;"/>
              <a:defRPr>
                <a:solidFill>
                  <a:schemeClr val="dk2"/>
                </a:solidFill>
              </a:defRPr>
            </a:lvl2pPr>
            <a:lvl3pPr indent="-308610" lvl="2" marL="1371600" algn="l">
              <a:spcBef>
                <a:spcPts val="360"/>
              </a:spcBef>
              <a:spcAft>
                <a:spcPts val="0"/>
              </a:spcAft>
              <a:buSzPts val="1260"/>
              <a:buChar char="o"/>
              <a:defRPr/>
            </a:lvl3pPr>
            <a:lvl4pPr indent="-308610" lvl="3" marL="1828800" algn="l">
              <a:spcBef>
                <a:spcPts val="360"/>
              </a:spcBef>
              <a:spcAft>
                <a:spcPts val="0"/>
              </a:spcAft>
              <a:buSzPts val="1260"/>
              <a:buChar char="–"/>
              <a:defRPr/>
            </a:lvl4pPr>
            <a:lvl5pPr indent="-308610" lvl="4" marL="2286000" algn="l">
              <a:spcBef>
                <a:spcPts val="360"/>
              </a:spcBef>
              <a:spcAft>
                <a:spcPts val="0"/>
              </a:spcAft>
              <a:buSzPts val="1260"/>
              <a:buChar char="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85" name="Google Shape;185;p98"/>
          <p:cNvSpPr txBox="1"/>
          <p:nvPr>
            <p:ph idx="12" type="sldNum"/>
          </p:nvPr>
        </p:nvSpPr>
        <p:spPr>
          <a:xfrm>
            <a:off x="11379200" y="6356351"/>
            <a:ext cx="609600" cy="366183"/>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solidFill>
                  <a:srgbClr val="888888"/>
                </a:solidFill>
              </a:defRPr>
            </a:lvl1pPr>
            <a:lvl2pPr indent="0" lvl="1" marL="0" algn="ctr">
              <a:spcBef>
                <a:spcPts val="0"/>
              </a:spcBef>
              <a:buNone/>
              <a:defRPr>
                <a:solidFill>
                  <a:srgbClr val="888888"/>
                </a:solidFill>
              </a:defRPr>
            </a:lvl2pPr>
            <a:lvl3pPr indent="0" lvl="2" marL="0" algn="ctr">
              <a:spcBef>
                <a:spcPts val="0"/>
              </a:spcBef>
              <a:buNone/>
              <a:defRPr>
                <a:solidFill>
                  <a:srgbClr val="888888"/>
                </a:solidFill>
              </a:defRPr>
            </a:lvl3pPr>
            <a:lvl4pPr indent="0" lvl="3" marL="0" algn="ctr">
              <a:spcBef>
                <a:spcPts val="0"/>
              </a:spcBef>
              <a:buNone/>
              <a:defRPr>
                <a:solidFill>
                  <a:srgbClr val="888888"/>
                </a:solidFill>
              </a:defRPr>
            </a:lvl4pPr>
            <a:lvl5pPr indent="0" lvl="4" marL="0" algn="ctr">
              <a:spcBef>
                <a:spcPts val="0"/>
              </a:spcBef>
              <a:buNone/>
              <a:defRPr>
                <a:solidFill>
                  <a:srgbClr val="888888"/>
                </a:solidFill>
              </a:defRPr>
            </a:lvl5pPr>
            <a:lvl6pPr indent="0" lvl="5" marL="0" algn="ctr">
              <a:spcBef>
                <a:spcPts val="0"/>
              </a:spcBef>
              <a:buNone/>
              <a:defRPr>
                <a:solidFill>
                  <a:srgbClr val="888888"/>
                </a:solidFill>
              </a:defRPr>
            </a:lvl6pPr>
            <a:lvl7pPr indent="0" lvl="6" marL="0" algn="ctr">
              <a:spcBef>
                <a:spcPts val="0"/>
              </a:spcBef>
              <a:buNone/>
              <a:defRPr>
                <a:solidFill>
                  <a:srgbClr val="888888"/>
                </a:solidFill>
              </a:defRPr>
            </a:lvl7pPr>
            <a:lvl8pPr indent="0" lvl="7" marL="0" algn="ctr">
              <a:spcBef>
                <a:spcPts val="0"/>
              </a:spcBef>
              <a:buNone/>
              <a:defRPr>
                <a:solidFill>
                  <a:srgbClr val="888888"/>
                </a:solidFill>
              </a:defRPr>
            </a:lvl8pPr>
            <a:lvl9pPr indent="0" lvl="8" marL="0" algn="ctr">
              <a:spcBef>
                <a:spcPts val="0"/>
              </a:spcBef>
              <a:buNone/>
              <a:defRPr>
                <a:solidFill>
                  <a:srgbClr val="888888"/>
                </a:solidFill>
              </a:defRPr>
            </a:lvl9pPr>
          </a:lstStyle>
          <a:p>
            <a:pPr indent="0" lvl="0" marL="0" rtl="0" algn="ctr">
              <a:spcBef>
                <a:spcPts val="0"/>
              </a:spcBef>
              <a:spcAft>
                <a:spcPts val="0"/>
              </a:spcAft>
              <a:buNone/>
            </a:pPr>
            <a:fld id="{00000000-1234-1234-1234-123412341234}" type="slidenum">
              <a:rPr lang="en-US"/>
              <a:t>‹#›</a:t>
            </a:fld>
            <a:endParaRPr/>
          </a:p>
        </p:txBody>
      </p:sp>
      <p:sp>
        <p:nvSpPr>
          <p:cNvPr id="186" name="Google Shape;186;p98"/>
          <p:cNvSpPr txBox="1"/>
          <p:nvPr>
            <p:ph idx="2" type="body"/>
          </p:nvPr>
        </p:nvSpPr>
        <p:spPr>
          <a:xfrm>
            <a:off x="609600" y="2311400"/>
            <a:ext cx="5181600" cy="3962400"/>
          </a:xfrm>
          <a:prstGeom prst="rect">
            <a:avLst/>
          </a:prstGeom>
          <a:noFill/>
          <a:ln>
            <a:noFill/>
          </a:ln>
        </p:spPr>
        <p:txBody>
          <a:bodyPr anchorCtr="0" anchor="t" bIns="45700" lIns="91425" spcFirstLastPara="1" rIns="91425" wrap="square" tIns="45700">
            <a:normAutofit/>
          </a:bodyPr>
          <a:lstStyle>
            <a:lvl1pPr indent="-308610" lvl="0" marL="457200" algn="l">
              <a:spcBef>
                <a:spcPts val="764"/>
              </a:spcBef>
              <a:spcAft>
                <a:spcPts val="0"/>
              </a:spcAft>
              <a:buSzPts val="1260"/>
              <a:buChar char="•"/>
              <a:defRPr/>
            </a:lvl1pPr>
            <a:lvl2pPr indent="-308610" lvl="1" marL="914400" algn="l">
              <a:spcBef>
                <a:spcPts val="360"/>
              </a:spcBef>
              <a:spcAft>
                <a:spcPts val="0"/>
              </a:spcAft>
              <a:buSzPts val="1260"/>
              <a:buChar char="–"/>
              <a:defRPr/>
            </a:lvl2pPr>
            <a:lvl3pPr indent="-308610" lvl="2" marL="1371600" algn="l">
              <a:spcBef>
                <a:spcPts val="360"/>
              </a:spcBef>
              <a:spcAft>
                <a:spcPts val="0"/>
              </a:spcAft>
              <a:buSzPts val="1260"/>
              <a:buChar char="o"/>
              <a:defRPr/>
            </a:lvl3pPr>
            <a:lvl4pPr indent="-308610" lvl="3" marL="1828800" algn="l">
              <a:spcBef>
                <a:spcPts val="360"/>
              </a:spcBef>
              <a:spcAft>
                <a:spcPts val="0"/>
              </a:spcAft>
              <a:buSzPts val="1260"/>
              <a:buChar char="–"/>
              <a:defRPr/>
            </a:lvl4pPr>
            <a:lvl5pPr indent="-308610" lvl="4" marL="2286000" algn="l">
              <a:spcBef>
                <a:spcPts val="360"/>
              </a:spcBef>
              <a:spcAft>
                <a:spcPts val="0"/>
              </a:spcAft>
              <a:buSzPts val="1260"/>
              <a:buChar char="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87" name="Google Shape;187;p98"/>
          <p:cNvSpPr txBox="1"/>
          <p:nvPr>
            <p:ph idx="3" type="body"/>
          </p:nvPr>
        </p:nvSpPr>
        <p:spPr>
          <a:xfrm>
            <a:off x="5892800" y="2311400"/>
            <a:ext cx="5181600" cy="3962400"/>
          </a:xfrm>
          <a:prstGeom prst="rect">
            <a:avLst/>
          </a:prstGeom>
          <a:noFill/>
          <a:ln>
            <a:noFill/>
          </a:ln>
        </p:spPr>
        <p:txBody>
          <a:bodyPr anchorCtr="0" anchor="t" bIns="45700" lIns="91425" spcFirstLastPara="1" rIns="91425" wrap="square" tIns="45700">
            <a:normAutofit/>
          </a:bodyPr>
          <a:lstStyle>
            <a:lvl1pPr indent="-308610" lvl="0" marL="457200" algn="l">
              <a:spcBef>
                <a:spcPts val="764"/>
              </a:spcBef>
              <a:spcAft>
                <a:spcPts val="0"/>
              </a:spcAft>
              <a:buSzPts val="1260"/>
              <a:buChar char="•"/>
              <a:defRPr/>
            </a:lvl1pPr>
            <a:lvl2pPr indent="-308610" lvl="1" marL="914400" algn="l">
              <a:spcBef>
                <a:spcPts val="360"/>
              </a:spcBef>
              <a:spcAft>
                <a:spcPts val="0"/>
              </a:spcAft>
              <a:buSzPts val="1260"/>
              <a:buChar char="–"/>
              <a:defRPr/>
            </a:lvl2pPr>
            <a:lvl3pPr indent="-308610" lvl="2" marL="1371600" algn="l">
              <a:spcBef>
                <a:spcPts val="360"/>
              </a:spcBef>
              <a:spcAft>
                <a:spcPts val="0"/>
              </a:spcAft>
              <a:buSzPts val="1260"/>
              <a:buChar char="o"/>
              <a:defRPr/>
            </a:lvl3pPr>
            <a:lvl4pPr indent="-308610" lvl="3" marL="1828800" algn="l">
              <a:spcBef>
                <a:spcPts val="360"/>
              </a:spcBef>
              <a:spcAft>
                <a:spcPts val="0"/>
              </a:spcAft>
              <a:buSzPts val="1260"/>
              <a:buChar char="–"/>
              <a:defRPr/>
            </a:lvl4pPr>
            <a:lvl5pPr indent="-308610" lvl="4" marL="2286000" algn="l">
              <a:spcBef>
                <a:spcPts val="360"/>
              </a:spcBef>
              <a:spcAft>
                <a:spcPts val="0"/>
              </a:spcAft>
              <a:buSzPts val="1260"/>
              <a:buChar char="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88" name="Google Shape;188;p98"/>
          <p:cNvSpPr txBox="1"/>
          <p:nvPr>
            <p:ph idx="4" type="body"/>
          </p:nvPr>
        </p:nvSpPr>
        <p:spPr>
          <a:xfrm>
            <a:off x="292101" y="76200"/>
            <a:ext cx="8750300" cy="431800"/>
          </a:xfrm>
          <a:prstGeom prst="rect">
            <a:avLst/>
          </a:prstGeom>
          <a:noFill/>
          <a:ln>
            <a:noFill/>
          </a:ln>
        </p:spPr>
        <p:txBody>
          <a:bodyPr anchorCtr="0" anchor="t" bIns="45700" lIns="91425" spcFirstLastPara="1" rIns="91425" wrap="square" tIns="45700">
            <a:noAutofit/>
          </a:bodyPr>
          <a:lstStyle>
            <a:lvl1pPr indent="-228600" lvl="0" marL="457200" algn="l">
              <a:spcBef>
                <a:spcPts val="764"/>
              </a:spcBef>
              <a:spcAft>
                <a:spcPts val="0"/>
              </a:spcAft>
              <a:buSzPts val="1493"/>
              <a:buNone/>
              <a:defRPr sz="2133">
                <a:solidFill>
                  <a:schemeClr val="lt1"/>
                </a:solidFill>
              </a:defRPr>
            </a:lvl1pPr>
            <a:lvl2pPr indent="-308610" lvl="1" marL="914400" algn="l">
              <a:spcBef>
                <a:spcPts val="360"/>
              </a:spcBef>
              <a:spcAft>
                <a:spcPts val="0"/>
              </a:spcAft>
              <a:buSzPts val="1260"/>
              <a:buChar char="–"/>
              <a:defRPr/>
            </a:lvl2pPr>
            <a:lvl3pPr indent="-308610" lvl="2" marL="1371600" algn="l">
              <a:spcBef>
                <a:spcPts val="360"/>
              </a:spcBef>
              <a:spcAft>
                <a:spcPts val="0"/>
              </a:spcAft>
              <a:buSzPts val="1260"/>
              <a:buChar char="o"/>
              <a:defRPr/>
            </a:lvl3pPr>
            <a:lvl4pPr indent="-308610" lvl="3" marL="1828800" algn="l">
              <a:spcBef>
                <a:spcPts val="360"/>
              </a:spcBef>
              <a:spcAft>
                <a:spcPts val="0"/>
              </a:spcAft>
              <a:buSzPts val="1260"/>
              <a:buChar char="–"/>
              <a:defRPr/>
            </a:lvl4pPr>
            <a:lvl5pPr indent="-308610" lvl="4" marL="2286000" algn="l">
              <a:spcBef>
                <a:spcPts val="360"/>
              </a:spcBef>
              <a:spcAft>
                <a:spcPts val="0"/>
              </a:spcAft>
              <a:buSzPts val="1260"/>
              <a:buChar char="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External Title and Content">
  <p:cSld name="1_External Title and Content">
    <p:spTree>
      <p:nvGrpSpPr>
        <p:cNvPr id="189" name="Shape 189"/>
        <p:cNvGrpSpPr/>
        <p:nvPr/>
      </p:nvGrpSpPr>
      <p:grpSpPr>
        <a:xfrm>
          <a:off x="0" y="0"/>
          <a:ext cx="0" cy="0"/>
          <a:chOff x="0" y="0"/>
          <a:chExt cx="0" cy="0"/>
        </a:xfrm>
      </p:grpSpPr>
      <p:sp>
        <p:nvSpPr>
          <p:cNvPr id="190" name="Google Shape;190;p99"/>
          <p:cNvSpPr txBox="1"/>
          <p:nvPr>
            <p:ph idx="1" type="body"/>
          </p:nvPr>
        </p:nvSpPr>
        <p:spPr>
          <a:xfrm>
            <a:off x="603252" y="1471613"/>
            <a:ext cx="10993965" cy="4598779"/>
          </a:xfrm>
          <a:prstGeom prst="rect">
            <a:avLst/>
          </a:prstGeom>
          <a:noFill/>
          <a:ln>
            <a:noFill/>
          </a:ln>
        </p:spPr>
        <p:txBody>
          <a:bodyPr anchorCtr="0" anchor="t" bIns="45700" lIns="91425" spcFirstLastPara="1" rIns="91425" wrap="square" tIns="45700">
            <a:normAutofit/>
          </a:bodyPr>
          <a:lstStyle>
            <a:lvl1pPr indent="-370840" lvl="0" marL="457200" algn="l">
              <a:spcBef>
                <a:spcPts val="764"/>
              </a:spcBef>
              <a:spcAft>
                <a:spcPts val="0"/>
              </a:spcAft>
              <a:buSzPts val="2240"/>
              <a:buChar char="•"/>
              <a:defRPr>
                <a:latin typeface="Open Sans"/>
                <a:ea typeface="Open Sans"/>
                <a:cs typeface="Open Sans"/>
                <a:sym typeface="Open Sans"/>
              </a:defRPr>
            </a:lvl1pPr>
            <a:lvl2pPr indent="-347148" lvl="1" marL="914400" algn="l">
              <a:spcBef>
                <a:spcPts val="533"/>
              </a:spcBef>
              <a:spcAft>
                <a:spcPts val="0"/>
              </a:spcAft>
              <a:buSzPts val="1867"/>
              <a:buChar char="–"/>
              <a:defRPr>
                <a:latin typeface="Open Sans"/>
                <a:ea typeface="Open Sans"/>
                <a:cs typeface="Open Sans"/>
                <a:sym typeface="Open Sans"/>
              </a:defRPr>
            </a:lvl2pPr>
            <a:lvl3pPr indent="-335280" lvl="2" marL="1371600" algn="l">
              <a:spcBef>
                <a:spcPts val="480"/>
              </a:spcBef>
              <a:spcAft>
                <a:spcPts val="0"/>
              </a:spcAft>
              <a:buSzPts val="1680"/>
              <a:buChar char="o"/>
              <a:defRPr>
                <a:latin typeface="Open Sans"/>
                <a:ea typeface="Open Sans"/>
                <a:cs typeface="Open Sans"/>
                <a:sym typeface="Open Sans"/>
              </a:defRPr>
            </a:lvl3pPr>
            <a:lvl4pPr indent="-311588" lvl="3" marL="1828800" algn="l">
              <a:spcBef>
                <a:spcPts val="373"/>
              </a:spcBef>
              <a:spcAft>
                <a:spcPts val="0"/>
              </a:spcAft>
              <a:buSzPts val="1307"/>
              <a:buChar char="–"/>
              <a:defRPr sz="1867">
                <a:latin typeface="Open Sans"/>
                <a:ea typeface="Open Sans"/>
                <a:cs typeface="Open Sans"/>
                <a:sym typeface="Open Sans"/>
              </a:defRPr>
            </a:lvl4pPr>
            <a:lvl5pPr indent="-311588" lvl="4" marL="2286000" algn="l">
              <a:spcBef>
                <a:spcPts val="373"/>
              </a:spcBef>
              <a:spcAft>
                <a:spcPts val="0"/>
              </a:spcAft>
              <a:buSzPts val="1307"/>
              <a:buChar char="o"/>
              <a:defRPr sz="1867">
                <a:latin typeface="Open Sans"/>
                <a:ea typeface="Open Sans"/>
                <a:cs typeface="Open Sans"/>
                <a:sym typeface="Open Sans"/>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91" name="Google Shape;191;p99"/>
          <p:cNvSpPr txBox="1"/>
          <p:nvPr>
            <p:ph idx="2" type="body"/>
          </p:nvPr>
        </p:nvSpPr>
        <p:spPr>
          <a:xfrm>
            <a:off x="597254" y="878996"/>
            <a:ext cx="10999965" cy="436245"/>
          </a:xfrm>
          <a:prstGeom prst="rect">
            <a:avLst/>
          </a:prstGeom>
          <a:noFill/>
          <a:ln>
            <a:noFill/>
          </a:ln>
        </p:spPr>
        <p:txBody>
          <a:bodyPr anchorCtr="0" anchor="t" bIns="45700" lIns="91425" spcFirstLastPara="1" rIns="91425" wrap="square" tIns="45700">
            <a:normAutofit/>
          </a:bodyPr>
          <a:lstStyle>
            <a:lvl1pPr indent="-228600" lvl="0" marL="457200" marR="0" algn="l">
              <a:lnSpc>
                <a:spcPct val="100000"/>
              </a:lnSpc>
              <a:spcBef>
                <a:spcPts val="764"/>
              </a:spcBef>
              <a:spcAft>
                <a:spcPts val="0"/>
              </a:spcAft>
              <a:buClr>
                <a:srgbClr val="7F7F7F"/>
              </a:buClr>
              <a:buSzPts val="2240"/>
              <a:buFont typeface="Open Sans"/>
              <a:buNone/>
              <a:defRPr>
                <a:solidFill>
                  <a:srgbClr val="7A7A7A"/>
                </a:solidFill>
              </a:defRPr>
            </a:lvl1pPr>
            <a:lvl2pPr indent="-308610" lvl="1" marL="914400" algn="l">
              <a:spcBef>
                <a:spcPts val="360"/>
              </a:spcBef>
              <a:spcAft>
                <a:spcPts val="0"/>
              </a:spcAft>
              <a:buSzPts val="1260"/>
              <a:buChar char="–"/>
              <a:defRPr/>
            </a:lvl2pPr>
            <a:lvl3pPr indent="-308610" lvl="2" marL="1371600" algn="l">
              <a:spcBef>
                <a:spcPts val="360"/>
              </a:spcBef>
              <a:spcAft>
                <a:spcPts val="0"/>
              </a:spcAft>
              <a:buSzPts val="1260"/>
              <a:buChar char="o"/>
              <a:defRPr/>
            </a:lvl3pPr>
            <a:lvl4pPr indent="-308610" lvl="3" marL="1828800" algn="l">
              <a:spcBef>
                <a:spcPts val="360"/>
              </a:spcBef>
              <a:spcAft>
                <a:spcPts val="0"/>
              </a:spcAft>
              <a:buSzPts val="1260"/>
              <a:buChar char="–"/>
              <a:defRPr/>
            </a:lvl4pPr>
            <a:lvl5pPr indent="-308610" lvl="4" marL="2286000" algn="l">
              <a:spcBef>
                <a:spcPts val="360"/>
              </a:spcBef>
              <a:spcAft>
                <a:spcPts val="0"/>
              </a:spcAft>
              <a:buSzPts val="1260"/>
              <a:buChar char="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92" name="Google Shape;192;p99"/>
          <p:cNvSpPr txBox="1"/>
          <p:nvPr>
            <p:ph type="title"/>
          </p:nvPr>
        </p:nvSpPr>
        <p:spPr>
          <a:xfrm>
            <a:off x="603253" y="335280"/>
            <a:ext cx="10993967" cy="53848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 Conf Title Only">
  <p:cSld name="Cust Conf Title Only">
    <p:spTree>
      <p:nvGrpSpPr>
        <p:cNvPr id="193" name="Shape 193"/>
        <p:cNvGrpSpPr/>
        <p:nvPr/>
      </p:nvGrpSpPr>
      <p:grpSpPr>
        <a:xfrm>
          <a:off x="0" y="0"/>
          <a:ext cx="0" cy="0"/>
          <a:chOff x="0" y="0"/>
          <a:chExt cx="0" cy="0"/>
        </a:xfrm>
      </p:grpSpPr>
      <p:sp>
        <p:nvSpPr>
          <p:cNvPr id="194" name="Google Shape;194;p100"/>
          <p:cNvSpPr txBox="1"/>
          <p:nvPr>
            <p:ph type="title"/>
          </p:nvPr>
        </p:nvSpPr>
        <p:spPr>
          <a:xfrm>
            <a:off x="631926" y="559913"/>
            <a:ext cx="10893337" cy="964092"/>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195" name="Google Shape;195;p100"/>
          <p:cNvPicPr preferRelativeResize="0"/>
          <p:nvPr/>
        </p:nvPicPr>
        <p:blipFill rotWithShape="1">
          <a:blip r:embed="rId2">
            <a:alphaModFix/>
          </a:blip>
          <a:srcRect b="0" l="0" r="0" t="0"/>
          <a:stretch/>
        </p:blipFill>
        <p:spPr>
          <a:xfrm>
            <a:off x="0" y="-60656"/>
            <a:ext cx="1179443" cy="673222"/>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xternal Title Only">
  <p:cSld name="External Title Only">
    <p:spTree>
      <p:nvGrpSpPr>
        <p:cNvPr id="196" name="Shape 196"/>
        <p:cNvGrpSpPr/>
        <p:nvPr/>
      </p:nvGrpSpPr>
      <p:grpSpPr>
        <a:xfrm>
          <a:off x="0" y="0"/>
          <a:ext cx="0" cy="0"/>
          <a:chOff x="0" y="0"/>
          <a:chExt cx="0" cy="0"/>
        </a:xfrm>
      </p:grpSpPr>
      <p:sp>
        <p:nvSpPr>
          <p:cNvPr id="197" name="Google Shape;197;p101"/>
          <p:cNvSpPr txBox="1"/>
          <p:nvPr>
            <p:ph type="title"/>
          </p:nvPr>
        </p:nvSpPr>
        <p:spPr>
          <a:xfrm>
            <a:off x="631926" y="559913"/>
            <a:ext cx="10893337" cy="964092"/>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198" name="Google Shape;198;p101"/>
          <p:cNvPicPr preferRelativeResize="0"/>
          <p:nvPr/>
        </p:nvPicPr>
        <p:blipFill rotWithShape="1">
          <a:blip r:embed="rId2">
            <a:alphaModFix/>
          </a:blip>
          <a:srcRect b="0" l="0" r="0" t="0"/>
          <a:stretch/>
        </p:blipFill>
        <p:spPr>
          <a:xfrm>
            <a:off x="0" y="-60656"/>
            <a:ext cx="1179443" cy="673222"/>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sson Title" showMasterSp="0">
  <p:cSld name="Lesson Title">
    <p:spTree>
      <p:nvGrpSpPr>
        <p:cNvPr id="207" name="Shape 207"/>
        <p:cNvGrpSpPr/>
        <p:nvPr/>
      </p:nvGrpSpPr>
      <p:grpSpPr>
        <a:xfrm>
          <a:off x="0" y="0"/>
          <a:ext cx="0" cy="0"/>
          <a:chOff x="0" y="0"/>
          <a:chExt cx="0" cy="0"/>
        </a:xfrm>
      </p:grpSpPr>
      <p:pic>
        <p:nvPicPr>
          <p:cNvPr descr="lesson_white-04.png" id="208" name="Google Shape;208;p103"/>
          <p:cNvPicPr preferRelativeResize="0"/>
          <p:nvPr/>
        </p:nvPicPr>
        <p:blipFill rotWithShape="1">
          <a:blip r:embed="rId2">
            <a:alphaModFix/>
          </a:blip>
          <a:srcRect b="0" l="0" r="0" t="0"/>
          <a:stretch/>
        </p:blipFill>
        <p:spPr>
          <a:xfrm>
            <a:off x="10566401" y="6"/>
            <a:ext cx="1540584" cy="1698593"/>
          </a:xfrm>
          <a:prstGeom prst="rect">
            <a:avLst/>
          </a:prstGeom>
          <a:noFill/>
          <a:ln>
            <a:noFill/>
          </a:ln>
        </p:spPr>
      </p:pic>
      <p:sp>
        <p:nvSpPr>
          <p:cNvPr id="209" name="Google Shape;209;p103"/>
          <p:cNvSpPr txBox="1"/>
          <p:nvPr>
            <p:ph idx="1" type="body"/>
          </p:nvPr>
        </p:nvSpPr>
        <p:spPr>
          <a:xfrm>
            <a:off x="1016000" y="609600"/>
            <a:ext cx="9330267" cy="1016000"/>
          </a:xfrm>
          <a:prstGeom prst="rect">
            <a:avLst/>
          </a:prstGeom>
          <a:noFill/>
          <a:ln>
            <a:noFill/>
          </a:ln>
        </p:spPr>
        <p:txBody>
          <a:bodyPr anchorCtr="0" anchor="b" bIns="45700" lIns="91425" spcFirstLastPara="1" rIns="91425" wrap="square" tIns="45700">
            <a:noAutofit/>
          </a:bodyPr>
          <a:lstStyle>
            <a:lvl1pPr indent="-228600" lvl="0" marL="457200" algn="l">
              <a:spcBef>
                <a:spcPts val="764"/>
              </a:spcBef>
              <a:spcAft>
                <a:spcPts val="0"/>
              </a:spcAft>
              <a:buSzPts val="4107"/>
              <a:buNone/>
              <a:defRPr b="0" i="0" sz="5867">
                <a:solidFill>
                  <a:schemeClr val="lt1"/>
                </a:solidFill>
                <a:latin typeface="Open Sans"/>
                <a:ea typeface="Open Sans"/>
                <a:cs typeface="Open Sans"/>
                <a:sym typeface="Open Sans"/>
              </a:defRPr>
            </a:lvl1pPr>
            <a:lvl2pPr indent="-308610" lvl="1" marL="914400" algn="l">
              <a:spcBef>
                <a:spcPts val="360"/>
              </a:spcBef>
              <a:spcAft>
                <a:spcPts val="0"/>
              </a:spcAft>
              <a:buSzPts val="1260"/>
              <a:buChar char="–"/>
              <a:defRPr/>
            </a:lvl2pPr>
            <a:lvl3pPr indent="-308610" lvl="2" marL="1371600" algn="l">
              <a:spcBef>
                <a:spcPts val="360"/>
              </a:spcBef>
              <a:spcAft>
                <a:spcPts val="0"/>
              </a:spcAft>
              <a:buSzPts val="1260"/>
              <a:buChar char="o"/>
              <a:defRPr/>
            </a:lvl3pPr>
            <a:lvl4pPr indent="-308610" lvl="3" marL="1828800" algn="l">
              <a:spcBef>
                <a:spcPts val="360"/>
              </a:spcBef>
              <a:spcAft>
                <a:spcPts val="0"/>
              </a:spcAft>
              <a:buSzPts val="1260"/>
              <a:buChar char="–"/>
              <a:defRPr/>
            </a:lvl4pPr>
            <a:lvl5pPr indent="-308610" lvl="4" marL="2286000" algn="l">
              <a:spcBef>
                <a:spcPts val="360"/>
              </a:spcBef>
              <a:spcAft>
                <a:spcPts val="0"/>
              </a:spcAft>
              <a:buSzPts val="1260"/>
              <a:buChar char="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10" name="Google Shape;210;p103"/>
          <p:cNvSpPr txBox="1"/>
          <p:nvPr>
            <p:ph idx="2" type="body"/>
          </p:nvPr>
        </p:nvSpPr>
        <p:spPr>
          <a:xfrm>
            <a:off x="1016000" y="2717800"/>
            <a:ext cx="9287933" cy="1117600"/>
          </a:xfrm>
          <a:prstGeom prst="rect">
            <a:avLst/>
          </a:prstGeom>
          <a:noFill/>
          <a:ln>
            <a:noFill/>
          </a:ln>
        </p:spPr>
        <p:txBody>
          <a:bodyPr anchorCtr="0" anchor="t" bIns="45700" lIns="91425" spcFirstLastPara="1" rIns="91425" wrap="square" tIns="45700">
            <a:noAutofit/>
          </a:bodyPr>
          <a:lstStyle>
            <a:lvl1pPr indent="-228600" lvl="0" marL="457200" algn="l">
              <a:spcBef>
                <a:spcPts val="764"/>
              </a:spcBef>
              <a:spcAft>
                <a:spcPts val="0"/>
              </a:spcAft>
              <a:buSzPts val="1867"/>
              <a:buNone/>
              <a:defRPr b="0" i="0" sz="2667">
                <a:solidFill>
                  <a:schemeClr val="lt1"/>
                </a:solidFill>
                <a:latin typeface="Open Sans"/>
                <a:ea typeface="Open Sans"/>
                <a:cs typeface="Open Sans"/>
                <a:sym typeface="Open Sans"/>
              </a:defRPr>
            </a:lvl1pPr>
            <a:lvl2pPr indent="-308610" lvl="1" marL="914400" algn="l">
              <a:spcBef>
                <a:spcPts val="360"/>
              </a:spcBef>
              <a:spcAft>
                <a:spcPts val="0"/>
              </a:spcAft>
              <a:buSzPts val="1260"/>
              <a:buChar char="–"/>
              <a:defRPr/>
            </a:lvl2pPr>
            <a:lvl3pPr indent="-308610" lvl="2" marL="1371600" algn="l">
              <a:spcBef>
                <a:spcPts val="360"/>
              </a:spcBef>
              <a:spcAft>
                <a:spcPts val="0"/>
              </a:spcAft>
              <a:buSzPts val="1260"/>
              <a:buChar char="o"/>
              <a:defRPr/>
            </a:lvl3pPr>
            <a:lvl4pPr indent="-308610" lvl="3" marL="1828800" algn="l">
              <a:spcBef>
                <a:spcPts val="360"/>
              </a:spcBef>
              <a:spcAft>
                <a:spcPts val="0"/>
              </a:spcAft>
              <a:buSzPts val="1260"/>
              <a:buChar char="–"/>
              <a:defRPr/>
            </a:lvl4pPr>
            <a:lvl5pPr indent="-308610" lvl="4" marL="2286000" algn="l">
              <a:spcBef>
                <a:spcPts val="360"/>
              </a:spcBef>
              <a:spcAft>
                <a:spcPts val="0"/>
              </a:spcAft>
              <a:buSzPts val="1260"/>
              <a:buChar char="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11" name="Google Shape;211;p103"/>
          <p:cNvSpPr txBox="1"/>
          <p:nvPr>
            <p:ph idx="12" type="sldNum"/>
          </p:nvPr>
        </p:nvSpPr>
        <p:spPr>
          <a:xfrm>
            <a:off x="11379200" y="6356351"/>
            <a:ext cx="609600" cy="366183"/>
          </a:xfrm>
          <a:prstGeom prst="rect">
            <a:avLst/>
          </a:prstGeom>
          <a:noFill/>
          <a:ln>
            <a:noFill/>
          </a:ln>
        </p:spPr>
        <p:txBody>
          <a:bodyPr anchorCtr="0" anchor="ctr" bIns="45700" lIns="91425" spcFirstLastPara="1" rIns="91425" wrap="square" tIns="45700">
            <a:noAutofit/>
          </a:bodyPr>
          <a:lstStyle>
            <a:lvl1pPr indent="0" lvl="0" marL="0" marR="0" algn="ctr">
              <a:spcBef>
                <a:spcPts val="0"/>
              </a:spcBef>
              <a:buNone/>
              <a:defRPr b="0" sz="1600">
                <a:solidFill>
                  <a:srgbClr val="FFFFFF"/>
                </a:solidFill>
                <a:latin typeface="Open Sans"/>
                <a:ea typeface="Open Sans"/>
                <a:cs typeface="Open Sans"/>
                <a:sym typeface="Open Sans"/>
              </a:defRPr>
            </a:lvl1pPr>
            <a:lvl2pPr indent="0" lvl="1" marL="0" marR="0" algn="ctr">
              <a:spcBef>
                <a:spcPts val="0"/>
              </a:spcBef>
              <a:buNone/>
              <a:defRPr b="0" sz="1600">
                <a:solidFill>
                  <a:srgbClr val="FFFFFF"/>
                </a:solidFill>
                <a:latin typeface="Open Sans"/>
                <a:ea typeface="Open Sans"/>
                <a:cs typeface="Open Sans"/>
                <a:sym typeface="Open Sans"/>
              </a:defRPr>
            </a:lvl2pPr>
            <a:lvl3pPr indent="0" lvl="2" marL="0" marR="0" algn="ctr">
              <a:spcBef>
                <a:spcPts val="0"/>
              </a:spcBef>
              <a:buNone/>
              <a:defRPr b="0" sz="1600">
                <a:solidFill>
                  <a:srgbClr val="FFFFFF"/>
                </a:solidFill>
                <a:latin typeface="Open Sans"/>
                <a:ea typeface="Open Sans"/>
                <a:cs typeface="Open Sans"/>
                <a:sym typeface="Open Sans"/>
              </a:defRPr>
            </a:lvl3pPr>
            <a:lvl4pPr indent="0" lvl="3" marL="0" marR="0" algn="ctr">
              <a:spcBef>
                <a:spcPts val="0"/>
              </a:spcBef>
              <a:buNone/>
              <a:defRPr b="0" sz="1600">
                <a:solidFill>
                  <a:srgbClr val="FFFFFF"/>
                </a:solidFill>
                <a:latin typeface="Open Sans"/>
                <a:ea typeface="Open Sans"/>
                <a:cs typeface="Open Sans"/>
                <a:sym typeface="Open Sans"/>
              </a:defRPr>
            </a:lvl4pPr>
            <a:lvl5pPr indent="0" lvl="4" marL="0" marR="0" algn="ctr">
              <a:spcBef>
                <a:spcPts val="0"/>
              </a:spcBef>
              <a:buNone/>
              <a:defRPr b="0" sz="1600">
                <a:solidFill>
                  <a:srgbClr val="FFFFFF"/>
                </a:solidFill>
                <a:latin typeface="Open Sans"/>
                <a:ea typeface="Open Sans"/>
                <a:cs typeface="Open Sans"/>
                <a:sym typeface="Open Sans"/>
              </a:defRPr>
            </a:lvl5pPr>
            <a:lvl6pPr indent="0" lvl="5" marL="0" marR="0" algn="ctr">
              <a:spcBef>
                <a:spcPts val="0"/>
              </a:spcBef>
              <a:buNone/>
              <a:defRPr b="0" sz="1600">
                <a:solidFill>
                  <a:srgbClr val="FFFFFF"/>
                </a:solidFill>
                <a:latin typeface="Open Sans"/>
                <a:ea typeface="Open Sans"/>
                <a:cs typeface="Open Sans"/>
                <a:sym typeface="Open Sans"/>
              </a:defRPr>
            </a:lvl6pPr>
            <a:lvl7pPr indent="0" lvl="6" marL="0" marR="0" algn="ctr">
              <a:spcBef>
                <a:spcPts val="0"/>
              </a:spcBef>
              <a:buNone/>
              <a:defRPr b="0" sz="1600">
                <a:solidFill>
                  <a:srgbClr val="FFFFFF"/>
                </a:solidFill>
                <a:latin typeface="Open Sans"/>
                <a:ea typeface="Open Sans"/>
                <a:cs typeface="Open Sans"/>
                <a:sym typeface="Open Sans"/>
              </a:defRPr>
            </a:lvl7pPr>
            <a:lvl8pPr indent="0" lvl="7" marL="0" marR="0" algn="ctr">
              <a:spcBef>
                <a:spcPts val="0"/>
              </a:spcBef>
              <a:buNone/>
              <a:defRPr b="0" sz="1600">
                <a:solidFill>
                  <a:srgbClr val="FFFFFF"/>
                </a:solidFill>
                <a:latin typeface="Open Sans"/>
                <a:ea typeface="Open Sans"/>
                <a:cs typeface="Open Sans"/>
                <a:sym typeface="Open Sans"/>
              </a:defRPr>
            </a:lvl8pPr>
            <a:lvl9pPr indent="0" lvl="8" marL="0" marR="0" algn="ctr">
              <a:spcBef>
                <a:spcPts val="0"/>
              </a:spcBef>
              <a:buNone/>
              <a:defRPr b="0" sz="1600">
                <a:solidFill>
                  <a:srgbClr val="FFFFFF"/>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US"/>
              <a:t>‹#›</a:t>
            </a:fld>
            <a:endParaRPr/>
          </a:p>
        </p:txBody>
      </p:sp>
      <p:sp>
        <p:nvSpPr>
          <p:cNvPr id="212" name="Google Shape;212;p103"/>
          <p:cNvSpPr txBox="1"/>
          <p:nvPr>
            <p:ph idx="3" type="body"/>
          </p:nvPr>
        </p:nvSpPr>
        <p:spPr>
          <a:xfrm>
            <a:off x="5798290" y="4068724"/>
            <a:ext cx="4465429" cy="2268280"/>
          </a:xfrm>
          <a:prstGeom prst="rect">
            <a:avLst/>
          </a:prstGeom>
          <a:noFill/>
          <a:ln>
            <a:noFill/>
          </a:ln>
        </p:spPr>
        <p:txBody>
          <a:bodyPr anchorCtr="0" anchor="t" bIns="45700" lIns="91425" spcFirstLastPara="1" rIns="91425" wrap="square" tIns="45700">
            <a:normAutofit/>
          </a:bodyPr>
          <a:lstStyle>
            <a:lvl1pPr indent="-323411" lvl="0" marL="457200" algn="l">
              <a:spcBef>
                <a:spcPts val="764"/>
              </a:spcBef>
              <a:spcAft>
                <a:spcPts val="0"/>
              </a:spcAft>
              <a:buClr>
                <a:schemeClr val="lt2"/>
              </a:buClr>
              <a:buSzPts val="1493"/>
              <a:buFont typeface="Open Sans"/>
              <a:buAutoNum type="alphaUcPeriod"/>
              <a:defRPr sz="2133">
                <a:solidFill>
                  <a:schemeClr val="lt2"/>
                </a:solidFill>
                <a:latin typeface="Open Sans"/>
                <a:ea typeface="Open Sans"/>
                <a:cs typeface="Open Sans"/>
                <a:sym typeface="Open Sans"/>
              </a:defRPr>
            </a:lvl1pPr>
            <a:lvl2pPr indent="-308610" lvl="1" marL="914400" algn="l">
              <a:spcBef>
                <a:spcPts val="360"/>
              </a:spcBef>
              <a:spcAft>
                <a:spcPts val="0"/>
              </a:spcAft>
              <a:buSzPts val="1260"/>
              <a:buChar char="–"/>
              <a:defRPr/>
            </a:lvl2pPr>
            <a:lvl3pPr indent="-308610" lvl="2" marL="1371600" algn="l">
              <a:spcBef>
                <a:spcPts val="360"/>
              </a:spcBef>
              <a:spcAft>
                <a:spcPts val="0"/>
              </a:spcAft>
              <a:buSzPts val="1260"/>
              <a:buChar char="o"/>
              <a:defRPr/>
            </a:lvl3pPr>
            <a:lvl4pPr indent="-308610" lvl="3" marL="1828800" algn="l">
              <a:spcBef>
                <a:spcPts val="360"/>
              </a:spcBef>
              <a:spcAft>
                <a:spcPts val="0"/>
              </a:spcAft>
              <a:buSzPts val="1260"/>
              <a:buChar char="–"/>
              <a:defRPr/>
            </a:lvl4pPr>
            <a:lvl5pPr indent="-308610" lvl="4" marL="2286000" algn="l">
              <a:spcBef>
                <a:spcPts val="360"/>
              </a:spcBef>
              <a:spcAft>
                <a:spcPts val="0"/>
              </a:spcAft>
              <a:buSzPts val="1260"/>
              <a:buChar char="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13" name="Google Shape;213;p103"/>
          <p:cNvSpPr txBox="1"/>
          <p:nvPr>
            <p:ph idx="4" type="body"/>
          </p:nvPr>
        </p:nvSpPr>
        <p:spPr>
          <a:xfrm>
            <a:off x="1011275" y="4073451"/>
            <a:ext cx="4465429" cy="2268280"/>
          </a:xfrm>
          <a:prstGeom prst="rect">
            <a:avLst/>
          </a:prstGeom>
          <a:noFill/>
          <a:ln>
            <a:noFill/>
          </a:ln>
        </p:spPr>
        <p:txBody>
          <a:bodyPr anchorCtr="0" anchor="t" bIns="45700" lIns="91425" spcFirstLastPara="1" rIns="91425" wrap="square" tIns="45700">
            <a:normAutofit/>
          </a:bodyPr>
          <a:lstStyle>
            <a:lvl1pPr indent="-323411" lvl="0" marL="457200" algn="l">
              <a:spcBef>
                <a:spcPts val="764"/>
              </a:spcBef>
              <a:spcAft>
                <a:spcPts val="0"/>
              </a:spcAft>
              <a:buClr>
                <a:schemeClr val="lt2"/>
              </a:buClr>
              <a:buSzPts val="1493"/>
              <a:buFont typeface="Open Sans"/>
              <a:buAutoNum type="alphaUcPeriod"/>
              <a:defRPr sz="2133">
                <a:solidFill>
                  <a:schemeClr val="lt2"/>
                </a:solidFill>
                <a:latin typeface="Open Sans"/>
                <a:ea typeface="Open Sans"/>
                <a:cs typeface="Open Sans"/>
                <a:sym typeface="Open Sans"/>
              </a:defRPr>
            </a:lvl1pPr>
            <a:lvl2pPr indent="-308610" lvl="1" marL="914400" algn="l">
              <a:spcBef>
                <a:spcPts val="360"/>
              </a:spcBef>
              <a:spcAft>
                <a:spcPts val="0"/>
              </a:spcAft>
              <a:buSzPts val="1260"/>
              <a:buChar char="–"/>
              <a:defRPr/>
            </a:lvl2pPr>
            <a:lvl3pPr indent="-308610" lvl="2" marL="1371600" algn="l">
              <a:spcBef>
                <a:spcPts val="360"/>
              </a:spcBef>
              <a:spcAft>
                <a:spcPts val="0"/>
              </a:spcAft>
              <a:buSzPts val="1260"/>
              <a:buChar char="o"/>
              <a:defRPr/>
            </a:lvl3pPr>
            <a:lvl4pPr indent="-308610" lvl="3" marL="1828800" algn="l">
              <a:spcBef>
                <a:spcPts val="360"/>
              </a:spcBef>
              <a:spcAft>
                <a:spcPts val="0"/>
              </a:spcAft>
              <a:buSzPts val="1260"/>
              <a:buChar char="–"/>
              <a:defRPr/>
            </a:lvl4pPr>
            <a:lvl5pPr indent="-308610" lvl="4" marL="2286000" algn="l">
              <a:spcBef>
                <a:spcPts val="360"/>
              </a:spcBef>
              <a:spcAft>
                <a:spcPts val="0"/>
              </a:spcAft>
              <a:buSzPts val="1260"/>
              <a:buChar char="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14" name="Google Shape;214;p103"/>
          <p:cNvSpPr txBox="1"/>
          <p:nvPr>
            <p:ph idx="5" type="body"/>
          </p:nvPr>
        </p:nvSpPr>
        <p:spPr>
          <a:xfrm>
            <a:off x="1016000" y="1532467"/>
            <a:ext cx="9330267" cy="711200"/>
          </a:xfrm>
          <a:prstGeom prst="rect">
            <a:avLst/>
          </a:prstGeom>
          <a:noFill/>
          <a:ln>
            <a:noFill/>
          </a:ln>
        </p:spPr>
        <p:txBody>
          <a:bodyPr anchorCtr="0" anchor="t" bIns="45700" lIns="91425" spcFirstLastPara="1" rIns="91425" wrap="square" tIns="45700">
            <a:noAutofit/>
          </a:bodyPr>
          <a:lstStyle>
            <a:lvl1pPr indent="-228600" lvl="0" marL="457200" algn="l">
              <a:spcBef>
                <a:spcPts val="764"/>
              </a:spcBef>
              <a:spcAft>
                <a:spcPts val="0"/>
              </a:spcAft>
              <a:buSzPts val="2987"/>
              <a:buNone/>
              <a:defRPr b="0" i="0" sz="4267">
                <a:solidFill>
                  <a:schemeClr val="lt1"/>
                </a:solidFill>
                <a:latin typeface="Open Sans"/>
                <a:ea typeface="Open Sans"/>
                <a:cs typeface="Open Sans"/>
                <a:sym typeface="Open Sans"/>
              </a:defRPr>
            </a:lvl1pPr>
            <a:lvl2pPr indent="-308610" lvl="1" marL="914400" algn="l">
              <a:spcBef>
                <a:spcPts val="360"/>
              </a:spcBef>
              <a:spcAft>
                <a:spcPts val="0"/>
              </a:spcAft>
              <a:buSzPts val="1260"/>
              <a:buChar char="–"/>
              <a:defRPr/>
            </a:lvl2pPr>
            <a:lvl3pPr indent="-308610" lvl="2" marL="1371600" algn="l">
              <a:spcBef>
                <a:spcPts val="360"/>
              </a:spcBef>
              <a:spcAft>
                <a:spcPts val="0"/>
              </a:spcAft>
              <a:buSzPts val="1260"/>
              <a:buChar char="o"/>
              <a:defRPr/>
            </a:lvl3pPr>
            <a:lvl4pPr indent="-308610" lvl="3" marL="1828800" algn="l">
              <a:spcBef>
                <a:spcPts val="360"/>
              </a:spcBef>
              <a:spcAft>
                <a:spcPts val="0"/>
              </a:spcAft>
              <a:buSzPts val="1260"/>
              <a:buChar char="–"/>
              <a:defRPr/>
            </a:lvl4pPr>
            <a:lvl5pPr indent="-308610" lvl="4" marL="2286000" algn="l">
              <a:spcBef>
                <a:spcPts val="360"/>
              </a:spcBef>
              <a:spcAft>
                <a:spcPts val="0"/>
              </a:spcAft>
              <a:buSzPts val="1260"/>
              <a:buChar char="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sson Title - alternate" showMasterSp="0">
  <p:cSld name="Lesson Title - alternate">
    <p:spTree>
      <p:nvGrpSpPr>
        <p:cNvPr id="215" name="Shape 215"/>
        <p:cNvGrpSpPr/>
        <p:nvPr/>
      </p:nvGrpSpPr>
      <p:grpSpPr>
        <a:xfrm>
          <a:off x="0" y="0"/>
          <a:ext cx="0" cy="0"/>
          <a:chOff x="0" y="0"/>
          <a:chExt cx="0" cy="0"/>
        </a:xfrm>
      </p:grpSpPr>
      <p:pic>
        <p:nvPicPr>
          <p:cNvPr descr="lesson_white-04.png" id="216" name="Google Shape;216;p104"/>
          <p:cNvPicPr preferRelativeResize="0"/>
          <p:nvPr/>
        </p:nvPicPr>
        <p:blipFill rotWithShape="1">
          <a:blip r:embed="rId2">
            <a:alphaModFix/>
          </a:blip>
          <a:srcRect b="0" l="0" r="0" t="0"/>
          <a:stretch/>
        </p:blipFill>
        <p:spPr>
          <a:xfrm>
            <a:off x="10566401" y="6"/>
            <a:ext cx="1540584" cy="1698593"/>
          </a:xfrm>
          <a:prstGeom prst="rect">
            <a:avLst/>
          </a:prstGeom>
          <a:noFill/>
          <a:ln>
            <a:noFill/>
          </a:ln>
        </p:spPr>
      </p:pic>
      <p:sp>
        <p:nvSpPr>
          <p:cNvPr id="217" name="Google Shape;217;p104"/>
          <p:cNvSpPr txBox="1"/>
          <p:nvPr>
            <p:ph idx="1" type="body"/>
          </p:nvPr>
        </p:nvSpPr>
        <p:spPr>
          <a:xfrm>
            <a:off x="1016000" y="2717800"/>
            <a:ext cx="9287933" cy="1117600"/>
          </a:xfrm>
          <a:prstGeom prst="rect">
            <a:avLst/>
          </a:prstGeom>
          <a:noFill/>
          <a:ln>
            <a:noFill/>
          </a:ln>
        </p:spPr>
        <p:txBody>
          <a:bodyPr anchorCtr="0" anchor="t" bIns="45700" lIns="91425" spcFirstLastPara="1" rIns="91425" wrap="square" tIns="45700">
            <a:noAutofit/>
          </a:bodyPr>
          <a:lstStyle>
            <a:lvl1pPr indent="-228600" lvl="0" marL="457200" algn="l">
              <a:spcBef>
                <a:spcPts val="764"/>
              </a:spcBef>
              <a:spcAft>
                <a:spcPts val="0"/>
              </a:spcAft>
              <a:buSzPts val="1867"/>
              <a:buNone/>
              <a:defRPr b="0" i="0" sz="2667">
                <a:solidFill>
                  <a:schemeClr val="lt1"/>
                </a:solidFill>
                <a:latin typeface="Open Sans"/>
                <a:ea typeface="Open Sans"/>
                <a:cs typeface="Open Sans"/>
                <a:sym typeface="Open Sans"/>
              </a:defRPr>
            </a:lvl1pPr>
            <a:lvl2pPr indent="-308610" lvl="1" marL="914400" algn="l">
              <a:spcBef>
                <a:spcPts val="360"/>
              </a:spcBef>
              <a:spcAft>
                <a:spcPts val="0"/>
              </a:spcAft>
              <a:buSzPts val="1260"/>
              <a:buChar char="–"/>
              <a:defRPr/>
            </a:lvl2pPr>
            <a:lvl3pPr indent="-308610" lvl="2" marL="1371600" algn="l">
              <a:spcBef>
                <a:spcPts val="360"/>
              </a:spcBef>
              <a:spcAft>
                <a:spcPts val="0"/>
              </a:spcAft>
              <a:buSzPts val="1260"/>
              <a:buChar char="o"/>
              <a:defRPr/>
            </a:lvl3pPr>
            <a:lvl4pPr indent="-308610" lvl="3" marL="1828800" algn="l">
              <a:spcBef>
                <a:spcPts val="360"/>
              </a:spcBef>
              <a:spcAft>
                <a:spcPts val="0"/>
              </a:spcAft>
              <a:buSzPts val="1260"/>
              <a:buChar char="–"/>
              <a:defRPr/>
            </a:lvl4pPr>
            <a:lvl5pPr indent="-308610" lvl="4" marL="2286000" algn="l">
              <a:spcBef>
                <a:spcPts val="360"/>
              </a:spcBef>
              <a:spcAft>
                <a:spcPts val="0"/>
              </a:spcAft>
              <a:buSzPts val="1260"/>
              <a:buChar char="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18" name="Google Shape;218;p104"/>
          <p:cNvSpPr txBox="1"/>
          <p:nvPr>
            <p:ph idx="12" type="sldNum"/>
          </p:nvPr>
        </p:nvSpPr>
        <p:spPr>
          <a:xfrm>
            <a:off x="11379200" y="6356351"/>
            <a:ext cx="609600" cy="366183"/>
          </a:xfrm>
          <a:prstGeom prst="rect">
            <a:avLst/>
          </a:prstGeom>
          <a:noFill/>
          <a:ln>
            <a:noFill/>
          </a:ln>
        </p:spPr>
        <p:txBody>
          <a:bodyPr anchorCtr="0" anchor="ctr" bIns="45700" lIns="91425" spcFirstLastPara="1" rIns="91425" wrap="square" tIns="45700">
            <a:noAutofit/>
          </a:bodyPr>
          <a:lstStyle>
            <a:lvl1pPr indent="0" lvl="0" marL="0" marR="0" algn="ctr">
              <a:spcBef>
                <a:spcPts val="0"/>
              </a:spcBef>
              <a:buNone/>
              <a:defRPr b="0" sz="1600">
                <a:solidFill>
                  <a:srgbClr val="FFFFFF"/>
                </a:solidFill>
                <a:latin typeface="Open Sans"/>
                <a:ea typeface="Open Sans"/>
                <a:cs typeface="Open Sans"/>
                <a:sym typeface="Open Sans"/>
              </a:defRPr>
            </a:lvl1pPr>
            <a:lvl2pPr indent="0" lvl="1" marL="0" marR="0" algn="ctr">
              <a:spcBef>
                <a:spcPts val="0"/>
              </a:spcBef>
              <a:buNone/>
              <a:defRPr b="0" sz="1600">
                <a:solidFill>
                  <a:srgbClr val="FFFFFF"/>
                </a:solidFill>
                <a:latin typeface="Open Sans"/>
                <a:ea typeface="Open Sans"/>
                <a:cs typeface="Open Sans"/>
                <a:sym typeface="Open Sans"/>
              </a:defRPr>
            </a:lvl2pPr>
            <a:lvl3pPr indent="0" lvl="2" marL="0" marR="0" algn="ctr">
              <a:spcBef>
                <a:spcPts val="0"/>
              </a:spcBef>
              <a:buNone/>
              <a:defRPr b="0" sz="1600">
                <a:solidFill>
                  <a:srgbClr val="FFFFFF"/>
                </a:solidFill>
                <a:latin typeface="Open Sans"/>
                <a:ea typeface="Open Sans"/>
                <a:cs typeface="Open Sans"/>
                <a:sym typeface="Open Sans"/>
              </a:defRPr>
            </a:lvl3pPr>
            <a:lvl4pPr indent="0" lvl="3" marL="0" marR="0" algn="ctr">
              <a:spcBef>
                <a:spcPts val="0"/>
              </a:spcBef>
              <a:buNone/>
              <a:defRPr b="0" sz="1600">
                <a:solidFill>
                  <a:srgbClr val="FFFFFF"/>
                </a:solidFill>
                <a:latin typeface="Open Sans"/>
                <a:ea typeface="Open Sans"/>
                <a:cs typeface="Open Sans"/>
                <a:sym typeface="Open Sans"/>
              </a:defRPr>
            </a:lvl4pPr>
            <a:lvl5pPr indent="0" lvl="4" marL="0" marR="0" algn="ctr">
              <a:spcBef>
                <a:spcPts val="0"/>
              </a:spcBef>
              <a:buNone/>
              <a:defRPr b="0" sz="1600">
                <a:solidFill>
                  <a:srgbClr val="FFFFFF"/>
                </a:solidFill>
                <a:latin typeface="Open Sans"/>
                <a:ea typeface="Open Sans"/>
                <a:cs typeface="Open Sans"/>
                <a:sym typeface="Open Sans"/>
              </a:defRPr>
            </a:lvl5pPr>
            <a:lvl6pPr indent="0" lvl="5" marL="0" marR="0" algn="ctr">
              <a:spcBef>
                <a:spcPts val="0"/>
              </a:spcBef>
              <a:buNone/>
              <a:defRPr b="0" sz="1600">
                <a:solidFill>
                  <a:srgbClr val="FFFFFF"/>
                </a:solidFill>
                <a:latin typeface="Open Sans"/>
                <a:ea typeface="Open Sans"/>
                <a:cs typeface="Open Sans"/>
                <a:sym typeface="Open Sans"/>
              </a:defRPr>
            </a:lvl6pPr>
            <a:lvl7pPr indent="0" lvl="6" marL="0" marR="0" algn="ctr">
              <a:spcBef>
                <a:spcPts val="0"/>
              </a:spcBef>
              <a:buNone/>
              <a:defRPr b="0" sz="1600">
                <a:solidFill>
                  <a:srgbClr val="FFFFFF"/>
                </a:solidFill>
                <a:latin typeface="Open Sans"/>
                <a:ea typeface="Open Sans"/>
                <a:cs typeface="Open Sans"/>
                <a:sym typeface="Open Sans"/>
              </a:defRPr>
            </a:lvl7pPr>
            <a:lvl8pPr indent="0" lvl="7" marL="0" marR="0" algn="ctr">
              <a:spcBef>
                <a:spcPts val="0"/>
              </a:spcBef>
              <a:buNone/>
              <a:defRPr b="0" sz="1600">
                <a:solidFill>
                  <a:srgbClr val="FFFFFF"/>
                </a:solidFill>
                <a:latin typeface="Open Sans"/>
                <a:ea typeface="Open Sans"/>
                <a:cs typeface="Open Sans"/>
                <a:sym typeface="Open Sans"/>
              </a:defRPr>
            </a:lvl8pPr>
            <a:lvl9pPr indent="0" lvl="8" marL="0" marR="0" algn="ctr">
              <a:spcBef>
                <a:spcPts val="0"/>
              </a:spcBef>
              <a:buNone/>
              <a:defRPr b="0" sz="1600">
                <a:solidFill>
                  <a:srgbClr val="FFFFFF"/>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US"/>
              <a:t>‹#›</a:t>
            </a:fld>
            <a:endParaRPr/>
          </a:p>
        </p:txBody>
      </p:sp>
      <p:sp>
        <p:nvSpPr>
          <p:cNvPr id="219" name="Google Shape;219;p104"/>
          <p:cNvSpPr txBox="1"/>
          <p:nvPr>
            <p:ph idx="2" type="body"/>
          </p:nvPr>
        </p:nvSpPr>
        <p:spPr>
          <a:xfrm>
            <a:off x="5798290" y="4068724"/>
            <a:ext cx="4465429" cy="2268280"/>
          </a:xfrm>
          <a:prstGeom prst="rect">
            <a:avLst/>
          </a:prstGeom>
          <a:noFill/>
          <a:ln>
            <a:noFill/>
          </a:ln>
        </p:spPr>
        <p:txBody>
          <a:bodyPr anchorCtr="0" anchor="t" bIns="45700" lIns="91425" spcFirstLastPara="1" rIns="91425" wrap="square" tIns="45700">
            <a:normAutofit/>
          </a:bodyPr>
          <a:lstStyle>
            <a:lvl1pPr indent="-323411" lvl="0" marL="457200" algn="l">
              <a:spcBef>
                <a:spcPts val="764"/>
              </a:spcBef>
              <a:spcAft>
                <a:spcPts val="0"/>
              </a:spcAft>
              <a:buClr>
                <a:schemeClr val="lt2"/>
              </a:buClr>
              <a:buSzPts val="1493"/>
              <a:buFont typeface="Open Sans"/>
              <a:buAutoNum type="alphaUcPeriod"/>
              <a:defRPr sz="2133">
                <a:solidFill>
                  <a:schemeClr val="lt2"/>
                </a:solidFill>
                <a:latin typeface="Open Sans"/>
                <a:ea typeface="Open Sans"/>
                <a:cs typeface="Open Sans"/>
                <a:sym typeface="Open Sans"/>
              </a:defRPr>
            </a:lvl1pPr>
            <a:lvl2pPr indent="-308610" lvl="1" marL="914400" algn="l">
              <a:spcBef>
                <a:spcPts val="360"/>
              </a:spcBef>
              <a:spcAft>
                <a:spcPts val="0"/>
              </a:spcAft>
              <a:buSzPts val="1260"/>
              <a:buChar char="–"/>
              <a:defRPr/>
            </a:lvl2pPr>
            <a:lvl3pPr indent="-308610" lvl="2" marL="1371600" algn="l">
              <a:spcBef>
                <a:spcPts val="360"/>
              </a:spcBef>
              <a:spcAft>
                <a:spcPts val="0"/>
              </a:spcAft>
              <a:buSzPts val="1260"/>
              <a:buChar char="o"/>
              <a:defRPr/>
            </a:lvl3pPr>
            <a:lvl4pPr indent="-308610" lvl="3" marL="1828800" algn="l">
              <a:spcBef>
                <a:spcPts val="360"/>
              </a:spcBef>
              <a:spcAft>
                <a:spcPts val="0"/>
              </a:spcAft>
              <a:buSzPts val="1260"/>
              <a:buChar char="–"/>
              <a:defRPr/>
            </a:lvl4pPr>
            <a:lvl5pPr indent="-308610" lvl="4" marL="2286000" algn="l">
              <a:spcBef>
                <a:spcPts val="360"/>
              </a:spcBef>
              <a:spcAft>
                <a:spcPts val="0"/>
              </a:spcAft>
              <a:buSzPts val="1260"/>
              <a:buChar char="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20" name="Google Shape;220;p104"/>
          <p:cNvSpPr txBox="1"/>
          <p:nvPr>
            <p:ph idx="3" type="body"/>
          </p:nvPr>
        </p:nvSpPr>
        <p:spPr>
          <a:xfrm>
            <a:off x="1011275" y="4073451"/>
            <a:ext cx="4465429" cy="2268280"/>
          </a:xfrm>
          <a:prstGeom prst="rect">
            <a:avLst/>
          </a:prstGeom>
          <a:noFill/>
          <a:ln>
            <a:noFill/>
          </a:ln>
        </p:spPr>
        <p:txBody>
          <a:bodyPr anchorCtr="0" anchor="t" bIns="45700" lIns="91425" spcFirstLastPara="1" rIns="91425" wrap="square" tIns="45700">
            <a:normAutofit/>
          </a:bodyPr>
          <a:lstStyle>
            <a:lvl1pPr indent="-323411" lvl="0" marL="457200" algn="l">
              <a:spcBef>
                <a:spcPts val="764"/>
              </a:spcBef>
              <a:spcAft>
                <a:spcPts val="0"/>
              </a:spcAft>
              <a:buClr>
                <a:schemeClr val="lt2"/>
              </a:buClr>
              <a:buSzPts val="1493"/>
              <a:buFont typeface="Open Sans"/>
              <a:buAutoNum type="alphaUcPeriod"/>
              <a:defRPr sz="2133">
                <a:solidFill>
                  <a:schemeClr val="lt2"/>
                </a:solidFill>
                <a:latin typeface="Open Sans"/>
                <a:ea typeface="Open Sans"/>
                <a:cs typeface="Open Sans"/>
                <a:sym typeface="Open Sans"/>
              </a:defRPr>
            </a:lvl1pPr>
            <a:lvl2pPr indent="-308610" lvl="1" marL="914400" algn="l">
              <a:spcBef>
                <a:spcPts val="360"/>
              </a:spcBef>
              <a:spcAft>
                <a:spcPts val="0"/>
              </a:spcAft>
              <a:buSzPts val="1260"/>
              <a:buChar char="–"/>
              <a:defRPr/>
            </a:lvl2pPr>
            <a:lvl3pPr indent="-308610" lvl="2" marL="1371600" algn="l">
              <a:spcBef>
                <a:spcPts val="360"/>
              </a:spcBef>
              <a:spcAft>
                <a:spcPts val="0"/>
              </a:spcAft>
              <a:buSzPts val="1260"/>
              <a:buChar char="o"/>
              <a:defRPr/>
            </a:lvl3pPr>
            <a:lvl4pPr indent="-308610" lvl="3" marL="1828800" algn="l">
              <a:spcBef>
                <a:spcPts val="360"/>
              </a:spcBef>
              <a:spcAft>
                <a:spcPts val="0"/>
              </a:spcAft>
              <a:buSzPts val="1260"/>
              <a:buChar char="–"/>
              <a:defRPr/>
            </a:lvl4pPr>
            <a:lvl5pPr indent="-308610" lvl="4" marL="2286000" algn="l">
              <a:spcBef>
                <a:spcPts val="360"/>
              </a:spcBef>
              <a:spcAft>
                <a:spcPts val="0"/>
              </a:spcAft>
              <a:buSzPts val="1260"/>
              <a:buChar char="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21" name="Google Shape;221;p104"/>
          <p:cNvSpPr txBox="1"/>
          <p:nvPr>
            <p:ph idx="4" type="body"/>
          </p:nvPr>
        </p:nvSpPr>
        <p:spPr>
          <a:xfrm>
            <a:off x="1016000" y="609600"/>
            <a:ext cx="9330267" cy="1016000"/>
          </a:xfrm>
          <a:prstGeom prst="rect">
            <a:avLst/>
          </a:prstGeom>
          <a:noFill/>
          <a:ln>
            <a:noFill/>
          </a:ln>
        </p:spPr>
        <p:txBody>
          <a:bodyPr anchorCtr="0" anchor="b" bIns="45700" lIns="91425" spcFirstLastPara="1" rIns="91425" wrap="square" tIns="45700">
            <a:noAutofit/>
          </a:bodyPr>
          <a:lstStyle>
            <a:lvl1pPr indent="-228600" lvl="0" marL="457200" algn="l">
              <a:spcBef>
                <a:spcPts val="764"/>
              </a:spcBef>
              <a:spcAft>
                <a:spcPts val="0"/>
              </a:spcAft>
              <a:buSzPts val="4107"/>
              <a:buNone/>
              <a:defRPr b="0" i="0" sz="5867">
                <a:solidFill>
                  <a:schemeClr val="lt1"/>
                </a:solidFill>
                <a:latin typeface="Open Sans"/>
                <a:ea typeface="Open Sans"/>
                <a:cs typeface="Open Sans"/>
                <a:sym typeface="Open Sans"/>
              </a:defRPr>
            </a:lvl1pPr>
            <a:lvl2pPr indent="-308610" lvl="1" marL="914400" algn="l">
              <a:spcBef>
                <a:spcPts val="360"/>
              </a:spcBef>
              <a:spcAft>
                <a:spcPts val="0"/>
              </a:spcAft>
              <a:buSzPts val="1260"/>
              <a:buChar char="–"/>
              <a:defRPr/>
            </a:lvl2pPr>
            <a:lvl3pPr indent="-308610" lvl="2" marL="1371600" algn="l">
              <a:spcBef>
                <a:spcPts val="360"/>
              </a:spcBef>
              <a:spcAft>
                <a:spcPts val="0"/>
              </a:spcAft>
              <a:buSzPts val="1260"/>
              <a:buChar char="o"/>
              <a:defRPr/>
            </a:lvl3pPr>
            <a:lvl4pPr indent="-308610" lvl="3" marL="1828800" algn="l">
              <a:spcBef>
                <a:spcPts val="360"/>
              </a:spcBef>
              <a:spcAft>
                <a:spcPts val="0"/>
              </a:spcAft>
              <a:buSzPts val="1260"/>
              <a:buChar char="–"/>
              <a:defRPr/>
            </a:lvl4pPr>
            <a:lvl5pPr indent="-308610" lvl="4" marL="2286000" algn="l">
              <a:spcBef>
                <a:spcPts val="360"/>
              </a:spcBef>
              <a:spcAft>
                <a:spcPts val="0"/>
              </a:spcAft>
              <a:buSzPts val="1260"/>
              <a:buChar char="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22" name="Google Shape;222;p104"/>
          <p:cNvSpPr txBox="1"/>
          <p:nvPr>
            <p:ph idx="5" type="body"/>
          </p:nvPr>
        </p:nvSpPr>
        <p:spPr>
          <a:xfrm>
            <a:off x="1016000" y="1532467"/>
            <a:ext cx="9330267" cy="711200"/>
          </a:xfrm>
          <a:prstGeom prst="rect">
            <a:avLst/>
          </a:prstGeom>
          <a:noFill/>
          <a:ln>
            <a:noFill/>
          </a:ln>
        </p:spPr>
        <p:txBody>
          <a:bodyPr anchorCtr="0" anchor="t" bIns="45700" lIns="91425" spcFirstLastPara="1" rIns="91425" wrap="square" tIns="45700">
            <a:noAutofit/>
          </a:bodyPr>
          <a:lstStyle>
            <a:lvl1pPr indent="-228600" lvl="0" marL="457200" algn="l">
              <a:spcBef>
                <a:spcPts val="764"/>
              </a:spcBef>
              <a:spcAft>
                <a:spcPts val="0"/>
              </a:spcAft>
              <a:buSzPts val="2987"/>
              <a:buNone/>
              <a:defRPr b="0" i="0" sz="4267">
                <a:solidFill>
                  <a:schemeClr val="lt1"/>
                </a:solidFill>
                <a:latin typeface="Open Sans"/>
                <a:ea typeface="Open Sans"/>
                <a:cs typeface="Open Sans"/>
                <a:sym typeface="Open Sans"/>
              </a:defRPr>
            </a:lvl1pPr>
            <a:lvl2pPr indent="-308610" lvl="1" marL="914400" algn="l">
              <a:spcBef>
                <a:spcPts val="360"/>
              </a:spcBef>
              <a:spcAft>
                <a:spcPts val="0"/>
              </a:spcAft>
              <a:buSzPts val="1260"/>
              <a:buChar char="–"/>
              <a:defRPr/>
            </a:lvl2pPr>
            <a:lvl3pPr indent="-308610" lvl="2" marL="1371600" algn="l">
              <a:spcBef>
                <a:spcPts val="360"/>
              </a:spcBef>
              <a:spcAft>
                <a:spcPts val="0"/>
              </a:spcAft>
              <a:buSzPts val="1260"/>
              <a:buChar char="o"/>
              <a:defRPr/>
            </a:lvl3pPr>
            <a:lvl4pPr indent="-308610" lvl="3" marL="1828800" algn="l">
              <a:spcBef>
                <a:spcPts val="360"/>
              </a:spcBef>
              <a:spcAft>
                <a:spcPts val="0"/>
              </a:spcAft>
              <a:buSzPts val="1260"/>
              <a:buChar char="–"/>
              <a:defRPr/>
            </a:lvl4pPr>
            <a:lvl5pPr indent="-308610" lvl="4" marL="2286000" algn="l">
              <a:spcBef>
                <a:spcPts val="360"/>
              </a:spcBef>
              <a:spcAft>
                <a:spcPts val="0"/>
              </a:spcAft>
              <a:buSzPts val="1260"/>
              <a:buChar char="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 line Summary Quiz, 1-column">
  <p:cSld name="1 line Summary Quiz, 1-column">
    <p:spTree>
      <p:nvGrpSpPr>
        <p:cNvPr id="25" name="Shape 25"/>
        <p:cNvGrpSpPr/>
        <p:nvPr/>
      </p:nvGrpSpPr>
      <p:grpSpPr>
        <a:xfrm>
          <a:off x="0" y="0"/>
          <a:ext cx="0" cy="0"/>
          <a:chOff x="0" y="0"/>
          <a:chExt cx="0" cy="0"/>
        </a:xfrm>
      </p:grpSpPr>
      <p:sp>
        <p:nvSpPr>
          <p:cNvPr id="26" name="Google Shape;26;p77"/>
          <p:cNvSpPr txBox="1"/>
          <p:nvPr>
            <p:ph idx="1" type="body"/>
          </p:nvPr>
        </p:nvSpPr>
        <p:spPr>
          <a:xfrm>
            <a:off x="633984" y="685800"/>
            <a:ext cx="10464800" cy="778933"/>
          </a:xfrm>
          <a:prstGeom prst="rect">
            <a:avLst/>
          </a:prstGeom>
          <a:noFill/>
          <a:ln>
            <a:noFill/>
          </a:ln>
        </p:spPr>
        <p:txBody>
          <a:bodyPr anchorCtr="0" anchor="t" bIns="45700" lIns="91425" spcFirstLastPara="1" rIns="91425" wrap="square" tIns="45700">
            <a:normAutofit/>
          </a:bodyPr>
          <a:lstStyle>
            <a:lvl1pPr indent="-228600" lvl="0" marL="457200" algn="l">
              <a:spcBef>
                <a:spcPts val="764"/>
              </a:spcBef>
              <a:spcAft>
                <a:spcPts val="0"/>
              </a:spcAft>
              <a:buSzPts val="2987"/>
              <a:buNone/>
              <a:defRPr b="0" i="0" sz="4267">
                <a:solidFill>
                  <a:schemeClr val="dk2"/>
                </a:solidFill>
                <a:latin typeface="Open Sans"/>
                <a:ea typeface="Open Sans"/>
                <a:cs typeface="Open Sans"/>
                <a:sym typeface="Open Sans"/>
              </a:defRPr>
            </a:lvl1pPr>
            <a:lvl2pPr indent="-347148" lvl="1" marL="914400" algn="l">
              <a:spcBef>
                <a:spcPts val="533"/>
              </a:spcBef>
              <a:spcAft>
                <a:spcPts val="0"/>
              </a:spcAft>
              <a:buClr>
                <a:schemeClr val="dk2"/>
              </a:buClr>
              <a:buSzPts val="1867"/>
              <a:buFont typeface="Merriweather Sans"/>
              <a:buChar char="&gt;"/>
              <a:defRPr>
                <a:solidFill>
                  <a:schemeClr val="dk2"/>
                </a:solidFill>
              </a:defRPr>
            </a:lvl2pPr>
            <a:lvl3pPr indent="-308610" lvl="2" marL="1371600" algn="l">
              <a:spcBef>
                <a:spcPts val="360"/>
              </a:spcBef>
              <a:spcAft>
                <a:spcPts val="0"/>
              </a:spcAft>
              <a:buSzPts val="1260"/>
              <a:buChar char="o"/>
              <a:defRPr/>
            </a:lvl3pPr>
            <a:lvl4pPr indent="-308610" lvl="3" marL="1828800" algn="l">
              <a:spcBef>
                <a:spcPts val="360"/>
              </a:spcBef>
              <a:spcAft>
                <a:spcPts val="0"/>
              </a:spcAft>
              <a:buSzPts val="1260"/>
              <a:buChar char="–"/>
              <a:defRPr/>
            </a:lvl4pPr>
            <a:lvl5pPr indent="-308610" lvl="4" marL="2286000" algn="l">
              <a:spcBef>
                <a:spcPts val="360"/>
              </a:spcBef>
              <a:spcAft>
                <a:spcPts val="0"/>
              </a:spcAft>
              <a:buSzPts val="1260"/>
              <a:buChar char="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7" name="Google Shape;27;p77"/>
          <p:cNvSpPr txBox="1"/>
          <p:nvPr>
            <p:ph idx="12" type="sldNum"/>
          </p:nvPr>
        </p:nvSpPr>
        <p:spPr>
          <a:xfrm>
            <a:off x="11379200" y="6356351"/>
            <a:ext cx="609600" cy="366183"/>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solidFill>
                  <a:srgbClr val="888888"/>
                </a:solidFill>
              </a:defRPr>
            </a:lvl1pPr>
            <a:lvl2pPr indent="0" lvl="1" marL="0" algn="ctr">
              <a:spcBef>
                <a:spcPts val="0"/>
              </a:spcBef>
              <a:buNone/>
              <a:defRPr>
                <a:solidFill>
                  <a:srgbClr val="888888"/>
                </a:solidFill>
              </a:defRPr>
            </a:lvl2pPr>
            <a:lvl3pPr indent="0" lvl="2" marL="0" algn="ctr">
              <a:spcBef>
                <a:spcPts val="0"/>
              </a:spcBef>
              <a:buNone/>
              <a:defRPr>
                <a:solidFill>
                  <a:srgbClr val="888888"/>
                </a:solidFill>
              </a:defRPr>
            </a:lvl3pPr>
            <a:lvl4pPr indent="0" lvl="3" marL="0" algn="ctr">
              <a:spcBef>
                <a:spcPts val="0"/>
              </a:spcBef>
              <a:buNone/>
              <a:defRPr>
                <a:solidFill>
                  <a:srgbClr val="888888"/>
                </a:solidFill>
              </a:defRPr>
            </a:lvl4pPr>
            <a:lvl5pPr indent="0" lvl="4" marL="0" algn="ctr">
              <a:spcBef>
                <a:spcPts val="0"/>
              </a:spcBef>
              <a:buNone/>
              <a:defRPr>
                <a:solidFill>
                  <a:srgbClr val="888888"/>
                </a:solidFill>
              </a:defRPr>
            </a:lvl5pPr>
            <a:lvl6pPr indent="0" lvl="5" marL="0" algn="ctr">
              <a:spcBef>
                <a:spcPts val="0"/>
              </a:spcBef>
              <a:buNone/>
              <a:defRPr>
                <a:solidFill>
                  <a:srgbClr val="888888"/>
                </a:solidFill>
              </a:defRPr>
            </a:lvl6pPr>
            <a:lvl7pPr indent="0" lvl="6" marL="0" algn="ctr">
              <a:spcBef>
                <a:spcPts val="0"/>
              </a:spcBef>
              <a:buNone/>
              <a:defRPr>
                <a:solidFill>
                  <a:srgbClr val="888888"/>
                </a:solidFill>
              </a:defRPr>
            </a:lvl7pPr>
            <a:lvl8pPr indent="0" lvl="7" marL="0" algn="ctr">
              <a:spcBef>
                <a:spcPts val="0"/>
              </a:spcBef>
              <a:buNone/>
              <a:defRPr>
                <a:solidFill>
                  <a:srgbClr val="888888"/>
                </a:solidFill>
              </a:defRPr>
            </a:lvl8pPr>
            <a:lvl9pPr indent="0" lvl="8" marL="0" algn="ctr">
              <a:spcBef>
                <a:spcPts val="0"/>
              </a:spcBef>
              <a:buNone/>
              <a:defRPr>
                <a:solidFill>
                  <a:srgbClr val="888888"/>
                </a:solidFill>
              </a:defRPr>
            </a:lvl9pPr>
          </a:lstStyle>
          <a:p>
            <a:pPr indent="0" lvl="0" marL="0" rtl="0" algn="ctr">
              <a:spcBef>
                <a:spcPts val="0"/>
              </a:spcBef>
              <a:spcAft>
                <a:spcPts val="0"/>
              </a:spcAft>
              <a:buNone/>
            </a:pPr>
            <a:fld id="{00000000-1234-1234-1234-123412341234}" type="slidenum">
              <a:rPr lang="en-US"/>
              <a:t>‹#›</a:t>
            </a:fld>
            <a:endParaRPr/>
          </a:p>
        </p:txBody>
      </p:sp>
      <p:sp>
        <p:nvSpPr>
          <p:cNvPr id="28" name="Google Shape;28;p77"/>
          <p:cNvSpPr txBox="1"/>
          <p:nvPr>
            <p:ph idx="2" type="body"/>
          </p:nvPr>
        </p:nvSpPr>
        <p:spPr>
          <a:xfrm>
            <a:off x="711200" y="1507067"/>
            <a:ext cx="10363200" cy="4665133"/>
          </a:xfrm>
          <a:prstGeom prst="rect">
            <a:avLst/>
          </a:prstGeom>
          <a:noFill/>
          <a:ln>
            <a:noFill/>
          </a:ln>
        </p:spPr>
        <p:txBody>
          <a:bodyPr anchorCtr="0" anchor="t" bIns="45700" lIns="91425" spcFirstLastPara="1" rIns="91425" wrap="square" tIns="45700">
            <a:normAutofit/>
          </a:bodyPr>
          <a:lstStyle>
            <a:lvl1pPr indent="-370840" lvl="0" marL="457200" algn="l">
              <a:spcBef>
                <a:spcPts val="764"/>
              </a:spcBef>
              <a:spcAft>
                <a:spcPts val="0"/>
              </a:spcAft>
              <a:buSzPts val="2240"/>
              <a:buFont typeface="Open Sans"/>
              <a:buAutoNum type="alphaLcPeriod"/>
              <a:defRPr/>
            </a:lvl1pPr>
            <a:lvl2pPr indent="-228600" lvl="1" marL="914400" algn="l">
              <a:spcBef>
                <a:spcPts val="533"/>
              </a:spcBef>
              <a:spcAft>
                <a:spcPts val="0"/>
              </a:spcAft>
              <a:buSzPts val="1867"/>
              <a:buFont typeface="Open Sans"/>
              <a:buNone/>
              <a:defRPr/>
            </a:lvl2pPr>
            <a:lvl3pPr indent="-228600" lvl="2" marL="1371600" algn="l">
              <a:spcBef>
                <a:spcPts val="480"/>
              </a:spcBef>
              <a:spcAft>
                <a:spcPts val="0"/>
              </a:spcAft>
              <a:buSzPts val="1680"/>
              <a:buNone/>
              <a:defRPr/>
            </a:lvl3pPr>
            <a:lvl4pPr indent="-308610" lvl="3" marL="1828800" algn="l">
              <a:spcBef>
                <a:spcPts val="360"/>
              </a:spcBef>
              <a:spcAft>
                <a:spcPts val="0"/>
              </a:spcAft>
              <a:buSzPts val="1260"/>
              <a:buChar char="–"/>
              <a:defRPr/>
            </a:lvl4pPr>
            <a:lvl5pPr indent="-308610" lvl="4" marL="2286000" algn="l">
              <a:spcBef>
                <a:spcPts val="360"/>
              </a:spcBef>
              <a:spcAft>
                <a:spcPts val="0"/>
              </a:spcAft>
              <a:buSzPts val="1260"/>
              <a:buChar char="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pic>
        <p:nvPicPr>
          <p:cNvPr descr="knowledge check white.png" id="29" name="Google Shape;29;p77"/>
          <p:cNvPicPr preferRelativeResize="0"/>
          <p:nvPr/>
        </p:nvPicPr>
        <p:blipFill rotWithShape="1">
          <a:blip r:embed="rId2">
            <a:alphaModFix/>
          </a:blip>
          <a:srcRect b="0" l="0" r="0" t="0"/>
          <a:stretch/>
        </p:blipFill>
        <p:spPr>
          <a:xfrm>
            <a:off x="11697850" y="93135"/>
            <a:ext cx="347908" cy="396680"/>
          </a:xfrm>
          <a:prstGeom prst="rect">
            <a:avLst/>
          </a:prstGeom>
          <a:noFill/>
          <a:ln>
            <a:noFill/>
          </a:ln>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sson Title alternate 1-column" showMasterSp="0">
  <p:cSld name="Lesson Title alternate 1-column">
    <p:spTree>
      <p:nvGrpSpPr>
        <p:cNvPr id="223" name="Shape 223"/>
        <p:cNvGrpSpPr/>
        <p:nvPr/>
      </p:nvGrpSpPr>
      <p:grpSpPr>
        <a:xfrm>
          <a:off x="0" y="0"/>
          <a:ext cx="0" cy="0"/>
          <a:chOff x="0" y="0"/>
          <a:chExt cx="0" cy="0"/>
        </a:xfrm>
      </p:grpSpPr>
      <p:pic>
        <p:nvPicPr>
          <p:cNvPr descr="lesson_white-04.png" id="224" name="Google Shape;224;p105"/>
          <p:cNvPicPr preferRelativeResize="0"/>
          <p:nvPr/>
        </p:nvPicPr>
        <p:blipFill rotWithShape="1">
          <a:blip r:embed="rId2">
            <a:alphaModFix/>
          </a:blip>
          <a:srcRect b="0" l="0" r="0" t="0"/>
          <a:stretch/>
        </p:blipFill>
        <p:spPr>
          <a:xfrm>
            <a:off x="10566401" y="6"/>
            <a:ext cx="1540584" cy="1698593"/>
          </a:xfrm>
          <a:prstGeom prst="rect">
            <a:avLst/>
          </a:prstGeom>
          <a:noFill/>
          <a:ln>
            <a:noFill/>
          </a:ln>
        </p:spPr>
      </p:pic>
      <p:sp>
        <p:nvSpPr>
          <p:cNvPr id="225" name="Google Shape;225;p105"/>
          <p:cNvSpPr txBox="1"/>
          <p:nvPr>
            <p:ph idx="1" type="body"/>
          </p:nvPr>
        </p:nvSpPr>
        <p:spPr>
          <a:xfrm>
            <a:off x="1016000" y="2717800"/>
            <a:ext cx="9287933" cy="1117600"/>
          </a:xfrm>
          <a:prstGeom prst="rect">
            <a:avLst/>
          </a:prstGeom>
          <a:noFill/>
          <a:ln>
            <a:noFill/>
          </a:ln>
        </p:spPr>
        <p:txBody>
          <a:bodyPr anchorCtr="0" anchor="t" bIns="45700" lIns="91425" spcFirstLastPara="1" rIns="91425" wrap="square" tIns="45700">
            <a:noAutofit/>
          </a:bodyPr>
          <a:lstStyle>
            <a:lvl1pPr indent="-228600" lvl="0" marL="457200" algn="l">
              <a:spcBef>
                <a:spcPts val="764"/>
              </a:spcBef>
              <a:spcAft>
                <a:spcPts val="0"/>
              </a:spcAft>
              <a:buSzPts val="1867"/>
              <a:buNone/>
              <a:defRPr b="0" i="0" sz="2667">
                <a:solidFill>
                  <a:schemeClr val="lt1"/>
                </a:solidFill>
                <a:latin typeface="Open Sans"/>
                <a:ea typeface="Open Sans"/>
                <a:cs typeface="Open Sans"/>
                <a:sym typeface="Open Sans"/>
              </a:defRPr>
            </a:lvl1pPr>
            <a:lvl2pPr indent="-308610" lvl="1" marL="914400" algn="l">
              <a:spcBef>
                <a:spcPts val="360"/>
              </a:spcBef>
              <a:spcAft>
                <a:spcPts val="0"/>
              </a:spcAft>
              <a:buSzPts val="1260"/>
              <a:buChar char="–"/>
              <a:defRPr/>
            </a:lvl2pPr>
            <a:lvl3pPr indent="-308610" lvl="2" marL="1371600" algn="l">
              <a:spcBef>
                <a:spcPts val="360"/>
              </a:spcBef>
              <a:spcAft>
                <a:spcPts val="0"/>
              </a:spcAft>
              <a:buSzPts val="1260"/>
              <a:buChar char="o"/>
              <a:defRPr/>
            </a:lvl3pPr>
            <a:lvl4pPr indent="-308610" lvl="3" marL="1828800" algn="l">
              <a:spcBef>
                <a:spcPts val="360"/>
              </a:spcBef>
              <a:spcAft>
                <a:spcPts val="0"/>
              </a:spcAft>
              <a:buSzPts val="1260"/>
              <a:buChar char="–"/>
              <a:defRPr/>
            </a:lvl4pPr>
            <a:lvl5pPr indent="-308610" lvl="4" marL="2286000" algn="l">
              <a:spcBef>
                <a:spcPts val="360"/>
              </a:spcBef>
              <a:spcAft>
                <a:spcPts val="0"/>
              </a:spcAft>
              <a:buSzPts val="1260"/>
              <a:buChar char="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26" name="Google Shape;226;p105"/>
          <p:cNvSpPr txBox="1"/>
          <p:nvPr>
            <p:ph idx="12" type="sldNum"/>
          </p:nvPr>
        </p:nvSpPr>
        <p:spPr>
          <a:xfrm>
            <a:off x="11379200" y="6356351"/>
            <a:ext cx="609600" cy="366183"/>
          </a:xfrm>
          <a:prstGeom prst="rect">
            <a:avLst/>
          </a:prstGeom>
          <a:noFill/>
          <a:ln>
            <a:noFill/>
          </a:ln>
        </p:spPr>
        <p:txBody>
          <a:bodyPr anchorCtr="0" anchor="ctr" bIns="45700" lIns="91425" spcFirstLastPara="1" rIns="91425" wrap="square" tIns="45700">
            <a:noAutofit/>
          </a:bodyPr>
          <a:lstStyle>
            <a:lvl1pPr indent="0" lvl="0" marL="0" marR="0" algn="ctr">
              <a:spcBef>
                <a:spcPts val="0"/>
              </a:spcBef>
              <a:buNone/>
              <a:defRPr b="0" sz="1600">
                <a:solidFill>
                  <a:srgbClr val="FFFFFF"/>
                </a:solidFill>
                <a:latin typeface="Open Sans"/>
                <a:ea typeface="Open Sans"/>
                <a:cs typeface="Open Sans"/>
                <a:sym typeface="Open Sans"/>
              </a:defRPr>
            </a:lvl1pPr>
            <a:lvl2pPr indent="0" lvl="1" marL="0" marR="0" algn="ctr">
              <a:spcBef>
                <a:spcPts val="0"/>
              </a:spcBef>
              <a:buNone/>
              <a:defRPr b="0" sz="1600">
                <a:solidFill>
                  <a:srgbClr val="FFFFFF"/>
                </a:solidFill>
                <a:latin typeface="Open Sans"/>
                <a:ea typeface="Open Sans"/>
                <a:cs typeface="Open Sans"/>
                <a:sym typeface="Open Sans"/>
              </a:defRPr>
            </a:lvl2pPr>
            <a:lvl3pPr indent="0" lvl="2" marL="0" marR="0" algn="ctr">
              <a:spcBef>
                <a:spcPts val="0"/>
              </a:spcBef>
              <a:buNone/>
              <a:defRPr b="0" sz="1600">
                <a:solidFill>
                  <a:srgbClr val="FFFFFF"/>
                </a:solidFill>
                <a:latin typeface="Open Sans"/>
                <a:ea typeface="Open Sans"/>
                <a:cs typeface="Open Sans"/>
                <a:sym typeface="Open Sans"/>
              </a:defRPr>
            </a:lvl3pPr>
            <a:lvl4pPr indent="0" lvl="3" marL="0" marR="0" algn="ctr">
              <a:spcBef>
                <a:spcPts val="0"/>
              </a:spcBef>
              <a:buNone/>
              <a:defRPr b="0" sz="1600">
                <a:solidFill>
                  <a:srgbClr val="FFFFFF"/>
                </a:solidFill>
                <a:latin typeface="Open Sans"/>
                <a:ea typeface="Open Sans"/>
                <a:cs typeface="Open Sans"/>
                <a:sym typeface="Open Sans"/>
              </a:defRPr>
            </a:lvl4pPr>
            <a:lvl5pPr indent="0" lvl="4" marL="0" marR="0" algn="ctr">
              <a:spcBef>
                <a:spcPts val="0"/>
              </a:spcBef>
              <a:buNone/>
              <a:defRPr b="0" sz="1600">
                <a:solidFill>
                  <a:srgbClr val="FFFFFF"/>
                </a:solidFill>
                <a:latin typeface="Open Sans"/>
                <a:ea typeface="Open Sans"/>
                <a:cs typeface="Open Sans"/>
                <a:sym typeface="Open Sans"/>
              </a:defRPr>
            </a:lvl5pPr>
            <a:lvl6pPr indent="0" lvl="5" marL="0" marR="0" algn="ctr">
              <a:spcBef>
                <a:spcPts val="0"/>
              </a:spcBef>
              <a:buNone/>
              <a:defRPr b="0" sz="1600">
                <a:solidFill>
                  <a:srgbClr val="FFFFFF"/>
                </a:solidFill>
                <a:latin typeface="Open Sans"/>
                <a:ea typeface="Open Sans"/>
                <a:cs typeface="Open Sans"/>
                <a:sym typeface="Open Sans"/>
              </a:defRPr>
            </a:lvl6pPr>
            <a:lvl7pPr indent="0" lvl="6" marL="0" marR="0" algn="ctr">
              <a:spcBef>
                <a:spcPts val="0"/>
              </a:spcBef>
              <a:buNone/>
              <a:defRPr b="0" sz="1600">
                <a:solidFill>
                  <a:srgbClr val="FFFFFF"/>
                </a:solidFill>
                <a:latin typeface="Open Sans"/>
                <a:ea typeface="Open Sans"/>
                <a:cs typeface="Open Sans"/>
                <a:sym typeface="Open Sans"/>
              </a:defRPr>
            </a:lvl7pPr>
            <a:lvl8pPr indent="0" lvl="7" marL="0" marR="0" algn="ctr">
              <a:spcBef>
                <a:spcPts val="0"/>
              </a:spcBef>
              <a:buNone/>
              <a:defRPr b="0" sz="1600">
                <a:solidFill>
                  <a:srgbClr val="FFFFFF"/>
                </a:solidFill>
                <a:latin typeface="Open Sans"/>
                <a:ea typeface="Open Sans"/>
                <a:cs typeface="Open Sans"/>
                <a:sym typeface="Open Sans"/>
              </a:defRPr>
            </a:lvl8pPr>
            <a:lvl9pPr indent="0" lvl="8" marL="0" marR="0" algn="ctr">
              <a:spcBef>
                <a:spcPts val="0"/>
              </a:spcBef>
              <a:buNone/>
              <a:defRPr b="0" sz="1600">
                <a:solidFill>
                  <a:srgbClr val="FFFFFF"/>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US"/>
              <a:t>‹#›</a:t>
            </a:fld>
            <a:endParaRPr/>
          </a:p>
        </p:txBody>
      </p:sp>
      <p:sp>
        <p:nvSpPr>
          <p:cNvPr id="227" name="Google Shape;227;p105"/>
          <p:cNvSpPr txBox="1"/>
          <p:nvPr>
            <p:ph idx="2" type="body"/>
          </p:nvPr>
        </p:nvSpPr>
        <p:spPr>
          <a:xfrm>
            <a:off x="1011275" y="4073451"/>
            <a:ext cx="9318059" cy="2268280"/>
          </a:xfrm>
          <a:prstGeom prst="rect">
            <a:avLst/>
          </a:prstGeom>
          <a:noFill/>
          <a:ln>
            <a:noFill/>
          </a:ln>
        </p:spPr>
        <p:txBody>
          <a:bodyPr anchorCtr="0" anchor="t" bIns="45700" lIns="91425" spcFirstLastPara="1" rIns="91425" wrap="square" tIns="45700">
            <a:normAutofit/>
          </a:bodyPr>
          <a:lstStyle>
            <a:lvl1pPr indent="-323411" lvl="0" marL="457200" algn="l">
              <a:spcBef>
                <a:spcPts val="764"/>
              </a:spcBef>
              <a:spcAft>
                <a:spcPts val="0"/>
              </a:spcAft>
              <a:buClr>
                <a:schemeClr val="lt2"/>
              </a:buClr>
              <a:buSzPts val="1493"/>
              <a:buFont typeface="Open Sans"/>
              <a:buAutoNum type="alphaUcPeriod"/>
              <a:defRPr sz="2133">
                <a:solidFill>
                  <a:schemeClr val="lt2"/>
                </a:solidFill>
                <a:latin typeface="Open Sans"/>
                <a:ea typeface="Open Sans"/>
                <a:cs typeface="Open Sans"/>
                <a:sym typeface="Open Sans"/>
              </a:defRPr>
            </a:lvl1pPr>
            <a:lvl2pPr indent="-308610" lvl="1" marL="914400" algn="l">
              <a:spcBef>
                <a:spcPts val="360"/>
              </a:spcBef>
              <a:spcAft>
                <a:spcPts val="0"/>
              </a:spcAft>
              <a:buSzPts val="1260"/>
              <a:buChar char="–"/>
              <a:defRPr/>
            </a:lvl2pPr>
            <a:lvl3pPr indent="-308610" lvl="2" marL="1371600" algn="l">
              <a:spcBef>
                <a:spcPts val="360"/>
              </a:spcBef>
              <a:spcAft>
                <a:spcPts val="0"/>
              </a:spcAft>
              <a:buSzPts val="1260"/>
              <a:buChar char="o"/>
              <a:defRPr/>
            </a:lvl3pPr>
            <a:lvl4pPr indent="-308610" lvl="3" marL="1828800" algn="l">
              <a:spcBef>
                <a:spcPts val="360"/>
              </a:spcBef>
              <a:spcAft>
                <a:spcPts val="0"/>
              </a:spcAft>
              <a:buSzPts val="1260"/>
              <a:buChar char="–"/>
              <a:defRPr/>
            </a:lvl4pPr>
            <a:lvl5pPr indent="-308610" lvl="4" marL="2286000" algn="l">
              <a:spcBef>
                <a:spcPts val="360"/>
              </a:spcBef>
              <a:spcAft>
                <a:spcPts val="0"/>
              </a:spcAft>
              <a:buSzPts val="1260"/>
              <a:buChar char="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28" name="Google Shape;228;p105"/>
          <p:cNvSpPr txBox="1"/>
          <p:nvPr>
            <p:ph idx="3" type="body"/>
          </p:nvPr>
        </p:nvSpPr>
        <p:spPr>
          <a:xfrm>
            <a:off x="1016000" y="609600"/>
            <a:ext cx="9330267" cy="1016000"/>
          </a:xfrm>
          <a:prstGeom prst="rect">
            <a:avLst/>
          </a:prstGeom>
          <a:noFill/>
          <a:ln>
            <a:noFill/>
          </a:ln>
        </p:spPr>
        <p:txBody>
          <a:bodyPr anchorCtr="0" anchor="b" bIns="45700" lIns="91425" spcFirstLastPara="1" rIns="91425" wrap="square" tIns="45700">
            <a:noAutofit/>
          </a:bodyPr>
          <a:lstStyle>
            <a:lvl1pPr indent="-228600" lvl="0" marL="457200" algn="l">
              <a:spcBef>
                <a:spcPts val="764"/>
              </a:spcBef>
              <a:spcAft>
                <a:spcPts val="0"/>
              </a:spcAft>
              <a:buSzPts val="4107"/>
              <a:buNone/>
              <a:defRPr b="0" i="0" sz="5867">
                <a:solidFill>
                  <a:schemeClr val="lt1"/>
                </a:solidFill>
                <a:latin typeface="Open Sans"/>
                <a:ea typeface="Open Sans"/>
                <a:cs typeface="Open Sans"/>
                <a:sym typeface="Open Sans"/>
              </a:defRPr>
            </a:lvl1pPr>
            <a:lvl2pPr indent="-308610" lvl="1" marL="914400" algn="l">
              <a:spcBef>
                <a:spcPts val="360"/>
              </a:spcBef>
              <a:spcAft>
                <a:spcPts val="0"/>
              </a:spcAft>
              <a:buSzPts val="1260"/>
              <a:buChar char="–"/>
              <a:defRPr/>
            </a:lvl2pPr>
            <a:lvl3pPr indent="-308610" lvl="2" marL="1371600" algn="l">
              <a:spcBef>
                <a:spcPts val="360"/>
              </a:spcBef>
              <a:spcAft>
                <a:spcPts val="0"/>
              </a:spcAft>
              <a:buSzPts val="1260"/>
              <a:buChar char="o"/>
              <a:defRPr/>
            </a:lvl3pPr>
            <a:lvl4pPr indent="-308610" lvl="3" marL="1828800" algn="l">
              <a:spcBef>
                <a:spcPts val="360"/>
              </a:spcBef>
              <a:spcAft>
                <a:spcPts val="0"/>
              </a:spcAft>
              <a:buSzPts val="1260"/>
              <a:buChar char="–"/>
              <a:defRPr/>
            </a:lvl4pPr>
            <a:lvl5pPr indent="-308610" lvl="4" marL="2286000" algn="l">
              <a:spcBef>
                <a:spcPts val="360"/>
              </a:spcBef>
              <a:spcAft>
                <a:spcPts val="0"/>
              </a:spcAft>
              <a:buSzPts val="1260"/>
              <a:buChar char="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29" name="Google Shape;229;p105"/>
          <p:cNvSpPr txBox="1"/>
          <p:nvPr>
            <p:ph idx="4" type="body"/>
          </p:nvPr>
        </p:nvSpPr>
        <p:spPr>
          <a:xfrm>
            <a:off x="1016000" y="1532467"/>
            <a:ext cx="9330267" cy="711200"/>
          </a:xfrm>
          <a:prstGeom prst="rect">
            <a:avLst/>
          </a:prstGeom>
          <a:noFill/>
          <a:ln>
            <a:noFill/>
          </a:ln>
        </p:spPr>
        <p:txBody>
          <a:bodyPr anchorCtr="0" anchor="t" bIns="45700" lIns="91425" spcFirstLastPara="1" rIns="91425" wrap="square" tIns="45700">
            <a:noAutofit/>
          </a:bodyPr>
          <a:lstStyle>
            <a:lvl1pPr indent="-228600" lvl="0" marL="457200" algn="l">
              <a:spcBef>
                <a:spcPts val="764"/>
              </a:spcBef>
              <a:spcAft>
                <a:spcPts val="0"/>
              </a:spcAft>
              <a:buSzPts val="2987"/>
              <a:buNone/>
              <a:defRPr b="0" i="0" sz="4267">
                <a:solidFill>
                  <a:schemeClr val="lt1"/>
                </a:solidFill>
                <a:latin typeface="Open Sans"/>
                <a:ea typeface="Open Sans"/>
                <a:cs typeface="Open Sans"/>
                <a:sym typeface="Open Sans"/>
              </a:defRPr>
            </a:lvl1pPr>
            <a:lvl2pPr indent="-308610" lvl="1" marL="914400" algn="l">
              <a:spcBef>
                <a:spcPts val="360"/>
              </a:spcBef>
              <a:spcAft>
                <a:spcPts val="0"/>
              </a:spcAft>
              <a:buSzPts val="1260"/>
              <a:buChar char="–"/>
              <a:defRPr/>
            </a:lvl2pPr>
            <a:lvl3pPr indent="-308610" lvl="2" marL="1371600" algn="l">
              <a:spcBef>
                <a:spcPts val="360"/>
              </a:spcBef>
              <a:spcAft>
                <a:spcPts val="0"/>
              </a:spcAft>
              <a:buSzPts val="1260"/>
              <a:buChar char="o"/>
              <a:defRPr/>
            </a:lvl3pPr>
            <a:lvl4pPr indent="-308610" lvl="3" marL="1828800" algn="l">
              <a:spcBef>
                <a:spcPts val="360"/>
              </a:spcBef>
              <a:spcAft>
                <a:spcPts val="0"/>
              </a:spcAft>
              <a:buSzPts val="1260"/>
              <a:buChar char="–"/>
              <a:defRPr/>
            </a:lvl4pPr>
            <a:lvl5pPr indent="-308610" lvl="4" marL="2286000" algn="l">
              <a:spcBef>
                <a:spcPts val="360"/>
              </a:spcBef>
              <a:spcAft>
                <a:spcPts val="0"/>
              </a:spcAft>
              <a:buSzPts val="1260"/>
              <a:buChar char="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pic>
        <p:nvPicPr>
          <p:cNvPr id="230" name="Google Shape;230;p105"/>
          <p:cNvPicPr preferRelativeResize="0"/>
          <p:nvPr/>
        </p:nvPicPr>
        <p:blipFill rotWithShape="1">
          <a:blip r:embed="rId3">
            <a:alphaModFix/>
          </a:blip>
          <a:srcRect b="0" l="0" r="0" t="0"/>
          <a:stretch/>
        </p:blipFill>
        <p:spPr>
          <a:xfrm>
            <a:off x="0" y="-60656"/>
            <a:ext cx="1179443" cy="673222"/>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p:cSld name="Section">
    <p:spTree>
      <p:nvGrpSpPr>
        <p:cNvPr id="231" name="Shape 231"/>
        <p:cNvGrpSpPr/>
        <p:nvPr/>
      </p:nvGrpSpPr>
      <p:grpSpPr>
        <a:xfrm>
          <a:off x="0" y="0"/>
          <a:ext cx="0" cy="0"/>
          <a:chOff x="0" y="0"/>
          <a:chExt cx="0" cy="0"/>
        </a:xfrm>
      </p:grpSpPr>
      <p:sp>
        <p:nvSpPr>
          <p:cNvPr id="232" name="Google Shape;232;p106"/>
          <p:cNvSpPr txBox="1"/>
          <p:nvPr/>
        </p:nvSpPr>
        <p:spPr>
          <a:xfrm>
            <a:off x="914401" y="1905005"/>
            <a:ext cx="10893337" cy="964092"/>
          </a:xfrm>
          <a:prstGeom prst="rect">
            <a:avLst/>
          </a:prstGeom>
          <a:noFill/>
          <a:ln>
            <a:noFill/>
          </a:ln>
        </p:spPr>
        <p:txBody>
          <a:bodyPr anchorCtr="0" anchor="t" bIns="60950" lIns="121900" spcFirstLastPara="1" rIns="121900" wrap="square" tIns="60950">
            <a:noAutofit/>
          </a:bodyPr>
          <a:lstStyle/>
          <a:p>
            <a:pPr indent="0" lvl="0" marL="0" marR="0" rtl="0" algn="l">
              <a:lnSpc>
                <a:spcPct val="90000"/>
              </a:lnSpc>
              <a:spcBef>
                <a:spcPts val="0"/>
              </a:spcBef>
              <a:spcAft>
                <a:spcPts val="0"/>
              </a:spcAft>
              <a:buClr>
                <a:schemeClr val="accent1"/>
              </a:buClr>
              <a:buSzPts val="6667"/>
              <a:buFont typeface="Open Sans"/>
              <a:buNone/>
            </a:pPr>
            <a:r>
              <a:t/>
            </a:r>
            <a:endParaRPr b="0" i="0" sz="6667">
              <a:solidFill>
                <a:srgbClr val="FFFFFF"/>
              </a:solidFill>
              <a:latin typeface="Open Sans"/>
              <a:ea typeface="Open Sans"/>
              <a:cs typeface="Open Sans"/>
              <a:sym typeface="Open Sans"/>
            </a:endParaRPr>
          </a:p>
        </p:txBody>
      </p:sp>
      <p:pic>
        <p:nvPicPr>
          <p:cNvPr descr="icons and stuff-19.png" id="233" name="Google Shape;233;p106"/>
          <p:cNvPicPr preferRelativeResize="0"/>
          <p:nvPr/>
        </p:nvPicPr>
        <p:blipFill rotWithShape="1">
          <a:blip r:embed="rId2">
            <a:alphaModFix/>
          </a:blip>
          <a:srcRect b="0" l="0" r="0" t="0"/>
          <a:stretch/>
        </p:blipFill>
        <p:spPr>
          <a:xfrm>
            <a:off x="10756681" y="194581"/>
            <a:ext cx="1217984" cy="1525223"/>
          </a:xfrm>
          <a:prstGeom prst="rect">
            <a:avLst/>
          </a:prstGeom>
          <a:noFill/>
          <a:ln>
            <a:noFill/>
          </a:ln>
        </p:spPr>
      </p:pic>
      <p:sp>
        <p:nvSpPr>
          <p:cNvPr id="234" name="Google Shape;234;p106"/>
          <p:cNvSpPr txBox="1"/>
          <p:nvPr>
            <p:ph idx="1" type="body"/>
          </p:nvPr>
        </p:nvSpPr>
        <p:spPr>
          <a:xfrm>
            <a:off x="1016000" y="889000"/>
            <a:ext cx="9364133" cy="1905000"/>
          </a:xfrm>
          <a:prstGeom prst="rect">
            <a:avLst/>
          </a:prstGeom>
          <a:noFill/>
          <a:ln>
            <a:noFill/>
          </a:ln>
        </p:spPr>
        <p:txBody>
          <a:bodyPr anchorCtr="0" anchor="b" bIns="45700" lIns="91425" spcFirstLastPara="1" rIns="91425" wrap="square" tIns="45700">
            <a:noAutofit/>
          </a:bodyPr>
          <a:lstStyle>
            <a:lvl1pPr indent="-228600" lvl="0" marL="457200" algn="l">
              <a:spcBef>
                <a:spcPts val="764"/>
              </a:spcBef>
              <a:spcAft>
                <a:spcPts val="0"/>
              </a:spcAft>
              <a:buSzPts val="4107"/>
              <a:buNone/>
              <a:defRPr b="0" i="0" sz="5867">
                <a:solidFill>
                  <a:srgbClr val="1B5095"/>
                </a:solidFill>
                <a:latin typeface="Open Sans"/>
                <a:ea typeface="Open Sans"/>
                <a:cs typeface="Open Sans"/>
                <a:sym typeface="Open Sans"/>
              </a:defRPr>
            </a:lvl1pPr>
            <a:lvl2pPr indent="-308610" lvl="1" marL="914400" algn="l">
              <a:spcBef>
                <a:spcPts val="360"/>
              </a:spcBef>
              <a:spcAft>
                <a:spcPts val="0"/>
              </a:spcAft>
              <a:buSzPts val="1260"/>
              <a:buChar char="–"/>
              <a:defRPr/>
            </a:lvl2pPr>
            <a:lvl3pPr indent="-308610" lvl="2" marL="1371600" algn="l">
              <a:spcBef>
                <a:spcPts val="360"/>
              </a:spcBef>
              <a:spcAft>
                <a:spcPts val="0"/>
              </a:spcAft>
              <a:buSzPts val="1260"/>
              <a:buChar char="o"/>
              <a:defRPr/>
            </a:lvl3pPr>
            <a:lvl4pPr indent="-308610" lvl="3" marL="1828800" algn="l">
              <a:spcBef>
                <a:spcPts val="360"/>
              </a:spcBef>
              <a:spcAft>
                <a:spcPts val="0"/>
              </a:spcAft>
              <a:buSzPts val="1260"/>
              <a:buChar char="–"/>
              <a:defRPr/>
            </a:lvl4pPr>
            <a:lvl5pPr indent="-308610" lvl="4" marL="2286000" algn="l">
              <a:spcBef>
                <a:spcPts val="360"/>
              </a:spcBef>
              <a:spcAft>
                <a:spcPts val="0"/>
              </a:spcAft>
              <a:buSzPts val="1260"/>
              <a:buChar char="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35" name="Google Shape;235;p106"/>
          <p:cNvSpPr txBox="1"/>
          <p:nvPr>
            <p:ph idx="2" type="body"/>
          </p:nvPr>
        </p:nvSpPr>
        <p:spPr>
          <a:xfrm>
            <a:off x="1016000" y="2921000"/>
            <a:ext cx="9347200" cy="1092200"/>
          </a:xfrm>
          <a:prstGeom prst="rect">
            <a:avLst/>
          </a:prstGeom>
          <a:noFill/>
          <a:ln>
            <a:noFill/>
          </a:ln>
        </p:spPr>
        <p:txBody>
          <a:bodyPr anchorCtr="0" anchor="t" bIns="45700" lIns="91425" spcFirstLastPara="1" rIns="91425" wrap="square" tIns="45700">
            <a:noAutofit/>
          </a:bodyPr>
          <a:lstStyle>
            <a:lvl1pPr indent="-228600" lvl="0" marL="457200" algn="l">
              <a:spcBef>
                <a:spcPts val="764"/>
              </a:spcBef>
              <a:spcAft>
                <a:spcPts val="0"/>
              </a:spcAft>
              <a:buSzPts val="1867"/>
              <a:buNone/>
              <a:defRPr b="0" i="0" sz="2667">
                <a:solidFill>
                  <a:srgbClr val="1B5095"/>
                </a:solidFill>
                <a:latin typeface="Open Sans"/>
                <a:ea typeface="Open Sans"/>
                <a:cs typeface="Open Sans"/>
                <a:sym typeface="Open Sans"/>
              </a:defRPr>
            </a:lvl1pPr>
            <a:lvl2pPr indent="-308610" lvl="1" marL="914400" algn="l">
              <a:spcBef>
                <a:spcPts val="360"/>
              </a:spcBef>
              <a:spcAft>
                <a:spcPts val="0"/>
              </a:spcAft>
              <a:buSzPts val="1260"/>
              <a:buChar char="–"/>
              <a:defRPr/>
            </a:lvl2pPr>
            <a:lvl3pPr indent="-308610" lvl="2" marL="1371600" algn="l">
              <a:spcBef>
                <a:spcPts val="360"/>
              </a:spcBef>
              <a:spcAft>
                <a:spcPts val="0"/>
              </a:spcAft>
              <a:buSzPts val="1260"/>
              <a:buChar char="o"/>
              <a:defRPr/>
            </a:lvl3pPr>
            <a:lvl4pPr indent="-308610" lvl="3" marL="1828800" algn="l">
              <a:spcBef>
                <a:spcPts val="360"/>
              </a:spcBef>
              <a:spcAft>
                <a:spcPts val="0"/>
              </a:spcAft>
              <a:buSzPts val="1260"/>
              <a:buChar char="–"/>
              <a:defRPr/>
            </a:lvl4pPr>
            <a:lvl5pPr indent="-308610" lvl="4" marL="2286000" algn="l">
              <a:spcBef>
                <a:spcPts val="360"/>
              </a:spcBef>
              <a:spcAft>
                <a:spcPts val="0"/>
              </a:spcAft>
              <a:buSzPts val="1260"/>
              <a:buChar char="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36" name="Google Shape;236;p106"/>
          <p:cNvSpPr txBox="1"/>
          <p:nvPr>
            <p:ph idx="3" type="body"/>
          </p:nvPr>
        </p:nvSpPr>
        <p:spPr>
          <a:xfrm>
            <a:off x="1016000" y="4470400"/>
            <a:ext cx="4470400" cy="1600200"/>
          </a:xfrm>
          <a:prstGeom prst="rect">
            <a:avLst/>
          </a:prstGeom>
          <a:noFill/>
          <a:ln>
            <a:noFill/>
          </a:ln>
        </p:spPr>
        <p:txBody>
          <a:bodyPr anchorCtr="0" anchor="t" bIns="45700" lIns="91425" spcFirstLastPara="1" rIns="91425" wrap="square" tIns="45700">
            <a:normAutofit/>
          </a:bodyPr>
          <a:lstStyle>
            <a:lvl1pPr indent="-323411" lvl="0" marL="457200" algn="l">
              <a:spcBef>
                <a:spcPts val="764"/>
              </a:spcBef>
              <a:spcAft>
                <a:spcPts val="0"/>
              </a:spcAft>
              <a:buClr>
                <a:schemeClr val="dk1"/>
              </a:buClr>
              <a:buSzPts val="1493"/>
              <a:buFont typeface="Arial"/>
              <a:buChar char="•"/>
              <a:defRPr sz="2133"/>
            </a:lvl1pPr>
            <a:lvl2pPr indent="-308610" lvl="1" marL="914400" algn="l">
              <a:spcBef>
                <a:spcPts val="360"/>
              </a:spcBef>
              <a:spcAft>
                <a:spcPts val="0"/>
              </a:spcAft>
              <a:buSzPts val="1260"/>
              <a:buChar char="–"/>
              <a:defRPr/>
            </a:lvl2pPr>
            <a:lvl3pPr indent="-308610" lvl="2" marL="1371600" algn="l">
              <a:spcBef>
                <a:spcPts val="360"/>
              </a:spcBef>
              <a:spcAft>
                <a:spcPts val="0"/>
              </a:spcAft>
              <a:buSzPts val="1260"/>
              <a:buChar char="o"/>
              <a:defRPr/>
            </a:lvl3pPr>
            <a:lvl4pPr indent="-308610" lvl="3" marL="1828800" algn="l">
              <a:spcBef>
                <a:spcPts val="360"/>
              </a:spcBef>
              <a:spcAft>
                <a:spcPts val="0"/>
              </a:spcAft>
              <a:buSzPts val="1260"/>
              <a:buChar char="–"/>
              <a:defRPr/>
            </a:lvl4pPr>
            <a:lvl5pPr indent="-323411" lvl="4" marL="2286000" algn="l">
              <a:spcBef>
                <a:spcPts val="427"/>
              </a:spcBef>
              <a:spcAft>
                <a:spcPts val="0"/>
              </a:spcAft>
              <a:buSzPts val="1493"/>
              <a:buChar char="o"/>
              <a:defRPr sz="2133"/>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37" name="Google Shape;237;p106"/>
          <p:cNvSpPr txBox="1"/>
          <p:nvPr>
            <p:ph idx="4" type="body"/>
          </p:nvPr>
        </p:nvSpPr>
        <p:spPr>
          <a:xfrm>
            <a:off x="5791200" y="4470400"/>
            <a:ext cx="4470400" cy="1600200"/>
          </a:xfrm>
          <a:prstGeom prst="rect">
            <a:avLst/>
          </a:prstGeom>
          <a:noFill/>
          <a:ln>
            <a:noFill/>
          </a:ln>
        </p:spPr>
        <p:txBody>
          <a:bodyPr anchorCtr="0" anchor="t" bIns="45700" lIns="91425" spcFirstLastPara="1" rIns="91425" wrap="square" tIns="45700">
            <a:normAutofit/>
          </a:bodyPr>
          <a:lstStyle>
            <a:lvl1pPr indent="-323411" lvl="0" marL="457200" algn="l">
              <a:spcBef>
                <a:spcPts val="764"/>
              </a:spcBef>
              <a:spcAft>
                <a:spcPts val="0"/>
              </a:spcAft>
              <a:buClr>
                <a:schemeClr val="dk1"/>
              </a:buClr>
              <a:buSzPts val="1493"/>
              <a:buFont typeface="Arial"/>
              <a:buChar char="•"/>
              <a:defRPr sz="2133"/>
            </a:lvl1pPr>
            <a:lvl2pPr indent="-308610" lvl="1" marL="914400" algn="l">
              <a:spcBef>
                <a:spcPts val="360"/>
              </a:spcBef>
              <a:spcAft>
                <a:spcPts val="0"/>
              </a:spcAft>
              <a:buSzPts val="1260"/>
              <a:buChar char="–"/>
              <a:defRPr/>
            </a:lvl2pPr>
            <a:lvl3pPr indent="-308610" lvl="2" marL="1371600" algn="l">
              <a:spcBef>
                <a:spcPts val="360"/>
              </a:spcBef>
              <a:spcAft>
                <a:spcPts val="0"/>
              </a:spcAft>
              <a:buSzPts val="1260"/>
              <a:buChar char="o"/>
              <a:defRPr/>
            </a:lvl3pPr>
            <a:lvl4pPr indent="-308610" lvl="3" marL="1828800" algn="l">
              <a:spcBef>
                <a:spcPts val="360"/>
              </a:spcBef>
              <a:spcAft>
                <a:spcPts val="0"/>
              </a:spcAft>
              <a:buSzPts val="1260"/>
              <a:buChar char="–"/>
              <a:defRPr/>
            </a:lvl4pPr>
            <a:lvl5pPr indent="-323411" lvl="4" marL="2286000" algn="l">
              <a:spcBef>
                <a:spcPts val="427"/>
              </a:spcBef>
              <a:spcAft>
                <a:spcPts val="0"/>
              </a:spcAft>
              <a:buSzPts val="1493"/>
              <a:buChar char="o"/>
              <a:defRPr sz="2133"/>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38" name="Google Shape;238;p106"/>
          <p:cNvSpPr txBox="1"/>
          <p:nvPr>
            <p:ph idx="12" type="sldNum"/>
          </p:nvPr>
        </p:nvSpPr>
        <p:spPr>
          <a:xfrm>
            <a:off x="11379200" y="6356351"/>
            <a:ext cx="609600" cy="366183"/>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solidFill>
                  <a:srgbClr val="888888"/>
                </a:solidFill>
              </a:defRPr>
            </a:lvl1pPr>
            <a:lvl2pPr indent="0" lvl="1" marL="0" algn="ctr">
              <a:spcBef>
                <a:spcPts val="0"/>
              </a:spcBef>
              <a:buNone/>
              <a:defRPr>
                <a:solidFill>
                  <a:srgbClr val="888888"/>
                </a:solidFill>
              </a:defRPr>
            </a:lvl2pPr>
            <a:lvl3pPr indent="0" lvl="2" marL="0" algn="ctr">
              <a:spcBef>
                <a:spcPts val="0"/>
              </a:spcBef>
              <a:buNone/>
              <a:defRPr>
                <a:solidFill>
                  <a:srgbClr val="888888"/>
                </a:solidFill>
              </a:defRPr>
            </a:lvl3pPr>
            <a:lvl4pPr indent="0" lvl="3" marL="0" algn="ctr">
              <a:spcBef>
                <a:spcPts val="0"/>
              </a:spcBef>
              <a:buNone/>
              <a:defRPr>
                <a:solidFill>
                  <a:srgbClr val="888888"/>
                </a:solidFill>
              </a:defRPr>
            </a:lvl4pPr>
            <a:lvl5pPr indent="0" lvl="4" marL="0" algn="ctr">
              <a:spcBef>
                <a:spcPts val="0"/>
              </a:spcBef>
              <a:buNone/>
              <a:defRPr>
                <a:solidFill>
                  <a:srgbClr val="888888"/>
                </a:solidFill>
              </a:defRPr>
            </a:lvl5pPr>
            <a:lvl6pPr indent="0" lvl="5" marL="0" algn="ctr">
              <a:spcBef>
                <a:spcPts val="0"/>
              </a:spcBef>
              <a:buNone/>
              <a:defRPr>
                <a:solidFill>
                  <a:srgbClr val="888888"/>
                </a:solidFill>
              </a:defRPr>
            </a:lvl6pPr>
            <a:lvl7pPr indent="0" lvl="6" marL="0" algn="ctr">
              <a:spcBef>
                <a:spcPts val="0"/>
              </a:spcBef>
              <a:buNone/>
              <a:defRPr>
                <a:solidFill>
                  <a:srgbClr val="888888"/>
                </a:solidFill>
              </a:defRPr>
            </a:lvl7pPr>
            <a:lvl8pPr indent="0" lvl="7" marL="0" algn="ctr">
              <a:spcBef>
                <a:spcPts val="0"/>
              </a:spcBef>
              <a:buNone/>
              <a:defRPr>
                <a:solidFill>
                  <a:srgbClr val="888888"/>
                </a:solidFill>
              </a:defRPr>
            </a:lvl8pPr>
            <a:lvl9pPr indent="0" lvl="8" marL="0" algn="ctr">
              <a:spcBef>
                <a:spcPts val="0"/>
              </a:spcBef>
              <a:buNone/>
              <a:defRPr>
                <a:solidFill>
                  <a:srgbClr val="888888"/>
                </a:solidFill>
              </a:defRPr>
            </a:lvl9pPr>
          </a:lstStyle>
          <a:p>
            <a:pPr indent="0" lvl="0" marL="0" rtl="0" algn="ctr">
              <a:spcBef>
                <a:spcPts val="0"/>
              </a:spcBef>
              <a:spcAft>
                <a:spcPts val="0"/>
              </a:spcAft>
              <a:buNone/>
            </a:pPr>
            <a:fld id="{00000000-1234-1234-1234-123412341234}" type="slidenum">
              <a:rPr lang="en-US"/>
              <a:t>‹#›</a:t>
            </a:fld>
            <a:endParaRPr/>
          </a:p>
        </p:txBody>
      </p:sp>
      <p:sp>
        <p:nvSpPr>
          <p:cNvPr id="239" name="Google Shape;239;p106"/>
          <p:cNvSpPr txBox="1"/>
          <p:nvPr/>
        </p:nvSpPr>
        <p:spPr>
          <a:xfrm>
            <a:off x="1016000" y="582934"/>
            <a:ext cx="9262533" cy="338554"/>
          </a:xfrm>
          <a:prstGeom prst="rect">
            <a:avLst/>
          </a:prstGeom>
          <a:noFill/>
          <a:ln>
            <a:noFill/>
          </a:ln>
        </p:spPr>
        <p:txBody>
          <a:bodyPr anchorCtr="0" anchor="b" bIns="45700" lIns="91425" spcFirstLastPara="1" rIns="91425" wrap="square" tIns="45700">
            <a:spAutoFit/>
          </a:bodyPr>
          <a:lstStyle/>
          <a:p>
            <a:pPr indent="0" lvl="0" marL="0" marR="0" rtl="0" algn="l">
              <a:spcBef>
                <a:spcPts val="0"/>
              </a:spcBef>
              <a:spcAft>
                <a:spcPts val="0"/>
              </a:spcAft>
              <a:buNone/>
            </a:pPr>
            <a:r>
              <a:rPr lang="en-US" sz="1600">
                <a:solidFill>
                  <a:srgbClr val="000000"/>
                </a:solidFill>
                <a:latin typeface="Open Sans"/>
                <a:ea typeface="Open Sans"/>
                <a:cs typeface="Open Sans"/>
                <a:sym typeface="Open Sans"/>
              </a:rPr>
              <a:t>LESSON 1: Wireless Prototyping</a:t>
            </a:r>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1-column">
  <p:cSld name="Section 1-column">
    <p:spTree>
      <p:nvGrpSpPr>
        <p:cNvPr id="240" name="Shape 240"/>
        <p:cNvGrpSpPr/>
        <p:nvPr/>
      </p:nvGrpSpPr>
      <p:grpSpPr>
        <a:xfrm>
          <a:off x="0" y="0"/>
          <a:ext cx="0" cy="0"/>
          <a:chOff x="0" y="0"/>
          <a:chExt cx="0" cy="0"/>
        </a:xfrm>
      </p:grpSpPr>
      <p:sp>
        <p:nvSpPr>
          <p:cNvPr id="241" name="Google Shape;241;p107"/>
          <p:cNvSpPr txBox="1"/>
          <p:nvPr/>
        </p:nvSpPr>
        <p:spPr>
          <a:xfrm>
            <a:off x="914401" y="1905005"/>
            <a:ext cx="10893337" cy="964092"/>
          </a:xfrm>
          <a:prstGeom prst="rect">
            <a:avLst/>
          </a:prstGeom>
          <a:noFill/>
          <a:ln>
            <a:noFill/>
          </a:ln>
        </p:spPr>
        <p:txBody>
          <a:bodyPr anchorCtr="0" anchor="t" bIns="60950" lIns="121900" spcFirstLastPara="1" rIns="121900" wrap="square" tIns="60950">
            <a:noAutofit/>
          </a:bodyPr>
          <a:lstStyle/>
          <a:p>
            <a:pPr indent="0" lvl="0" marL="0" marR="0" rtl="0" algn="l">
              <a:lnSpc>
                <a:spcPct val="90000"/>
              </a:lnSpc>
              <a:spcBef>
                <a:spcPts val="0"/>
              </a:spcBef>
              <a:spcAft>
                <a:spcPts val="0"/>
              </a:spcAft>
              <a:buClr>
                <a:schemeClr val="accent1"/>
              </a:buClr>
              <a:buSzPts val="6667"/>
              <a:buFont typeface="Open Sans"/>
              <a:buNone/>
            </a:pPr>
            <a:r>
              <a:t/>
            </a:r>
            <a:endParaRPr b="0" i="0" sz="6667">
              <a:solidFill>
                <a:srgbClr val="FFFFFF"/>
              </a:solidFill>
              <a:latin typeface="Open Sans"/>
              <a:ea typeface="Open Sans"/>
              <a:cs typeface="Open Sans"/>
              <a:sym typeface="Open Sans"/>
            </a:endParaRPr>
          </a:p>
        </p:txBody>
      </p:sp>
      <p:pic>
        <p:nvPicPr>
          <p:cNvPr descr="icons and stuff-19.png" id="242" name="Google Shape;242;p107"/>
          <p:cNvPicPr preferRelativeResize="0"/>
          <p:nvPr/>
        </p:nvPicPr>
        <p:blipFill rotWithShape="1">
          <a:blip r:embed="rId2">
            <a:alphaModFix/>
          </a:blip>
          <a:srcRect b="0" l="0" r="0" t="0"/>
          <a:stretch/>
        </p:blipFill>
        <p:spPr>
          <a:xfrm>
            <a:off x="10756681" y="194581"/>
            <a:ext cx="1217984" cy="1525223"/>
          </a:xfrm>
          <a:prstGeom prst="rect">
            <a:avLst/>
          </a:prstGeom>
          <a:noFill/>
          <a:ln>
            <a:noFill/>
          </a:ln>
        </p:spPr>
      </p:pic>
      <p:sp>
        <p:nvSpPr>
          <p:cNvPr id="243" name="Google Shape;243;p107"/>
          <p:cNvSpPr txBox="1"/>
          <p:nvPr>
            <p:ph idx="1" type="body"/>
          </p:nvPr>
        </p:nvSpPr>
        <p:spPr>
          <a:xfrm>
            <a:off x="1016000" y="889000"/>
            <a:ext cx="9364133" cy="1905000"/>
          </a:xfrm>
          <a:prstGeom prst="rect">
            <a:avLst/>
          </a:prstGeom>
          <a:noFill/>
          <a:ln>
            <a:noFill/>
          </a:ln>
        </p:spPr>
        <p:txBody>
          <a:bodyPr anchorCtr="0" anchor="b" bIns="45700" lIns="91425" spcFirstLastPara="1" rIns="91425" wrap="square" tIns="45700">
            <a:noAutofit/>
          </a:bodyPr>
          <a:lstStyle>
            <a:lvl1pPr indent="-228600" lvl="0" marL="457200" algn="l">
              <a:spcBef>
                <a:spcPts val="764"/>
              </a:spcBef>
              <a:spcAft>
                <a:spcPts val="0"/>
              </a:spcAft>
              <a:buSzPts val="4107"/>
              <a:buNone/>
              <a:defRPr b="0" i="0" sz="5867">
                <a:solidFill>
                  <a:srgbClr val="1B5095"/>
                </a:solidFill>
                <a:latin typeface="Open Sans"/>
                <a:ea typeface="Open Sans"/>
                <a:cs typeface="Open Sans"/>
                <a:sym typeface="Open Sans"/>
              </a:defRPr>
            </a:lvl1pPr>
            <a:lvl2pPr indent="-308610" lvl="1" marL="914400" algn="l">
              <a:spcBef>
                <a:spcPts val="360"/>
              </a:spcBef>
              <a:spcAft>
                <a:spcPts val="0"/>
              </a:spcAft>
              <a:buSzPts val="1260"/>
              <a:buChar char="–"/>
              <a:defRPr/>
            </a:lvl2pPr>
            <a:lvl3pPr indent="-308610" lvl="2" marL="1371600" algn="l">
              <a:spcBef>
                <a:spcPts val="360"/>
              </a:spcBef>
              <a:spcAft>
                <a:spcPts val="0"/>
              </a:spcAft>
              <a:buSzPts val="1260"/>
              <a:buChar char="o"/>
              <a:defRPr/>
            </a:lvl3pPr>
            <a:lvl4pPr indent="-308610" lvl="3" marL="1828800" algn="l">
              <a:spcBef>
                <a:spcPts val="360"/>
              </a:spcBef>
              <a:spcAft>
                <a:spcPts val="0"/>
              </a:spcAft>
              <a:buSzPts val="1260"/>
              <a:buChar char="–"/>
              <a:defRPr/>
            </a:lvl4pPr>
            <a:lvl5pPr indent="-308610" lvl="4" marL="2286000" algn="l">
              <a:spcBef>
                <a:spcPts val="360"/>
              </a:spcBef>
              <a:spcAft>
                <a:spcPts val="0"/>
              </a:spcAft>
              <a:buSzPts val="1260"/>
              <a:buChar char="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4" name="Google Shape;244;p107"/>
          <p:cNvSpPr txBox="1"/>
          <p:nvPr>
            <p:ph idx="2" type="body"/>
          </p:nvPr>
        </p:nvSpPr>
        <p:spPr>
          <a:xfrm>
            <a:off x="1016000" y="2921000"/>
            <a:ext cx="9347200" cy="1092200"/>
          </a:xfrm>
          <a:prstGeom prst="rect">
            <a:avLst/>
          </a:prstGeom>
          <a:noFill/>
          <a:ln>
            <a:noFill/>
          </a:ln>
        </p:spPr>
        <p:txBody>
          <a:bodyPr anchorCtr="0" anchor="t" bIns="45700" lIns="91425" spcFirstLastPara="1" rIns="91425" wrap="square" tIns="45700">
            <a:noAutofit/>
          </a:bodyPr>
          <a:lstStyle>
            <a:lvl1pPr indent="-228600" lvl="0" marL="457200" algn="l">
              <a:spcBef>
                <a:spcPts val="764"/>
              </a:spcBef>
              <a:spcAft>
                <a:spcPts val="0"/>
              </a:spcAft>
              <a:buSzPts val="1867"/>
              <a:buNone/>
              <a:defRPr b="0" i="0" sz="2667">
                <a:solidFill>
                  <a:srgbClr val="1B5095"/>
                </a:solidFill>
                <a:latin typeface="Open Sans"/>
                <a:ea typeface="Open Sans"/>
                <a:cs typeface="Open Sans"/>
                <a:sym typeface="Open Sans"/>
              </a:defRPr>
            </a:lvl1pPr>
            <a:lvl2pPr indent="-308610" lvl="1" marL="914400" algn="l">
              <a:spcBef>
                <a:spcPts val="360"/>
              </a:spcBef>
              <a:spcAft>
                <a:spcPts val="0"/>
              </a:spcAft>
              <a:buSzPts val="1260"/>
              <a:buChar char="–"/>
              <a:defRPr/>
            </a:lvl2pPr>
            <a:lvl3pPr indent="-308610" lvl="2" marL="1371600" algn="l">
              <a:spcBef>
                <a:spcPts val="360"/>
              </a:spcBef>
              <a:spcAft>
                <a:spcPts val="0"/>
              </a:spcAft>
              <a:buSzPts val="1260"/>
              <a:buChar char="o"/>
              <a:defRPr/>
            </a:lvl3pPr>
            <a:lvl4pPr indent="-308610" lvl="3" marL="1828800" algn="l">
              <a:spcBef>
                <a:spcPts val="360"/>
              </a:spcBef>
              <a:spcAft>
                <a:spcPts val="0"/>
              </a:spcAft>
              <a:buSzPts val="1260"/>
              <a:buChar char="–"/>
              <a:defRPr/>
            </a:lvl4pPr>
            <a:lvl5pPr indent="-308610" lvl="4" marL="2286000" algn="l">
              <a:spcBef>
                <a:spcPts val="360"/>
              </a:spcBef>
              <a:spcAft>
                <a:spcPts val="0"/>
              </a:spcAft>
              <a:buSzPts val="1260"/>
              <a:buChar char="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5" name="Google Shape;245;p107"/>
          <p:cNvSpPr txBox="1"/>
          <p:nvPr>
            <p:ph idx="3" type="body"/>
          </p:nvPr>
        </p:nvSpPr>
        <p:spPr>
          <a:xfrm>
            <a:off x="1016000" y="4470400"/>
            <a:ext cx="9364133" cy="1600200"/>
          </a:xfrm>
          <a:prstGeom prst="rect">
            <a:avLst/>
          </a:prstGeom>
          <a:noFill/>
          <a:ln>
            <a:noFill/>
          </a:ln>
        </p:spPr>
        <p:txBody>
          <a:bodyPr anchorCtr="0" anchor="t" bIns="45700" lIns="91425" spcFirstLastPara="1" rIns="91425" wrap="square" tIns="45700">
            <a:normAutofit/>
          </a:bodyPr>
          <a:lstStyle>
            <a:lvl1pPr indent="-323411" lvl="0" marL="457200" algn="l">
              <a:spcBef>
                <a:spcPts val="764"/>
              </a:spcBef>
              <a:spcAft>
                <a:spcPts val="0"/>
              </a:spcAft>
              <a:buClr>
                <a:schemeClr val="dk1"/>
              </a:buClr>
              <a:buSzPts val="1493"/>
              <a:buFont typeface="Arial"/>
              <a:buChar char="•"/>
              <a:defRPr sz="2133"/>
            </a:lvl1pPr>
            <a:lvl2pPr indent="-308610" lvl="1" marL="914400" algn="l">
              <a:spcBef>
                <a:spcPts val="360"/>
              </a:spcBef>
              <a:spcAft>
                <a:spcPts val="0"/>
              </a:spcAft>
              <a:buSzPts val="1260"/>
              <a:buChar char="–"/>
              <a:defRPr/>
            </a:lvl2pPr>
            <a:lvl3pPr indent="-308610" lvl="2" marL="1371600" algn="l">
              <a:spcBef>
                <a:spcPts val="360"/>
              </a:spcBef>
              <a:spcAft>
                <a:spcPts val="0"/>
              </a:spcAft>
              <a:buSzPts val="1260"/>
              <a:buChar char="o"/>
              <a:defRPr/>
            </a:lvl3pPr>
            <a:lvl4pPr indent="-308610" lvl="3" marL="1828800" algn="l">
              <a:spcBef>
                <a:spcPts val="360"/>
              </a:spcBef>
              <a:spcAft>
                <a:spcPts val="0"/>
              </a:spcAft>
              <a:buSzPts val="1260"/>
              <a:buChar char="–"/>
              <a:defRPr/>
            </a:lvl4pPr>
            <a:lvl5pPr indent="-323411" lvl="4" marL="2286000" algn="l">
              <a:spcBef>
                <a:spcPts val="427"/>
              </a:spcBef>
              <a:spcAft>
                <a:spcPts val="0"/>
              </a:spcAft>
              <a:buSzPts val="1493"/>
              <a:buChar char="o"/>
              <a:defRPr sz="2133"/>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6" name="Google Shape;246;p107"/>
          <p:cNvSpPr txBox="1"/>
          <p:nvPr>
            <p:ph idx="12" type="sldNum"/>
          </p:nvPr>
        </p:nvSpPr>
        <p:spPr>
          <a:xfrm>
            <a:off x="11379200" y="6356351"/>
            <a:ext cx="609600" cy="366183"/>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solidFill>
                  <a:srgbClr val="888888"/>
                </a:solidFill>
              </a:defRPr>
            </a:lvl1pPr>
            <a:lvl2pPr indent="0" lvl="1" marL="0" algn="ctr">
              <a:spcBef>
                <a:spcPts val="0"/>
              </a:spcBef>
              <a:buNone/>
              <a:defRPr>
                <a:solidFill>
                  <a:srgbClr val="888888"/>
                </a:solidFill>
              </a:defRPr>
            </a:lvl2pPr>
            <a:lvl3pPr indent="0" lvl="2" marL="0" algn="ctr">
              <a:spcBef>
                <a:spcPts val="0"/>
              </a:spcBef>
              <a:buNone/>
              <a:defRPr>
                <a:solidFill>
                  <a:srgbClr val="888888"/>
                </a:solidFill>
              </a:defRPr>
            </a:lvl3pPr>
            <a:lvl4pPr indent="0" lvl="3" marL="0" algn="ctr">
              <a:spcBef>
                <a:spcPts val="0"/>
              </a:spcBef>
              <a:buNone/>
              <a:defRPr>
                <a:solidFill>
                  <a:srgbClr val="888888"/>
                </a:solidFill>
              </a:defRPr>
            </a:lvl4pPr>
            <a:lvl5pPr indent="0" lvl="4" marL="0" algn="ctr">
              <a:spcBef>
                <a:spcPts val="0"/>
              </a:spcBef>
              <a:buNone/>
              <a:defRPr>
                <a:solidFill>
                  <a:srgbClr val="888888"/>
                </a:solidFill>
              </a:defRPr>
            </a:lvl5pPr>
            <a:lvl6pPr indent="0" lvl="5" marL="0" algn="ctr">
              <a:spcBef>
                <a:spcPts val="0"/>
              </a:spcBef>
              <a:buNone/>
              <a:defRPr>
                <a:solidFill>
                  <a:srgbClr val="888888"/>
                </a:solidFill>
              </a:defRPr>
            </a:lvl6pPr>
            <a:lvl7pPr indent="0" lvl="6" marL="0" algn="ctr">
              <a:spcBef>
                <a:spcPts val="0"/>
              </a:spcBef>
              <a:buNone/>
              <a:defRPr>
                <a:solidFill>
                  <a:srgbClr val="888888"/>
                </a:solidFill>
              </a:defRPr>
            </a:lvl7pPr>
            <a:lvl8pPr indent="0" lvl="7" marL="0" algn="ctr">
              <a:spcBef>
                <a:spcPts val="0"/>
              </a:spcBef>
              <a:buNone/>
              <a:defRPr>
                <a:solidFill>
                  <a:srgbClr val="888888"/>
                </a:solidFill>
              </a:defRPr>
            </a:lvl8pPr>
            <a:lvl9pPr indent="0" lvl="8" marL="0" algn="ctr">
              <a:spcBef>
                <a:spcPts val="0"/>
              </a:spcBef>
              <a:buNone/>
              <a:defRPr>
                <a:solidFill>
                  <a:srgbClr val="888888"/>
                </a:solidFill>
              </a:defRPr>
            </a:lvl9pPr>
          </a:lstStyle>
          <a:p>
            <a:pPr indent="0" lvl="0" marL="0" rtl="0" algn="ctr">
              <a:spcBef>
                <a:spcPts val="0"/>
              </a:spcBef>
              <a:spcAft>
                <a:spcPts val="0"/>
              </a:spcAft>
              <a:buNone/>
            </a:pPr>
            <a:fld id="{00000000-1234-1234-1234-123412341234}" type="slidenum">
              <a:rPr lang="en-US"/>
              <a:t>‹#›</a:t>
            </a:fld>
            <a:endParaRPr/>
          </a:p>
        </p:txBody>
      </p:sp>
      <p:sp>
        <p:nvSpPr>
          <p:cNvPr id="247" name="Google Shape;247;p107"/>
          <p:cNvSpPr txBox="1"/>
          <p:nvPr/>
        </p:nvSpPr>
        <p:spPr>
          <a:xfrm>
            <a:off x="1117600" y="582934"/>
            <a:ext cx="9262533" cy="338554"/>
          </a:xfrm>
          <a:prstGeom prst="rect">
            <a:avLst/>
          </a:prstGeom>
          <a:noFill/>
          <a:ln>
            <a:noFill/>
          </a:ln>
        </p:spPr>
        <p:txBody>
          <a:bodyPr anchorCtr="0" anchor="b" bIns="45700" lIns="91425" spcFirstLastPara="1" rIns="91425" wrap="square" tIns="45700">
            <a:spAutoFit/>
          </a:bodyPr>
          <a:lstStyle/>
          <a:p>
            <a:pPr indent="0" lvl="0" marL="0" marR="0" rtl="0" algn="l">
              <a:spcBef>
                <a:spcPts val="0"/>
              </a:spcBef>
              <a:spcAft>
                <a:spcPts val="0"/>
              </a:spcAft>
              <a:buNone/>
            </a:pPr>
            <a:r>
              <a:rPr lang="en-US" sz="1600">
                <a:solidFill>
                  <a:srgbClr val="000000"/>
                </a:solidFill>
                <a:latin typeface="Open Sans"/>
                <a:ea typeface="Open Sans"/>
                <a:cs typeface="Open Sans"/>
                <a:sym typeface="Open Sans"/>
              </a:rPr>
              <a:t>LESSON 1 Wireless Prototyping</a:t>
            </a:r>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 line title, 1 column">
  <p:cSld name="1 line title, 1 column">
    <p:spTree>
      <p:nvGrpSpPr>
        <p:cNvPr id="248" name="Shape 248"/>
        <p:cNvGrpSpPr/>
        <p:nvPr/>
      </p:nvGrpSpPr>
      <p:grpSpPr>
        <a:xfrm>
          <a:off x="0" y="0"/>
          <a:ext cx="0" cy="0"/>
          <a:chOff x="0" y="0"/>
          <a:chExt cx="0" cy="0"/>
        </a:xfrm>
      </p:grpSpPr>
      <p:sp>
        <p:nvSpPr>
          <p:cNvPr id="249" name="Google Shape;249;p108"/>
          <p:cNvSpPr txBox="1"/>
          <p:nvPr>
            <p:ph idx="1" type="body"/>
          </p:nvPr>
        </p:nvSpPr>
        <p:spPr>
          <a:xfrm>
            <a:off x="633984" y="685800"/>
            <a:ext cx="10464800" cy="778933"/>
          </a:xfrm>
          <a:prstGeom prst="rect">
            <a:avLst/>
          </a:prstGeom>
          <a:noFill/>
          <a:ln>
            <a:noFill/>
          </a:ln>
        </p:spPr>
        <p:txBody>
          <a:bodyPr anchorCtr="0" anchor="t" bIns="45700" lIns="91425" spcFirstLastPara="1" rIns="91425" wrap="square" tIns="45700">
            <a:normAutofit/>
          </a:bodyPr>
          <a:lstStyle>
            <a:lvl1pPr indent="-228600" lvl="0" marL="457200" algn="l">
              <a:spcBef>
                <a:spcPts val="764"/>
              </a:spcBef>
              <a:spcAft>
                <a:spcPts val="0"/>
              </a:spcAft>
              <a:buSzPts val="2987"/>
              <a:buNone/>
              <a:defRPr b="0" i="0" sz="4267">
                <a:solidFill>
                  <a:schemeClr val="dk2"/>
                </a:solidFill>
                <a:latin typeface="Open Sans"/>
                <a:ea typeface="Open Sans"/>
                <a:cs typeface="Open Sans"/>
                <a:sym typeface="Open Sans"/>
              </a:defRPr>
            </a:lvl1pPr>
            <a:lvl2pPr indent="-347148" lvl="1" marL="914400" algn="l">
              <a:spcBef>
                <a:spcPts val="533"/>
              </a:spcBef>
              <a:spcAft>
                <a:spcPts val="0"/>
              </a:spcAft>
              <a:buClr>
                <a:schemeClr val="dk2"/>
              </a:buClr>
              <a:buSzPts val="1867"/>
              <a:buFont typeface="Merriweather Sans"/>
              <a:buChar char="&gt;"/>
              <a:defRPr>
                <a:solidFill>
                  <a:schemeClr val="dk2"/>
                </a:solidFill>
              </a:defRPr>
            </a:lvl2pPr>
            <a:lvl3pPr indent="-308610" lvl="2" marL="1371600" algn="l">
              <a:spcBef>
                <a:spcPts val="360"/>
              </a:spcBef>
              <a:spcAft>
                <a:spcPts val="0"/>
              </a:spcAft>
              <a:buSzPts val="1260"/>
              <a:buChar char="o"/>
              <a:defRPr/>
            </a:lvl3pPr>
            <a:lvl4pPr indent="-308610" lvl="3" marL="1828800" algn="l">
              <a:spcBef>
                <a:spcPts val="360"/>
              </a:spcBef>
              <a:spcAft>
                <a:spcPts val="0"/>
              </a:spcAft>
              <a:buSzPts val="1260"/>
              <a:buChar char="–"/>
              <a:defRPr/>
            </a:lvl4pPr>
            <a:lvl5pPr indent="-308610" lvl="4" marL="2286000" algn="l">
              <a:spcBef>
                <a:spcPts val="360"/>
              </a:spcBef>
              <a:spcAft>
                <a:spcPts val="0"/>
              </a:spcAft>
              <a:buSzPts val="1260"/>
              <a:buChar char="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50" name="Google Shape;250;p108"/>
          <p:cNvSpPr txBox="1"/>
          <p:nvPr>
            <p:ph idx="12" type="sldNum"/>
          </p:nvPr>
        </p:nvSpPr>
        <p:spPr>
          <a:xfrm>
            <a:off x="11379200" y="6356351"/>
            <a:ext cx="609600" cy="366183"/>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solidFill>
                  <a:srgbClr val="888888"/>
                </a:solidFill>
              </a:defRPr>
            </a:lvl1pPr>
            <a:lvl2pPr indent="0" lvl="1" marL="0" algn="ctr">
              <a:spcBef>
                <a:spcPts val="0"/>
              </a:spcBef>
              <a:buNone/>
              <a:defRPr>
                <a:solidFill>
                  <a:srgbClr val="888888"/>
                </a:solidFill>
              </a:defRPr>
            </a:lvl2pPr>
            <a:lvl3pPr indent="0" lvl="2" marL="0" algn="ctr">
              <a:spcBef>
                <a:spcPts val="0"/>
              </a:spcBef>
              <a:buNone/>
              <a:defRPr>
                <a:solidFill>
                  <a:srgbClr val="888888"/>
                </a:solidFill>
              </a:defRPr>
            </a:lvl3pPr>
            <a:lvl4pPr indent="0" lvl="3" marL="0" algn="ctr">
              <a:spcBef>
                <a:spcPts val="0"/>
              </a:spcBef>
              <a:buNone/>
              <a:defRPr>
                <a:solidFill>
                  <a:srgbClr val="888888"/>
                </a:solidFill>
              </a:defRPr>
            </a:lvl4pPr>
            <a:lvl5pPr indent="0" lvl="4" marL="0" algn="ctr">
              <a:spcBef>
                <a:spcPts val="0"/>
              </a:spcBef>
              <a:buNone/>
              <a:defRPr>
                <a:solidFill>
                  <a:srgbClr val="888888"/>
                </a:solidFill>
              </a:defRPr>
            </a:lvl5pPr>
            <a:lvl6pPr indent="0" lvl="5" marL="0" algn="ctr">
              <a:spcBef>
                <a:spcPts val="0"/>
              </a:spcBef>
              <a:buNone/>
              <a:defRPr>
                <a:solidFill>
                  <a:srgbClr val="888888"/>
                </a:solidFill>
              </a:defRPr>
            </a:lvl6pPr>
            <a:lvl7pPr indent="0" lvl="6" marL="0" algn="ctr">
              <a:spcBef>
                <a:spcPts val="0"/>
              </a:spcBef>
              <a:buNone/>
              <a:defRPr>
                <a:solidFill>
                  <a:srgbClr val="888888"/>
                </a:solidFill>
              </a:defRPr>
            </a:lvl7pPr>
            <a:lvl8pPr indent="0" lvl="7" marL="0" algn="ctr">
              <a:spcBef>
                <a:spcPts val="0"/>
              </a:spcBef>
              <a:buNone/>
              <a:defRPr>
                <a:solidFill>
                  <a:srgbClr val="888888"/>
                </a:solidFill>
              </a:defRPr>
            </a:lvl8pPr>
            <a:lvl9pPr indent="0" lvl="8" marL="0" algn="ctr">
              <a:spcBef>
                <a:spcPts val="0"/>
              </a:spcBef>
              <a:buNone/>
              <a:defRPr>
                <a:solidFill>
                  <a:srgbClr val="888888"/>
                </a:solidFill>
              </a:defRPr>
            </a:lvl9pPr>
          </a:lstStyle>
          <a:p>
            <a:pPr indent="0" lvl="0" marL="0" rtl="0" algn="ctr">
              <a:spcBef>
                <a:spcPts val="0"/>
              </a:spcBef>
              <a:spcAft>
                <a:spcPts val="0"/>
              </a:spcAft>
              <a:buNone/>
            </a:pPr>
            <a:fld id="{00000000-1234-1234-1234-123412341234}" type="slidenum">
              <a:rPr lang="en-US"/>
              <a:t>‹#›</a:t>
            </a:fld>
            <a:endParaRPr/>
          </a:p>
        </p:txBody>
      </p:sp>
      <p:sp>
        <p:nvSpPr>
          <p:cNvPr id="251" name="Google Shape;251;p108"/>
          <p:cNvSpPr txBox="1"/>
          <p:nvPr>
            <p:ph idx="2" type="body"/>
          </p:nvPr>
        </p:nvSpPr>
        <p:spPr>
          <a:xfrm>
            <a:off x="643467" y="1507067"/>
            <a:ext cx="10430933" cy="4665133"/>
          </a:xfrm>
          <a:prstGeom prst="rect">
            <a:avLst/>
          </a:prstGeom>
          <a:noFill/>
          <a:ln>
            <a:noFill/>
          </a:ln>
        </p:spPr>
        <p:txBody>
          <a:bodyPr anchorCtr="0" anchor="t" bIns="45700" lIns="91425" spcFirstLastPara="1" rIns="91425" wrap="square" tIns="45700">
            <a:normAutofit/>
          </a:bodyPr>
          <a:lstStyle>
            <a:lvl1pPr indent="-308610" lvl="0" marL="457200" algn="l">
              <a:spcBef>
                <a:spcPts val="764"/>
              </a:spcBef>
              <a:spcAft>
                <a:spcPts val="0"/>
              </a:spcAft>
              <a:buSzPts val="1260"/>
              <a:buChar char="•"/>
              <a:defRPr/>
            </a:lvl1pPr>
            <a:lvl2pPr indent="-308610" lvl="1" marL="914400" algn="l">
              <a:spcBef>
                <a:spcPts val="360"/>
              </a:spcBef>
              <a:spcAft>
                <a:spcPts val="0"/>
              </a:spcAft>
              <a:buSzPts val="1260"/>
              <a:buChar char="–"/>
              <a:defRPr/>
            </a:lvl2pPr>
            <a:lvl3pPr indent="-308610" lvl="2" marL="1371600" algn="l">
              <a:spcBef>
                <a:spcPts val="360"/>
              </a:spcBef>
              <a:spcAft>
                <a:spcPts val="0"/>
              </a:spcAft>
              <a:buSzPts val="1260"/>
              <a:buChar char="o"/>
              <a:defRPr/>
            </a:lvl3pPr>
            <a:lvl4pPr indent="-308610" lvl="3" marL="1828800" algn="l">
              <a:spcBef>
                <a:spcPts val="360"/>
              </a:spcBef>
              <a:spcAft>
                <a:spcPts val="0"/>
              </a:spcAft>
              <a:buSzPts val="1260"/>
              <a:buChar char="–"/>
              <a:defRPr/>
            </a:lvl4pPr>
            <a:lvl5pPr indent="-308610" lvl="4" marL="2286000" algn="l">
              <a:spcBef>
                <a:spcPts val="360"/>
              </a:spcBef>
              <a:spcAft>
                <a:spcPts val="0"/>
              </a:spcAft>
              <a:buSzPts val="1260"/>
              <a:buChar char="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pic>
        <p:nvPicPr>
          <p:cNvPr descr="Lesson White.png" id="252" name="Google Shape;252;p108"/>
          <p:cNvPicPr preferRelativeResize="0"/>
          <p:nvPr/>
        </p:nvPicPr>
        <p:blipFill rotWithShape="1">
          <a:blip r:embed="rId2">
            <a:alphaModFix/>
          </a:blip>
          <a:srcRect b="0" l="0" r="0" t="0"/>
          <a:stretch/>
        </p:blipFill>
        <p:spPr>
          <a:xfrm>
            <a:off x="11705141" y="128469"/>
            <a:ext cx="276352" cy="345441"/>
          </a:xfrm>
          <a:prstGeom prst="rect">
            <a:avLst/>
          </a:prstGeom>
          <a:noFill/>
          <a:ln>
            <a:noFill/>
          </a:ln>
        </p:spPr>
      </p:pic>
      <p:sp>
        <p:nvSpPr>
          <p:cNvPr id="253" name="Google Shape;253;p108"/>
          <p:cNvSpPr txBox="1"/>
          <p:nvPr>
            <p:ph idx="3" type="body"/>
          </p:nvPr>
        </p:nvSpPr>
        <p:spPr>
          <a:xfrm>
            <a:off x="292101" y="76200"/>
            <a:ext cx="8750300" cy="431800"/>
          </a:xfrm>
          <a:prstGeom prst="rect">
            <a:avLst/>
          </a:prstGeom>
          <a:noFill/>
          <a:ln>
            <a:noFill/>
          </a:ln>
        </p:spPr>
        <p:txBody>
          <a:bodyPr anchorCtr="0" anchor="t" bIns="45700" lIns="91425" spcFirstLastPara="1" rIns="91425" wrap="square" tIns="45700">
            <a:noAutofit/>
          </a:bodyPr>
          <a:lstStyle>
            <a:lvl1pPr indent="-228600" lvl="0" marL="457200" algn="l">
              <a:spcBef>
                <a:spcPts val="764"/>
              </a:spcBef>
              <a:spcAft>
                <a:spcPts val="0"/>
              </a:spcAft>
              <a:buSzPts val="1493"/>
              <a:buNone/>
              <a:defRPr sz="2133">
                <a:solidFill>
                  <a:schemeClr val="lt1"/>
                </a:solidFill>
              </a:defRPr>
            </a:lvl1pPr>
            <a:lvl2pPr indent="-308610" lvl="1" marL="914400" algn="l">
              <a:spcBef>
                <a:spcPts val="360"/>
              </a:spcBef>
              <a:spcAft>
                <a:spcPts val="0"/>
              </a:spcAft>
              <a:buSzPts val="1260"/>
              <a:buChar char="–"/>
              <a:defRPr/>
            </a:lvl2pPr>
            <a:lvl3pPr indent="-308610" lvl="2" marL="1371600" algn="l">
              <a:spcBef>
                <a:spcPts val="360"/>
              </a:spcBef>
              <a:spcAft>
                <a:spcPts val="0"/>
              </a:spcAft>
              <a:buSzPts val="1260"/>
              <a:buChar char="o"/>
              <a:defRPr/>
            </a:lvl3pPr>
            <a:lvl4pPr indent="-308610" lvl="3" marL="1828800" algn="l">
              <a:spcBef>
                <a:spcPts val="360"/>
              </a:spcBef>
              <a:spcAft>
                <a:spcPts val="0"/>
              </a:spcAft>
              <a:buSzPts val="1260"/>
              <a:buChar char="–"/>
              <a:defRPr/>
            </a:lvl4pPr>
            <a:lvl5pPr indent="-308610" lvl="4" marL="2286000" algn="l">
              <a:spcBef>
                <a:spcPts val="360"/>
              </a:spcBef>
              <a:spcAft>
                <a:spcPts val="0"/>
              </a:spcAft>
              <a:buSzPts val="1260"/>
              <a:buChar char="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mmary Quiz 2-column">
  <p:cSld name="Summary Quiz 2-column">
    <p:spTree>
      <p:nvGrpSpPr>
        <p:cNvPr id="254" name="Shape 254"/>
        <p:cNvGrpSpPr/>
        <p:nvPr/>
      </p:nvGrpSpPr>
      <p:grpSpPr>
        <a:xfrm>
          <a:off x="0" y="0"/>
          <a:ext cx="0" cy="0"/>
          <a:chOff x="0" y="0"/>
          <a:chExt cx="0" cy="0"/>
        </a:xfrm>
      </p:grpSpPr>
      <p:sp>
        <p:nvSpPr>
          <p:cNvPr id="255" name="Google Shape;255;p109"/>
          <p:cNvSpPr txBox="1"/>
          <p:nvPr>
            <p:ph idx="1" type="body"/>
          </p:nvPr>
        </p:nvSpPr>
        <p:spPr>
          <a:xfrm>
            <a:off x="633984" y="685800"/>
            <a:ext cx="10464800" cy="1600200"/>
          </a:xfrm>
          <a:prstGeom prst="rect">
            <a:avLst/>
          </a:prstGeom>
          <a:noFill/>
          <a:ln>
            <a:noFill/>
          </a:ln>
        </p:spPr>
        <p:txBody>
          <a:bodyPr anchorCtr="0" anchor="t" bIns="45700" lIns="91425" spcFirstLastPara="1" rIns="91425" wrap="square" tIns="45700">
            <a:normAutofit/>
          </a:bodyPr>
          <a:lstStyle>
            <a:lvl1pPr indent="-228600" lvl="0" marL="457200" algn="l">
              <a:spcBef>
                <a:spcPts val="764"/>
              </a:spcBef>
              <a:spcAft>
                <a:spcPts val="0"/>
              </a:spcAft>
              <a:buSzPts val="2987"/>
              <a:buNone/>
              <a:defRPr b="0" i="0" sz="4267">
                <a:solidFill>
                  <a:schemeClr val="dk2"/>
                </a:solidFill>
                <a:latin typeface="Open Sans"/>
                <a:ea typeface="Open Sans"/>
                <a:cs typeface="Open Sans"/>
                <a:sym typeface="Open Sans"/>
              </a:defRPr>
            </a:lvl1pPr>
            <a:lvl2pPr indent="-347148" lvl="1" marL="914400" algn="l">
              <a:spcBef>
                <a:spcPts val="533"/>
              </a:spcBef>
              <a:spcAft>
                <a:spcPts val="0"/>
              </a:spcAft>
              <a:buClr>
                <a:schemeClr val="dk2"/>
              </a:buClr>
              <a:buSzPts val="1867"/>
              <a:buFont typeface="Merriweather Sans"/>
              <a:buChar char="&gt;"/>
              <a:defRPr>
                <a:solidFill>
                  <a:schemeClr val="dk2"/>
                </a:solidFill>
              </a:defRPr>
            </a:lvl2pPr>
            <a:lvl3pPr indent="-308610" lvl="2" marL="1371600" algn="l">
              <a:spcBef>
                <a:spcPts val="360"/>
              </a:spcBef>
              <a:spcAft>
                <a:spcPts val="0"/>
              </a:spcAft>
              <a:buSzPts val="1260"/>
              <a:buChar char="o"/>
              <a:defRPr/>
            </a:lvl3pPr>
            <a:lvl4pPr indent="-308610" lvl="3" marL="1828800" algn="l">
              <a:spcBef>
                <a:spcPts val="360"/>
              </a:spcBef>
              <a:spcAft>
                <a:spcPts val="0"/>
              </a:spcAft>
              <a:buSzPts val="1260"/>
              <a:buChar char="–"/>
              <a:defRPr/>
            </a:lvl4pPr>
            <a:lvl5pPr indent="-308610" lvl="4" marL="2286000" algn="l">
              <a:spcBef>
                <a:spcPts val="360"/>
              </a:spcBef>
              <a:spcAft>
                <a:spcPts val="0"/>
              </a:spcAft>
              <a:buSzPts val="1260"/>
              <a:buChar char="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56" name="Google Shape;256;p109"/>
          <p:cNvSpPr txBox="1"/>
          <p:nvPr>
            <p:ph idx="12" type="sldNum"/>
          </p:nvPr>
        </p:nvSpPr>
        <p:spPr>
          <a:xfrm>
            <a:off x="11379200" y="6356351"/>
            <a:ext cx="609600" cy="366183"/>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solidFill>
                  <a:srgbClr val="888888"/>
                </a:solidFill>
              </a:defRPr>
            </a:lvl1pPr>
            <a:lvl2pPr indent="0" lvl="1" marL="0" algn="ctr">
              <a:spcBef>
                <a:spcPts val="0"/>
              </a:spcBef>
              <a:buNone/>
              <a:defRPr>
                <a:solidFill>
                  <a:srgbClr val="888888"/>
                </a:solidFill>
              </a:defRPr>
            </a:lvl2pPr>
            <a:lvl3pPr indent="0" lvl="2" marL="0" algn="ctr">
              <a:spcBef>
                <a:spcPts val="0"/>
              </a:spcBef>
              <a:buNone/>
              <a:defRPr>
                <a:solidFill>
                  <a:srgbClr val="888888"/>
                </a:solidFill>
              </a:defRPr>
            </a:lvl3pPr>
            <a:lvl4pPr indent="0" lvl="3" marL="0" algn="ctr">
              <a:spcBef>
                <a:spcPts val="0"/>
              </a:spcBef>
              <a:buNone/>
              <a:defRPr>
                <a:solidFill>
                  <a:srgbClr val="888888"/>
                </a:solidFill>
              </a:defRPr>
            </a:lvl4pPr>
            <a:lvl5pPr indent="0" lvl="4" marL="0" algn="ctr">
              <a:spcBef>
                <a:spcPts val="0"/>
              </a:spcBef>
              <a:buNone/>
              <a:defRPr>
                <a:solidFill>
                  <a:srgbClr val="888888"/>
                </a:solidFill>
              </a:defRPr>
            </a:lvl5pPr>
            <a:lvl6pPr indent="0" lvl="5" marL="0" algn="ctr">
              <a:spcBef>
                <a:spcPts val="0"/>
              </a:spcBef>
              <a:buNone/>
              <a:defRPr>
                <a:solidFill>
                  <a:srgbClr val="888888"/>
                </a:solidFill>
              </a:defRPr>
            </a:lvl6pPr>
            <a:lvl7pPr indent="0" lvl="6" marL="0" algn="ctr">
              <a:spcBef>
                <a:spcPts val="0"/>
              </a:spcBef>
              <a:buNone/>
              <a:defRPr>
                <a:solidFill>
                  <a:srgbClr val="888888"/>
                </a:solidFill>
              </a:defRPr>
            </a:lvl7pPr>
            <a:lvl8pPr indent="0" lvl="7" marL="0" algn="ctr">
              <a:spcBef>
                <a:spcPts val="0"/>
              </a:spcBef>
              <a:buNone/>
              <a:defRPr>
                <a:solidFill>
                  <a:srgbClr val="888888"/>
                </a:solidFill>
              </a:defRPr>
            </a:lvl8pPr>
            <a:lvl9pPr indent="0" lvl="8" marL="0" algn="ctr">
              <a:spcBef>
                <a:spcPts val="0"/>
              </a:spcBef>
              <a:buNone/>
              <a:defRPr>
                <a:solidFill>
                  <a:srgbClr val="888888"/>
                </a:solidFill>
              </a:defRPr>
            </a:lvl9pPr>
          </a:lstStyle>
          <a:p>
            <a:pPr indent="0" lvl="0" marL="0" rtl="0" algn="ctr">
              <a:spcBef>
                <a:spcPts val="0"/>
              </a:spcBef>
              <a:spcAft>
                <a:spcPts val="0"/>
              </a:spcAft>
              <a:buNone/>
            </a:pPr>
            <a:fld id="{00000000-1234-1234-1234-123412341234}" type="slidenum">
              <a:rPr lang="en-US"/>
              <a:t>‹#›</a:t>
            </a:fld>
            <a:endParaRPr/>
          </a:p>
        </p:txBody>
      </p:sp>
      <p:sp>
        <p:nvSpPr>
          <p:cNvPr id="257" name="Google Shape;257;p109"/>
          <p:cNvSpPr txBox="1"/>
          <p:nvPr>
            <p:ph idx="2" type="body"/>
          </p:nvPr>
        </p:nvSpPr>
        <p:spPr>
          <a:xfrm>
            <a:off x="643467" y="2311400"/>
            <a:ext cx="5120640" cy="3860800"/>
          </a:xfrm>
          <a:prstGeom prst="rect">
            <a:avLst/>
          </a:prstGeom>
          <a:noFill/>
          <a:ln>
            <a:noFill/>
          </a:ln>
        </p:spPr>
        <p:txBody>
          <a:bodyPr anchorCtr="0" anchor="t" bIns="45700" lIns="91425" spcFirstLastPara="1" rIns="91425" wrap="square" tIns="45700">
            <a:normAutofit/>
          </a:bodyPr>
          <a:lstStyle>
            <a:lvl1pPr indent="-370840" lvl="0" marL="457200" algn="l">
              <a:spcBef>
                <a:spcPts val="764"/>
              </a:spcBef>
              <a:spcAft>
                <a:spcPts val="0"/>
              </a:spcAft>
              <a:buSzPts val="2240"/>
              <a:buFont typeface="Open Sans"/>
              <a:buAutoNum type="alphaLcPeriod"/>
              <a:defRPr/>
            </a:lvl1pPr>
            <a:lvl2pPr indent="-228600" lvl="1" marL="914400" algn="l">
              <a:spcBef>
                <a:spcPts val="533"/>
              </a:spcBef>
              <a:spcAft>
                <a:spcPts val="0"/>
              </a:spcAft>
              <a:buSzPts val="1867"/>
              <a:buFont typeface="Open Sans"/>
              <a:buNone/>
              <a:defRPr/>
            </a:lvl2pPr>
            <a:lvl3pPr indent="-228600" lvl="2" marL="1371600" algn="l">
              <a:spcBef>
                <a:spcPts val="480"/>
              </a:spcBef>
              <a:spcAft>
                <a:spcPts val="0"/>
              </a:spcAft>
              <a:buSzPts val="1680"/>
              <a:buNone/>
              <a:defRPr/>
            </a:lvl3pPr>
            <a:lvl4pPr indent="-308610" lvl="3" marL="1828800" algn="l">
              <a:spcBef>
                <a:spcPts val="360"/>
              </a:spcBef>
              <a:spcAft>
                <a:spcPts val="0"/>
              </a:spcAft>
              <a:buSzPts val="1260"/>
              <a:buChar char="–"/>
              <a:defRPr/>
            </a:lvl4pPr>
            <a:lvl5pPr indent="-308610" lvl="4" marL="2286000" algn="l">
              <a:spcBef>
                <a:spcPts val="360"/>
              </a:spcBef>
              <a:spcAft>
                <a:spcPts val="0"/>
              </a:spcAft>
              <a:buSzPts val="1260"/>
              <a:buChar char="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58" name="Google Shape;258;p109"/>
          <p:cNvSpPr txBox="1"/>
          <p:nvPr>
            <p:ph idx="3" type="body"/>
          </p:nvPr>
        </p:nvSpPr>
        <p:spPr>
          <a:xfrm>
            <a:off x="292101" y="76200"/>
            <a:ext cx="8750300" cy="431800"/>
          </a:xfrm>
          <a:prstGeom prst="rect">
            <a:avLst/>
          </a:prstGeom>
          <a:noFill/>
          <a:ln>
            <a:noFill/>
          </a:ln>
        </p:spPr>
        <p:txBody>
          <a:bodyPr anchorCtr="0" anchor="t" bIns="45700" lIns="91425" spcFirstLastPara="1" rIns="91425" wrap="square" tIns="45700">
            <a:noAutofit/>
          </a:bodyPr>
          <a:lstStyle>
            <a:lvl1pPr indent="-228600" lvl="0" marL="457200" algn="l">
              <a:spcBef>
                <a:spcPts val="764"/>
              </a:spcBef>
              <a:spcAft>
                <a:spcPts val="0"/>
              </a:spcAft>
              <a:buSzPts val="1493"/>
              <a:buNone/>
              <a:defRPr sz="2133">
                <a:solidFill>
                  <a:schemeClr val="lt1"/>
                </a:solidFill>
              </a:defRPr>
            </a:lvl1pPr>
            <a:lvl2pPr indent="-308610" lvl="1" marL="914400" algn="l">
              <a:spcBef>
                <a:spcPts val="360"/>
              </a:spcBef>
              <a:spcAft>
                <a:spcPts val="0"/>
              </a:spcAft>
              <a:buSzPts val="1260"/>
              <a:buChar char="–"/>
              <a:defRPr/>
            </a:lvl2pPr>
            <a:lvl3pPr indent="-308610" lvl="2" marL="1371600" algn="l">
              <a:spcBef>
                <a:spcPts val="360"/>
              </a:spcBef>
              <a:spcAft>
                <a:spcPts val="0"/>
              </a:spcAft>
              <a:buSzPts val="1260"/>
              <a:buChar char="o"/>
              <a:defRPr/>
            </a:lvl3pPr>
            <a:lvl4pPr indent="-308610" lvl="3" marL="1828800" algn="l">
              <a:spcBef>
                <a:spcPts val="360"/>
              </a:spcBef>
              <a:spcAft>
                <a:spcPts val="0"/>
              </a:spcAft>
              <a:buSzPts val="1260"/>
              <a:buChar char="–"/>
              <a:defRPr/>
            </a:lvl4pPr>
            <a:lvl5pPr indent="-308610" lvl="4" marL="2286000" algn="l">
              <a:spcBef>
                <a:spcPts val="360"/>
              </a:spcBef>
              <a:spcAft>
                <a:spcPts val="0"/>
              </a:spcAft>
              <a:buSzPts val="1260"/>
              <a:buChar char="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pic>
        <p:nvPicPr>
          <p:cNvPr descr="knowledge check white.png" id="259" name="Google Shape;259;p109"/>
          <p:cNvPicPr preferRelativeResize="0"/>
          <p:nvPr/>
        </p:nvPicPr>
        <p:blipFill rotWithShape="1">
          <a:blip r:embed="rId2">
            <a:alphaModFix/>
          </a:blip>
          <a:srcRect b="0" l="0" r="0" t="0"/>
          <a:stretch/>
        </p:blipFill>
        <p:spPr>
          <a:xfrm>
            <a:off x="11697850" y="93135"/>
            <a:ext cx="347908" cy="396680"/>
          </a:xfrm>
          <a:prstGeom prst="rect">
            <a:avLst/>
          </a:prstGeom>
          <a:noFill/>
          <a:ln>
            <a:noFill/>
          </a:ln>
        </p:spPr>
      </p:pic>
      <p:sp>
        <p:nvSpPr>
          <p:cNvPr id="260" name="Google Shape;260;p109"/>
          <p:cNvSpPr txBox="1"/>
          <p:nvPr>
            <p:ph idx="4" type="body"/>
          </p:nvPr>
        </p:nvSpPr>
        <p:spPr>
          <a:xfrm>
            <a:off x="5977467" y="2311400"/>
            <a:ext cx="5120640" cy="3860800"/>
          </a:xfrm>
          <a:prstGeom prst="rect">
            <a:avLst/>
          </a:prstGeom>
          <a:noFill/>
          <a:ln>
            <a:noFill/>
          </a:ln>
        </p:spPr>
        <p:txBody>
          <a:bodyPr anchorCtr="0" anchor="t" bIns="45700" lIns="91425" spcFirstLastPara="1" rIns="91425" wrap="square" tIns="45700">
            <a:normAutofit/>
          </a:bodyPr>
          <a:lstStyle>
            <a:lvl1pPr indent="-370840" lvl="0" marL="457200" algn="l">
              <a:spcBef>
                <a:spcPts val="764"/>
              </a:spcBef>
              <a:spcAft>
                <a:spcPts val="0"/>
              </a:spcAft>
              <a:buSzPts val="2240"/>
              <a:buFont typeface="Open Sans"/>
              <a:buAutoNum type="alphaLcPeriod"/>
              <a:defRPr/>
            </a:lvl1pPr>
            <a:lvl2pPr indent="-228600" lvl="1" marL="914400" algn="l">
              <a:spcBef>
                <a:spcPts val="533"/>
              </a:spcBef>
              <a:spcAft>
                <a:spcPts val="0"/>
              </a:spcAft>
              <a:buSzPts val="1867"/>
              <a:buFont typeface="Open Sans"/>
              <a:buNone/>
              <a:defRPr/>
            </a:lvl2pPr>
            <a:lvl3pPr indent="-228600" lvl="2" marL="1371600" algn="l">
              <a:spcBef>
                <a:spcPts val="480"/>
              </a:spcBef>
              <a:spcAft>
                <a:spcPts val="0"/>
              </a:spcAft>
              <a:buSzPts val="1680"/>
              <a:buNone/>
              <a:defRPr/>
            </a:lvl3pPr>
            <a:lvl4pPr indent="-308610" lvl="3" marL="1828800" algn="l">
              <a:spcBef>
                <a:spcPts val="360"/>
              </a:spcBef>
              <a:spcAft>
                <a:spcPts val="0"/>
              </a:spcAft>
              <a:buSzPts val="1260"/>
              <a:buChar char="–"/>
              <a:defRPr/>
            </a:lvl4pPr>
            <a:lvl5pPr indent="-308610" lvl="4" marL="2286000" algn="l">
              <a:spcBef>
                <a:spcPts val="360"/>
              </a:spcBef>
              <a:spcAft>
                <a:spcPts val="0"/>
              </a:spcAft>
              <a:buSzPts val="1260"/>
              <a:buChar char="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 line title, Summary Quiz 2-column">
  <p:cSld name="1 line title, Summary Quiz 2-column">
    <p:spTree>
      <p:nvGrpSpPr>
        <p:cNvPr id="261" name="Shape 261"/>
        <p:cNvGrpSpPr/>
        <p:nvPr/>
      </p:nvGrpSpPr>
      <p:grpSpPr>
        <a:xfrm>
          <a:off x="0" y="0"/>
          <a:ext cx="0" cy="0"/>
          <a:chOff x="0" y="0"/>
          <a:chExt cx="0" cy="0"/>
        </a:xfrm>
      </p:grpSpPr>
      <p:sp>
        <p:nvSpPr>
          <p:cNvPr id="262" name="Google Shape;262;p110"/>
          <p:cNvSpPr txBox="1"/>
          <p:nvPr>
            <p:ph idx="1" type="body"/>
          </p:nvPr>
        </p:nvSpPr>
        <p:spPr>
          <a:xfrm>
            <a:off x="633984" y="685800"/>
            <a:ext cx="10464800" cy="778933"/>
          </a:xfrm>
          <a:prstGeom prst="rect">
            <a:avLst/>
          </a:prstGeom>
          <a:noFill/>
          <a:ln>
            <a:noFill/>
          </a:ln>
        </p:spPr>
        <p:txBody>
          <a:bodyPr anchorCtr="0" anchor="t" bIns="45700" lIns="91425" spcFirstLastPara="1" rIns="91425" wrap="square" tIns="45700">
            <a:normAutofit/>
          </a:bodyPr>
          <a:lstStyle>
            <a:lvl1pPr indent="-228600" lvl="0" marL="457200" algn="l">
              <a:spcBef>
                <a:spcPts val="764"/>
              </a:spcBef>
              <a:spcAft>
                <a:spcPts val="0"/>
              </a:spcAft>
              <a:buSzPts val="2987"/>
              <a:buNone/>
              <a:defRPr b="0" i="0" sz="4267">
                <a:solidFill>
                  <a:schemeClr val="dk2"/>
                </a:solidFill>
                <a:latin typeface="Open Sans"/>
                <a:ea typeface="Open Sans"/>
                <a:cs typeface="Open Sans"/>
                <a:sym typeface="Open Sans"/>
              </a:defRPr>
            </a:lvl1pPr>
            <a:lvl2pPr indent="-347148" lvl="1" marL="914400" algn="l">
              <a:spcBef>
                <a:spcPts val="533"/>
              </a:spcBef>
              <a:spcAft>
                <a:spcPts val="0"/>
              </a:spcAft>
              <a:buClr>
                <a:schemeClr val="dk2"/>
              </a:buClr>
              <a:buSzPts val="1867"/>
              <a:buFont typeface="Merriweather Sans"/>
              <a:buChar char="&gt;"/>
              <a:defRPr>
                <a:solidFill>
                  <a:schemeClr val="dk2"/>
                </a:solidFill>
              </a:defRPr>
            </a:lvl2pPr>
            <a:lvl3pPr indent="-308610" lvl="2" marL="1371600" algn="l">
              <a:spcBef>
                <a:spcPts val="360"/>
              </a:spcBef>
              <a:spcAft>
                <a:spcPts val="0"/>
              </a:spcAft>
              <a:buSzPts val="1260"/>
              <a:buChar char="o"/>
              <a:defRPr/>
            </a:lvl3pPr>
            <a:lvl4pPr indent="-308610" lvl="3" marL="1828800" algn="l">
              <a:spcBef>
                <a:spcPts val="360"/>
              </a:spcBef>
              <a:spcAft>
                <a:spcPts val="0"/>
              </a:spcAft>
              <a:buSzPts val="1260"/>
              <a:buChar char="–"/>
              <a:defRPr/>
            </a:lvl4pPr>
            <a:lvl5pPr indent="-308610" lvl="4" marL="2286000" algn="l">
              <a:spcBef>
                <a:spcPts val="360"/>
              </a:spcBef>
              <a:spcAft>
                <a:spcPts val="0"/>
              </a:spcAft>
              <a:buSzPts val="1260"/>
              <a:buChar char="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63" name="Google Shape;263;p110"/>
          <p:cNvSpPr txBox="1"/>
          <p:nvPr>
            <p:ph idx="12" type="sldNum"/>
          </p:nvPr>
        </p:nvSpPr>
        <p:spPr>
          <a:xfrm>
            <a:off x="11379200" y="6356351"/>
            <a:ext cx="609600" cy="366183"/>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solidFill>
                  <a:srgbClr val="888888"/>
                </a:solidFill>
              </a:defRPr>
            </a:lvl1pPr>
            <a:lvl2pPr indent="0" lvl="1" marL="0" algn="ctr">
              <a:spcBef>
                <a:spcPts val="0"/>
              </a:spcBef>
              <a:buNone/>
              <a:defRPr>
                <a:solidFill>
                  <a:srgbClr val="888888"/>
                </a:solidFill>
              </a:defRPr>
            </a:lvl2pPr>
            <a:lvl3pPr indent="0" lvl="2" marL="0" algn="ctr">
              <a:spcBef>
                <a:spcPts val="0"/>
              </a:spcBef>
              <a:buNone/>
              <a:defRPr>
                <a:solidFill>
                  <a:srgbClr val="888888"/>
                </a:solidFill>
              </a:defRPr>
            </a:lvl3pPr>
            <a:lvl4pPr indent="0" lvl="3" marL="0" algn="ctr">
              <a:spcBef>
                <a:spcPts val="0"/>
              </a:spcBef>
              <a:buNone/>
              <a:defRPr>
                <a:solidFill>
                  <a:srgbClr val="888888"/>
                </a:solidFill>
              </a:defRPr>
            </a:lvl4pPr>
            <a:lvl5pPr indent="0" lvl="4" marL="0" algn="ctr">
              <a:spcBef>
                <a:spcPts val="0"/>
              </a:spcBef>
              <a:buNone/>
              <a:defRPr>
                <a:solidFill>
                  <a:srgbClr val="888888"/>
                </a:solidFill>
              </a:defRPr>
            </a:lvl5pPr>
            <a:lvl6pPr indent="0" lvl="5" marL="0" algn="ctr">
              <a:spcBef>
                <a:spcPts val="0"/>
              </a:spcBef>
              <a:buNone/>
              <a:defRPr>
                <a:solidFill>
                  <a:srgbClr val="888888"/>
                </a:solidFill>
              </a:defRPr>
            </a:lvl6pPr>
            <a:lvl7pPr indent="0" lvl="6" marL="0" algn="ctr">
              <a:spcBef>
                <a:spcPts val="0"/>
              </a:spcBef>
              <a:buNone/>
              <a:defRPr>
                <a:solidFill>
                  <a:srgbClr val="888888"/>
                </a:solidFill>
              </a:defRPr>
            </a:lvl7pPr>
            <a:lvl8pPr indent="0" lvl="7" marL="0" algn="ctr">
              <a:spcBef>
                <a:spcPts val="0"/>
              </a:spcBef>
              <a:buNone/>
              <a:defRPr>
                <a:solidFill>
                  <a:srgbClr val="888888"/>
                </a:solidFill>
              </a:defRPr>
            </a:lvl8pPr>
            <a:lvl9pPr indent="0" lvl="8" marL="0" algn="ctr">
              <a:spcBef>
                <a:spcPts val="0"/>
              </a:spcBef>
              <a:buNone/>
              <a:defRPr>
                <a:solidFill>
                  <a:srgbClr val="888888"/>
                </a:solidFill>
              </a:defRPr>
            </a:lvl9pPr>
          </a:lstStyle>
          <a:p>
            <a:pPr indent="0" lvl="0" marL="0" rtl="0" algn="ctr">
              <a:spcBef>
                <a:spcPts val="0"/>
              </a:spcBef>
              <a:spcAft>
                <a:spcPts val="0"/>
              </a:spcAft>
              <a:buNone/>
            </a:pPr>
            <a:fld id="{00000000-1234-1234-1234-123412341234}" type="slidenum">
              <a:rPr lang="en-US"/>
              <a:t>‹#›</a:t>
            </a:fld>
            <a:endParaRPr/>
          </a:p>
        </p:txBody>
      </p:sp>
      <p:sp>
        <p:nvSpPr>
          <p:cNvPr id="264" name="Google Shape;264;p110"/>
          <p:cNvSpPr txBox="1"/>
          <p:nvPr>
            <p:ph idx="2" type="body"/>
          </p:nvPr>
        </p:nvSpPr>
        <p:spPr>
          <a:xfrm>
            <a:off x="643467" y="1540933"/>
            <a:ext cx="5120640" cy="4631267"/>
          </a:xfrm>
          <a:prstGeom prst="rect">
            <a:avLst/>
          </a:prstGeom>
          <a:noFill/>
          <a:ln>
            <a:noFill/>
          </a:ln>
        </p:spPr>
        <p:txBody>
          <a:bodyPr anchorCtr="0" anchor="t" bIns="45700" lIns="91425" spcFirstLastPara="1" rIns="91425" wrap="square" tIns="45700">
            <a:normAutofit/>
          </a:bodyPr>
          <a:lstStyle>
            <a:lvl1pPr indent="-370840" lvl="0" marL="457200" algn="l">
              <a:spcBef>
                <a:spcPts val="764"/>
              </a:spcBef>
              <a:spcAft>
                <a:spcPts val="0"/>
              </a:spcAft>
              <a:buSzPts val="2240"/>
              <a:buFont typeface="Open Sans"/>
              <a:buAutoNum type="alphaLcPeriod"/>
              <a:defRPr/>
            </a:lvl1pPr>
            <a:lvl2pPr indent="-228600" lvl="1" marL="914400" algn="l">
              <a:spcBef>
                <a:spcPts val="533"/>
              </a:spcBef>
              <a:spcAft>
                <a:spcPts val="0"/>
              </a:spcAft>
              <a:buSzPts val="1867"/>
              <a:buFont typeface="Open Sans"/>
              <a:buNone/>
              <a:defRPr/>
            </a:lvl2pPr>
            <a:lvl3pPr indent="-228600" lvl="2" marL="1371600" algn="l">
              <a:spcBef>
                <a:spcPts val="480"/>
              </a:spcBef>
              <a:spcAft>
                <a:spcPts val="0"/>
              </a:spcAft>
              <a:buSzPts val="1680"/>
              <a:buNone/>
              <a:defRPr/>
            </a:lvl3pPr>
            <a:lvl4pPr indent="-308610" lvl="3" marL="1828800" algn="l">
              <a:spcBef>
                <a:spcPts val="360"/>
              </a:spcBef>
              <a:spcAft>
                <a:spcPts val="0"/>
              </a:spcAft>
              <a:buSzPts val="1260"/>
              <a:buChar char="–"/>
              <a:defRPr/>
            </a:lvl4pPr>
            <a:lvl5pPr indent="-308610" lvl="4" marL="2286000" algn="l">
              <a:spcBef>
                <a:spcPts val="360"/>
              </a:spcBef>
              <a:spcAft>
                <a:spcPts val="0"/>
              </a:spcAft>
              <a:buSzPts val="1260"/>
              <a:buChar char="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65" name="Google Shape;265;p110"/>
          <p:cNvSpPr txBox="1"/>
          <p:nvPr>
            <p:ph idx="3" type="body"/>
          </p:nvPr>
        </p:nvSpPr>
        <p:spPr>
          <a:xfrm>
            <a:off x="292101" y="76200"/>
            <a:ext cx="8750300" cy="431800"/>
          </a:xfrm>
          <a:prstGeom prst="rect">
            <a:avLst/>
          </a:prstGeom>
          <a:noFill/>
          <a:ln>
            <a:noFill/>
          </a:ln>
        </p:spPr>
        <p:txBody>
          <a:bodyPr anchorCtr="0" anchor="t" bIns="45700" lIns="91425" spcFirstLastPara="1" rIns="91425" wrap="square" tIns="45700">
            <a:noAutofit/>
          </a:bodyPr>
          <a:lstStyle>
            <a:lvl1pPr indent="-228600" lvl="0" marL="457200" algn="l">
              <a:spcBef>
                <a:spcPts val="764"/>
              </a:spcBef>
              <a:spcAft>
                <a:spcPts val="0"/>
              </a:spcAft>
              <a:buSzPts val="1493"/>
              <a:buNone/>
              <a:defRPr sz="2133">
                <a:solidFill>
                  <a:schemeClr val="lt1"/>
                </a:solidFill>
              </a:defRPr>
            </a:lvl1pPr>
            <a:lvl2pPr indent="-308610" lvl="1" marL="914400" algn="l">
              <a:spcBef>
                <a:spcPts val="360"/>
              </a:spcBef>
              <a:spcAft>
                <a:spcPts val="0"/>
              </a:spcAft>
              <a:buSzPts val="1260"/>
              <a:buChar char="–"/>
              <a:defRPr/>
            </a:lvl2pPr>
            <a:lvl3pPr indent="-308610" lvl="2" marL="1371600" algn="l">
              <a:spcBef>
                <a:spcPts val="360"/>
              </a:spcBef>
              <a:spcAft>
                <a:spcPts val="0"/>
              </a:spcAft>
              <a:buSzPts val="1260"/>
              <a:buChar char="o"/>
              <a:defRPr/>
            </a:lvl3pPr>
            <a:lvl4pPr indent="-308610" lvl="3" marL="1828800" algn="l">
              <a:spcBef>
                <a:spcPts val="360"/>
              </a:spcBef>
              <a:spcAft>
                <a:spcPts val="0"/>
              </a:spcAft>
              <a:buSzPts val="1260"/>
              <a:buChar char="–"/>
              <a:defRPr/>
            </a:lvl4pPr>
            <a:lvl5pPr indent="-308610" lvl="4" marL="2286000" algn="l">
              <a:spcBef>
                <a:spcPts val="360"/>
              </a:spcBef>
              <a:spcAft>
                <a:spcPts val="0"/>
              </a:spcAft>
              <a:buSzPts val="1260"/>
              <a:buChar char="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pic>
        <p:nvPicPr>
          <p:cNvPr descr="knowledge check white.png" id="266" name="Google Shape;266;p110"/>
          <p:cNvPicPr preferRelativeResize="0"/>
          <p:nvPr/>
        </p:nvPicPr>
        <p:blipFill rotWithShape="1">
          <a:blip r:embed="rId2">
            <a:alphaModFix/>
          </a:blip>
          <a:srcRect b="0" l="0" r="0" t="0"/>
          <a:stretch/>
        </p:blipFill>
        <p:spPr>
          <a:xfrm>
            <a:off x="11697850" y="93135"/>
            <a:ext cx="347908" cy="396680"/>
          </a:xfrm>
          <a:prstGeom prst="rect">
            <a:avLst/>
          </a:prstGeom>
          <a:noFill/>
          <a:ln>
            <a:noFill/>
          </a:ln>
        </p:spPr>
      </p:pic>
      <p:sp>
        <p:nvSpPr>
          <p:cNvPr id="267" name="Google Shape;267;p110"/>
          <p:cNvSpPr txBox="1"/>
          <p:nvPr>
            <p:ph idx="4" type="body"/>
          </p:nvPr>
        </p:nvSpPr>
        <p:spPr>
          <a:xfrm>
            <a:off x="5977467" y="1540933"/>
            <a:ext cx="5120640" cy="4631267"/>
          </a:xfrm>
          <a:prstGeom prst="rect">
            <a:avLst/>
          </a:prstGeom>
          <a:noFill/>
          <a:ln>
            <a:noFill/>
          </a:ln>
        </p:spPr>
        <p:txBody>
          <a:bodyPr anchorCtr="0" anchor="t" bIns="45700" lIns="91425" spcFirstLastPara="1" rIns="91425" wrap="square" tIns="45700">
            <a:normAutofit/>
          </a:bodyPr>
          <a:lstStyle>
            <a:lvl1pPr indent="-370840" lvl="0" marL="457200" algn="l">
              <a:spcBef>
                <a:spcPts val="764"/>
              </a:spcBef>
              <a:spcAft>
                <a:spcPts val="0"/>
              </a:spcAft>
              <a:buSzPts val="2240"/>
              <a:buFont typeface="Open Sans"/>
              <a:buAutoNum type="alphaLcPeriod"/>
              <a:defRPr/>
            </a:lvl1pPr>
            <a:lvl2pPr indent="-228600" lvl="1" marL="914400" algn="l">
              <a:spcBef>
                <a:spcPts val="533"/>
              </a:spcBef>
              <a:spcAft>
                <a:spcPts val="0"/>
              </a:spcAft>
              <a:buSzPts val="1867"/>
              <a:buFont typeface="Open Sans"/>
              <a:buNone/>
              <a:defRPr/>
            </a:lvl2pPr>
            <a:lvl3pPr indent="-228600" lvl="2" marL="1371600" algn="l">
              <a:spcBef>
                <a:spcPts val="480"/>
              </a:spcBef>
              <a:spcAft>
                <a:spcPts val="0"/>
              </a:spcAft>
              <a:buSzPts val="1680"/>
              <a:buNone/>
              <a:defRPr/>
            </a:lvl3pPr>
            <a:lvl4pPr indent="-308610" lvl="3" marL="1828800" algn="l">
              <a:spcBef>
                <a:spcPts val="360"/>
              </a:spcBef>
              <a:spcAft>
                <a:spcPts val="0"/>
              </a:spcAft>
              <a:buSzPts val="1260"/>
              <a:buChar char="–"/>
              <a:defRPr/>
            </a:lvl4pPr>
            <a:lvl5pPr indent="-308610" lvl="4" marL="2286000" algn="l">
              <a:spcBef>
                <a:spcPts val="360"/>
              </a:spcBef>
              <a:spcAft>
                <a:spcPts val="0"/>
              </a:spcAft>
              <a:buSzPts val="1260"/>
              <a:buChar char="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mmary Quiz 1-column">
  <p:cSld name="Summary Quiz 1-column">
    <p:spTree>
      <p:nvGrpSpPr>
        <p:cNvPr id="268" name="Shape 268"/>
        <p:cNvGrpSpPr/>
        <p:nvPr/>
      </p:nvGrpSpPr>
      <p:grpSpPr>
        <a:xfrm>
          <a:off x="0" y="0"/>
          <a:ext cx="0" cy="0"/>
          <a:chOff x="0" y="0"/>
          <a:chExt cx="0" cy="0"/>
        </a:xfrm>
      </p:grpSpPr>
      <p:sp>
        <p:nvSpPr>
          <p:cNvPr id="269" name="Google Shape;269;p111"/>
          <p:cNvSpPr txBox="1"/>
          <p:nvPr>
            <p:ph idx="1" type="body"/>
          </p:nvPr>
        </p:nvSpPr>
        <p:spPr>
          <a:xfrm>
            <a:off x="633984" y="685800"/>
            <a:ext cx="10464800" cy="1600200"/>
          </a:xfrm>
          <a:prstGeom prst="rect">
            <a:avLst/>
          </a:prstGeom>
          <a:noFill/>
          <a:ln>
            <a:noFill/>
          </a:ln>
        </p:spPr>
        <p:txBody>
          <a:bodyPr anchorCtr="0" anchor="t" bIns="45700" lIns="91425" spcFirstLastPara="1" rIns="91425" wrap="square" tIns="45700">
            <a:normAutofit/>
          </a:bodyPr>
          <a:lstStyle>
            <a:lvl1pPr indent="-228600" lvl="0" marL="457200" algn="l">
              <a:spcBef>
                <a:spcPts val="764"/>
              </a:spcBef>
              <a:spcAft>
                <a:spcPts val="0"/>
              </a:spcAft>
              <a:buSzPts val="2987"/>
              <a:buNone/>
              <a:defRPr b="0" i="0" sz="4267">
                <a:solidFill>
                  <a:schemeClr val="dk2"/>
                </a:solidFill>
                <a:latin typeface="Open Sans"/>
                <a:ea typeface="Open Sans"/>
                <a:cs typeface="Open Sans"/>
                <a:sym typeface="Open Sans"/>
              </a:defRPr>
            </a:lvl1pPr>
            <a:lvl2pPr indent="-347148" lvl="1" marL="914400" algn="l">
              <a:spcBef>
                <a:spcPts val="533"/>
              </a:spcBef>
              <a:spcAft>
                <a:spcPts val="0"/>
              </a:spcAft>
              <a:buClr>
                <a:schemeClr val="dk2"/>
              </a:buClr>
              <a:buSzPts val="1867"/>
              <a:buFont typeface="Merriweather Sans"/>
              <a:buChar char="&gt;"/>
              <a:defRPr>
                <a:solidFill>
                  <a:schemeClr val="dk2"/>
                </a:solidFill>
              </a:defRPr>
            </a:lvl2pPr>
            <a:lvl3pPr indent="-308610" lvl="2" marL="1371600" algn="l">
              <a:spcBef>
                <a:spcPts val="360"/>
              </a:spcBef>
              <a:spcAft>
                <a:spcPts val="0"/>
              </a:spcAft>
              <a:buSzPts val="1260"/>
              <a:buChar char="o"/>
              <a:defRPr/>
            </a:lvl3pPr>
            <a:lvl4pPr indent="-308610" lvl="3" marL="1828800" algn="l">
              <a:spcBef>
                <a:spcPts val="360"/>
              </a:spcBef>
              <a:spcAft>
                <a:spcPts val="0"/>
              </a:spcAft>
              <a:buSzPts val="1260"/>
              <a:buChar char="–"/>
              <a:defRPr/>
            </a:lvl4pPr>
            <a:lvl5pPr indent="-308610" lvl="4" marL="2286000" algn="l">
              <a:spcBef>
                <a:spcPts val="360"/>
              </a:spcBef>
              <a:spcAft>
                <a:spcPts val="0"/>
              </a:spcAft>
              <a:buSzPts val="1260"/>
              <a:buChar char="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70" name="Google Shape;270;p111"/>
          <p:cNvSpPr txBox="1"/>
          <p:nvPr>
            <p:ph idx="12" type="sldNum"/>
          </p:nvPr>
        </p:nvSpPr>
        <p:spPr>
          <a:xfrm>
            <a:off x="11379200" y="6356351"/>
            <a:ext cx="609600" cy="366183"/>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solidFill>
                  <a:srgbClr val="888888"/>
                </a:solidFill>
              </a:defRPr>
            </a:lvl1pPr>
            <a:lvl2pPr indent="0" lvl="1" marL="0" algn="ctr">
              <a:spcBef>
                <a:spcPts val="0"/>
              </a:spcBef>
              <a:buNone/>
              <a:defRPr>
                <a:solidFill>
                  <a:srgbClr val="888888"/>
                </a:solidFill>
              </a:defRPr>
            </a:lvl2pPr>
            <a:lvl3pPr indent="0" lvl="2" marL="0" algn="ctr">
              <a:spcBef>
                <a:spcPts val="0"/>
              </a:spcBef>
              <a:buNone/>
              <a:defRPr>
                <a:solidFill>
                  <a:srgbClr val="888888"/>
                </a:solidFill>
              </a:defRPr>
            </a:lvl3pPr>
            <a:lvl4pPr indent="0" lvl="3" marL="0" algn="ctr">
              <a:spcBef>
                <a:spcPts val="0"/>
              </a:spcBef>
              <a:buNone/>
              <a:defRPr>
                <a:solidFill>
                  <a:srgbClr val="888888"/>
                </a:solidFill>
              </a:defRPr>
            </a:lvl4pPr>
            <a:lvl5pPr indent="0" lvl="4" marL="0" algn="ctr">
              <a:spcBef>
                <a:spcPts val="0"/>
              </a:spcBef>
              <a:buNone/>
              <a:defRPr>
                <a:solidFill>
                  <a:srgbClr val="888888"/>
                </a:solidFill>
              </a:defRPr>
            </a:lvl5pPr>
            <a:lvl6pPr indent="0" lvl="5" marL="0" algn="ctr">
              <a:spcBef>
                <a:spcPts val="0"/>
              </a:spcBef>
              <a:buNone/>
              <a:defRPr>
                <a:solidFill>
                  <a:srgbClr val="888888"/>
                </a:solidFill>
              </a:defRPr>
            </a:lvl6pPr>
            <a:lvl7pPr indent="0" lvl="6" marL="0" algn="ctr">
              <a:spcBef>
                <a:spcPts val="0"/>
              </a:spcBef>
              <a:buNone/>
              <a:defRPr>
                <a:solidFill>
                  <a:srgbClr val="888888"/>
                </a:solidFill>
              </a:defRPr>
            </a:lvl7pPr>
            <a:lvl8pPr indent="0" lvl="7" marL="0" algn="ctr">
              <a:spcBef>
                <a:spcPts val="0"/>
              </a:spcBef>
              <a:buNone/>
              <a:defRPr>
                <a:solidFill>
                  <a:srgbClr val="888888"/>
                </a:solidFill>
              </a:defRPr>
            </a:lvl8pPr>
            <a:lvl9pPr indent="0" lvl="8" marL="0" algn="ctr">
              <a:spcBef>
                <a:spcPts val="0"/>
              </a:spcBef>
              <a:buNone/>
              <a:defRPr>
                <a:solidFill>
                  <a:srgbClr val="888888"/>
                </a:solidFill>
              </a:defRPr>
            </a:lvl9pPr>
          </a:lstStyle>
          <a:p>
            <a:pPr indent="0" lvl="0" marL="0" rtl="0" algn="ctr">
              <a:spcBef>
                <a:spcPts val="0"/>
              </a:spcBef>
              <a:spcAft>
                <a:spcPts val="0"/>
              </a:spcAft>
              <a:buNone/>
            </a:pPr>
            <a:fld id="{00000000-1234-1234-1234-123412341234}" type="slidenum">
              <a:rPr lang="en-US"/>
              <a:t>‹#›</a:t>
            </a:fld>
            <a:endParaRPr/>
          </a:p>
        </p:txBody>
      </p:sp>
      <p:sp>
        <p:nvSpPr>
          <p:cNvPr id="271" name="Google Shape;271;p111"/>
          <p:cNvSpPr txBox="1"/>
          <p:nvPr>
            <p:ph idx="2" type="body"/>
          </p:nvPr>
        </p:nvSpPr>
        <p:spPr>
          <a:xfrm>
            <a:off x="711200" y="2311400"/>
            <a:ext cx="10363200" cy="3860800"/>
          </a:xfrm>
          <a:prstGeom prst="rect">
            <a:avLst/>
          </a:prstGeom>
          <a:noFill/>
          <a:ln>
            <a:noFill/>
          </a:ln>
        </p:spPr>
        <p:txBody>
          <a:bodyPr anchorCtr="0" anchor="t" bIns="45700" lIns="91425" spcFirstLastPara="1" rIns="91425" wrap="square" tIns="45700">
            <a:normAutofit/>
          </a:bodyPr>
          <a:lstStyle>
            <a:lvl1pPr indent="-370840" lvl="0" marL="457200" algn="l">
              <a:spcBef>
                <a:spcPts val="764"/>
              </a:spcBef>
              <a:spcAft>
                <a:spcPts val="0"/>
              </a:spcAft>
              <a:buSzPts val="2240"/>
              <a:buFont typeface="Open Sans"/>
              <a:buAutoNum type="alphaLcPeriod"/>
              <a:defRPr/>
            </a:lvl1pPr>
            <a:lvl2pPr indent="-228600" lvl="1" marL="914400" algn="l">
              <a:spcBef>
                <a:spcPts val="533"/>
              </a:spcBef>
              <a:spcAft>
                <a:spcPts val="0"/>
              </a:spcAft>
              <a:buSzPts val="1867"/>
              <a:buFont typeface="Open Sans"/>
              <a:buNone/>
              <a:defRPr/>
            </a:lvl2pPr>
            <a:lvl3pPr indent="-228600" lvl="2" marL="1371600" algn="l">
              <a:spcBef>
                <a:spcPts val="480"/>
              </a:spcBef>
              <a:spcAft>
                <a:spcPts val="0"/>
              </a:spcAft>
              <a:buSzPts val="1680"/>
              <a:buNone/>
              <a:defRPr/>
            </a:lvl3pPr>
            <a:lvl4pPr indent="-308610" lvl="3" marL="1828800" algn="l">
              <a:spcBef>
                <a:spcPts val="360"/>
              </a:spcBef>
              <a:spcAft>
                <a:spcPts val="0"/>
              </a:spcAft>
              <a:buSzPts val="1260"/>
              <a:buChar char="–"/>
              <a:defRPr/>
            </a:lvl4pPr>
            <a:lvl5pPr indent="-308610" lvl="4" marL="2286000" algn="l">
              <a:spcBef>
                <a:spcPts val="360"/>
              </a:spcBef>
              <a:spcAft>
                <a:spcPts val="0"/>
              </a:spcAft>
              <a:buSzPts val="1260"/>
              <a:buChar char="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72" name="Google Shape;272;p111"/>
          <p:cNvSpPr txBox="1"/>
          <p:nvPr>
            <p:ph idx="3" type="body"/>
          </p:nvPr>
        </p:nvSpPr>
        <p:spPr>
          <a:xfrm>
            <a:off x="292101" y="76200"/>
            <a:ext cx="8750300" cy="431800"/>
          </a:xfrm>
          <a:prstGeom prst="rect">
            <a:avLst/>
          </a:prstGeom>
          <a:noFill/>
          <a:ln>
            <a:noFill/>
          </a:ln>
        </p:spPr>
        <p:txBody>
          <a:bodyPr anchorCtr="0" anchor="t" bIns="45700" lIns="91425" spcFirstLastPara="1" rIns="91425" wrap="square" tIns="45700">
            <a:noAutofit/>
          </a:bodyPr>
          <a:lstStyle>
            <a:lvl1pPr indent="-228600" lvl="0" marL="457200" algn="l">
              <a:spcBef>
                <a:spcPts val="764"/>
              </a:spcBef>
              <a:spcAft>
                <a:spcPts val="0"/>
              </a:spcAft>
              <a:buSzPts val="1493"/>
              <a:buNone/>
              <a:defRPr sz="2133">
                <a:solidFill>
                  <a:schemeClr val="lt1"/>
                </a:solidFill>
              </a:defRPr>
            </a:lvl1pPr>
            <a:lvl2pPr indent="-308610" lvl="1" marL="914400" algn="l">
              <a:spcBef>
                <a:spcPts val="360"/>
              </a:spcBef>
              <a:spcAft>
                <a:spcPts val="0"/>
              </a:spcAft>
              <a:buSzPts val="1260"/>
              <a:buChar char="–"/>
              <a:defRPr/>
            </a:lvl2pPr>
            <a:lvl3pPr indent="-308610" lvl="2" marL="1371600" algn="l">
              <a:spcBef>
                <a:spcPts val="360"/>
              </a:spcBef>
              <a:spcAft>
                <a:spcPts val="0"/>
              </a:spcAft>
              <a:buSzPts val="1260"/>
              <a:buChar char="o"/>
              <a:defRPr/>
            </a:lvl3pPr>
            <a:lvl4pPr indent="-308610" lvl="3" marL="1828800" algn="l">
              <a:spcBef>
                <a:spcPts val="360"/>
              </a:spcBef>
              <a:spcAft>
                <a:spcPts val="0"/>
              </a:spcAft>
              <a:buSzPts val="1260"/>
              <a:buChar char="–"/>
              <a:defRPr/>
            </a:lvl4pPr>
            <a:lvl5pPr indent="-308610" lvl="4" marL="2286000" algn="l">
              <a:spcBef>
                <a:spcPts val="360"/>
              </a:spcBef>
              <a:spcAft>
                <a:spcPts val="0"/>
              </a:spcAft>
              <a:buSzPts val="1260"/>
              <a:buChar char="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pic>
        <p:nvPicPr>
          <p:cNvPr descr="knowledge check white.png" id="273" name="Google Shape;273;p111"/>
          <p:cNvPicPr preferRelativeResize="0"/>
          <p:nvPr/>
        </p:nvPicPr>
        <p:blipFill rotWithShape="1">
          <a:blip r:embed="rId2">
            <a:alphaModFix/>
          </a:blip>
          <a:srcRect b="0" l="0" r="0" t="0"/>
          <a:stretch/>
        </p:blipFill>
        <p:spPr>
          <a:xfrm>
            <a:off x="11697850" y="93135"/>
            <a:ext cx="347908" cy="396680"/>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 line Summary Quiz, 1-column">
  <p:cSld name="1 line Summary Quiz, 1-column">
    <p:spTree>
      <p:nvGrpSpPr>
        <p:cNvPr id="274" name="Shape 274"/>
        <p:cNvGrpSpPr/>
        <p:nvPr/>
      </p:nvGrpSpPr>
      <p:grpSpPr>
        <a:xfrm>
          <a:off x="0" y="0"/>
          <a:ext cx="0" cy="0"/>
          <a:chOff x="0" y="0"/>
          <a:chExt cx="0" cy="0"/>
        </a:xfrm>
      </p:grpSpPr>
      <p:sp>
        <p:nvSpPr>
          <p:cNvPr id="275" name="Google Shape;275;p112"/>
          <p:cNvSpPr txBox="1"/>
          <p:nvPr>
            <p:ph idx="1" type="body"/>
          </p:nvPr>
        </p:nvSpPr>
        <p:spPr>
          <a:xfrm>
            <a:off x="633984" y="685800"/>
            <a:ext cx="10464800" cy="778933"/>
          </a:xfrm>
          <a:prstGeom prst="rect">
            <a:avLst/>
          </a:prstGeom>
          <a:noFill/>
          <a:ln>
            <a:noFill/>
          </a:ln>
        </p:spPr>
        <p:txBody>
          <a:bodyPr anchorCtr="0" anchor="t" bIns="45700" lIns="91425" spcFirstLastPara="1" rIns="91425" wrap="square" tIns="45700">
            <a:normAutofit/>
          </a:bodyPr>
          <a:lstStyle>
            <a:lvl1pPr indent="-228600" lvl="0" marL="457200" algn="l">
              <a:spcBef>
                <a:spcPts val="764"/>
              </a:spcBef>
              <a:spcAft>
                <a:spcPts val="0"/>
              </a:spcAft>
              <a:buSzPts val="2987"/>
              <a:buNone/>
              <a:defRPr b="0" i="0" sz="4267">
                <a:solidFill>
                  <a:schemeClr val="dk2"/>
                </a:solidFill>
                <a:latin typeface="Open Sans"/>
                <a:ea typeface="Open Sans"/>
                <a:cs typeface="Open Sans"/>
                <a:sym typeface="Open Sans"/>
              </a:defRPr>
            </a:lvl1pPr>
            <a:lvl2pPr indent="-347148" lvl="1" marL="914400" algn="l">
              <a:spcBef>
                <a:spcPts val="533"/>
              </a:spcBef>
              <a:spcAft>
                <a:spcPts val="0"/>
              </a:spcAft>
              <a:buClr>
                <a:schemeClr val="dk2"/>
              </a:buClr>
              <a:buSzPts val="1867"/>
              <a:buFont typeface="Merriweather Sans"/>
              <a:buChar char="&gt;"/>
              <a:defRPr>
                <a:solidFill>
                  <a:schemeClr val="dk2"/>
                </a:solidFill>
              </a:defRPr>
            </a:lvl2pPr>
            <a:lvl3pPr indent="-308610" lvl="2" marL="1371600" algn="l">
              <a:spcBef>
                <a:spcPts val="360"/>
              </a:spcBef>
              <a:spcAft>
                <a:spcPts val="0"/>
              </a:spcAft>
              <a:buSzPts val="1260"/>
              <a:buChar char="o"/>
              <a:defRPr/>
            </a:lvl3pPr>
            <a:lvl4pPr indent="-308610" lvl="3" marL="1828800" algn="l">
              <a:spcBef>
                <a:spcPts val="360"/>
              </a:spcBef>
              <a:spcAft>
                <a:spcPts val="0"/>
              </a:spcAft>
              <a:buSzPts val="1260"/>
              <a:buChar char="–"/>
              <a:defRPr/>
            </a:lvl4pPr>
            <a:lvl5pPr indent="-308610" lvl="4" marL="2286000" algn="l">
              <a:spcBef>
                <a:spcPts val="360"/>
              </a:spcBef>
              <a:spcAft>
                <a:spcPts val="0"/>
              </a:spcAft>
              <a:buSzPts val="1260"/>
              <a:buChar char="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76" name="Google Shape;276;p112"/>
          <p:cNvSpPr txBox="1"/>
          <p:nvPr>
            <p:ph idx="12" type="sldNum"/>
          </p:nvPr>
        </p:nvSpPr>
        <p:spPr>
          <a:xfrm>
            <a:off x="11379200" y="6356351"/>
            <a:ext cx="609600" cy="366183"/>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solidFill>
                  <a:srgbClr val="888888"/>
                </a:solidFill>
              </a:defRPr>
            </a:lvl1pPr>
            <a:lvl2pPr indent="0" lvl="1" marL="0" algn="ctr">
              <a:spcBef>
                <a:spcPts val="0"/>
              </a:spcBef>
              <a:buNone/>
              <a:defRPr>
                <a:solidFill>
                  <a:srgbClr val="888888"/>
                </a:solidFill>
              </a:defRPr>
            </a:lvl2pPr>
            <a:lvl3pPr indent="0" lvl="2" marL="0" algn="ctr">
              <a:spcBef>
                <a:spcPts val="0"/>
              </a:spcBef>
              <a:buNone/>
              <a:defRPr>
                <a:solidFill>
                  <a:srgbClr val="888888"/>
                </a:solidFill>
              </a:defRPr>
            </a:lvl3pPr>
            <a:lvl4pPr indent="0" lvl="3" marL="0" algn="ctr">
              <a:spcBef>
                <a:spcPts val="0"/>
              </a:spcBef>
              <a:buNone/>
              <a:defRPr>
                <a:solidFill>
                  <a:srgbClr val="888888"/>
                </a:solidFill>
              </a:defRPr>
            </a:lvl4pPr>
            <a:lvl5pPr indent="0" lvl="4" marL="0" algn="ctr">
              <a:spcBef>
                <a:spcPts val="0"/>
              </a:spcBef>
              <a:buNone/>
              <a:defRPr>
                <a:solidFill>
                  <a:srgbClr val="888888"/>
                </a:solidFill>
              </a:defRPr>
            </a:lvl5pPr>
            <a:lvl6pPr indent="0" lvl="5" marL="0" algn="ctr">
              <a:spcBef>
                <a:spcPts val="0"/>
              </a:spcBef>
              <a:buNone/>
              <a:defRPr>
                <a:solidFill>
                  <a:srgbClr val="888888"/>
                </a:solidFill>
              </a:defRPr>
            </a:lvl6pPr>
            <a:lvl7pPr indent="0" lvl="6" marL="0" algn="ctr">
              <a:spcBef>
                <a:spcPts val="0"/>
              </a:spcBef>
              <a:buNone/>
              <a:defRPr>
                <a:solidFill>
                  <a:srgbClr val="888888"/>
                </a:solidFill>
              </a:defRPr>
            </a:lvl7pPr>
            <a:lvl8pPr indent="0" lvl="7" marL="0" algn="ctr">
              <a:spcBef>
                <a:spcPts val="0"/>
              </a:spcBef>
              <a:buNone/>
              <a:defRPr>
                <a:solidFill>
                  <a:srgbClr val="888888"/>
                </a:solidFill>
              </a:defRPr>
            </a:lvl8pPr>
            <a:lvl9pPr indent="0" lvl="8" marL="0" algn="ctr">
              <a:spcBef>
                <a:spcPts val="0"/>
              </a:spcBef>
              <a:buNone/>
              <a:defRPr>
                <a:solidFill>
                  <a:srgbClr val="888888"/>
                </a:solidFill>
              </a:defRPr>
            </a:lvl9pPr>
          </a:lstStyle>
          <a:p>
            <a:pPr indent="0" lvl="0" marL="0" rtl="0" algn="ctr">
              <a:spcBef>
                <a:spcPts val="0"/>
              </a:spcBef>
              <a:spcAft>
                <a:spcPts val="0"/>
              </a:spcAft>
              <a:buNone/>
            </a:pPr>
            <a:fld id="{00000000-1234-1234-1234-123412341234}" type="slidenum">
              <a:rPr lang="en-US"/>
              <a:t>‹#›</a:t>
            </a:fld>
            <a:endParaRPr/>
          </a:p>
        </p:txBody>
      </p:sp>
      <p:sp>
        <p:nvSpPr>
          <p:cNvPr id="277" name="Google Shape;277;p112"/>
          <p:cNvSpPr txBox="1"/>
          <p:nvPr>
            <p:ph idx="2" type="body"/>
          </p:nvPr>
        </p:nvSpPr>
        <p:spPr>
          <a:xfrm>
            <a:off x="711200" y="1507067"/>
            <a:ext cx="10363200" cy="4665133"/>
          </a:xfrm>
          <a:prstGeom prst="rect">
            <a:avLst/>
          </a:prstGeom>
          <a:noFill/>
          <a:ln>
            <a:noFill/>
          </a:ln>
        </p:spPr>
        <p:txBody>
          <a:bodyPr anchorCtr="0" anchor="t" bIns="45700" lIns="91425" spcFirstLastPara="1" rIns="91425" wrap="square" tIns="45700">
            <a:normAutofit/>
          </a:bodyPr>
          <a:lstStyle>
            <a:lvl1pPr indent="-370840" lvl="0" marL="457200" algn="l">
              <a:spcBef>
                <a:spcPts val="764"/>
              </a:spcBef>
              <a:spcAft>
                <a:spcPts val="0"/>
              </a:spcAft>
              <a:buSzPts val="2240"/>
              <a:buFont typeface="Open Sans"/>
              <a:buAutoNum type="alphaLcPeriod"/>
              <a:defRPr/>
            </a:lvl1pPr>
            <a:lvl2pPr indent="-228600" lvl="1" marL="914400" algn="l">
              <a:spcBef>
                <a:spcPts val="533"/>
              </a:spcBef>
              <a:spcAft>
                <a:spcPts val="0"/>
              </a:spcAft>
              <a:buSzPts val="1867"/>
              <a:buFont typeface="Open Sans"/>
              <a:buNone/>
              <a:defRPr/>
            </a:lvl2pPr>
            <a:lvl3pPr indent="-228600" lvl="2" marL="1371600" algn="l">
              <a:spcBef>
                <a:spcPts val="480"/>
              </a:spcBef>
              <a:spcAft>
                <a:spcPts val="0"/>
              </a:spcAft>
              <a:buSzPts val="1680"/>
              <a:buNone/>
              <a:defRPr/>
            </a:lvl3pPr>
            <a:lvl4pPr indent="-308610" lvl="3" marL="1828800" algn="l">
              <a:spcBef>
                <a:spcPts val="360"/>
              </a:spcBef>
              <a:spcAft>
                <a:spcPts val="0"/>
              </a:spcAft>
              <a:buSzPts val="1260"/>
              <a:buChar char="–"/>
              <a:defRPr/>
            </a:lvl4pPr>
            <a:lvl5pPr indent="-308610" lvl="4" marL="2286000" algn="l">
              <a:spcBef>
                <a:spcPts val="360"/>
              </a:spcBef>
              <a:spcAft>
                <a:spcPts val="0"/>
              </a:spcAft>
              <a:buSzPts val="1260"/>
              <a:buChar char="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78" name="Google Shape;278;p112"/>
          <p:cNvSpPr txBox="1"/>
          <p:nvPr>
            <p:ph idx="3" type="body"/>
          </p:nvPr>
        </p:nvSpPr>
        <p:spPr>
          <a:xfrm>
            <a:off x="292101" y="76200"/>
            <a:ext cx="8750300" cy="431800"/>
          </a:xfrm>
          <a:prstGeom prst="rect">
            <a:avLst/>
          </a:prstGeom>
          <a:noFill/>
          <a:ln>
            <a:noFill/>
          </a:ln>
        </p:spPr>
        <p:txBody>
          <a:bodyPr anchorCtr="0" anchor="t" bIns="45700" lIns="91425" spcFirstLastPara="1" rIns="91425" wrap="square" tIns="45700">
            <a:noAutofit/>
          </a:bodyPr>
          <a:lstStyle>
            <a:lvl1pPr indent="-228600" lvl="0" marL="457200" algn="l">
              <a:spcBef>
                <a:spcPts val="764"/>
              </a:spcBef>
              <a:spcAft>
                <a:spcPts val="0"/>
              </a:spcAft>
              <a:buSzPts val="1493"/>
              <a:buNone/>
              <a:defRPr sz="2133">
                <a:solidFill>
                  <a:schemeClr val="lt1"/>
                </a:solidFill>
              </a:defRPr>
            </a:lvl1pPr>
            <a:lvl2pPr indent="-308610" lvl="1" marL="914400" algn="l">
              <a:spcBef>
                <a:spcPts val="360"/>
              </a:spcBef>
              <a:spcAft>
                <a:spcPts val="0"/>
              </a:spcAft>
              <a:buSzPts val="1260"/>
              <a:buChar char="–"/>
              <a:defRPr/>
            </a:lvl2pPr>
            <a:lvl3pPr indent="-308610" lvl="2" marL="1371600" algn="l">
              <a:spcBef>
                <a:spcPts val="360"/>
              </a:spcBef>
              <a:spcAft>
                <a:spcPts val="0"/>
              </a:spcAft>
              <a:buSzPts val="1260"/>
              <a:buChar char="o"/>
              <a:defRPr/>
            </a:lvl3pPr>
            <a:lvl4pPr indent="-308610" lvl="3" marL="1828800" algn="l">
              <a:spcBef>
                <a:spcPts val="360"/>
              </a:spcBef>
              <a:spcAft>
                <a:spcPts val="0"/>
              </a:spcAft>
              <a:buSzPts val="1260"/>
              <a:buChar char="–"/>
              <a:defRPr/>
            </a:lvl4pPr>
            <a:lvl5pPr indent="-308610" lvl="4" marL="2286000" algn="l">
              <a:spcBef>
                <a:spcPts val="360"/>
              </a:spcBef>
              <a:spcAft>
                <a:spcPts val="0"/>
              </a:spcAft>
              <a:buSzPts val="1260"/>
              <a:buChar char="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pic>
        <p:nvPicPr>
          <p:cNvPr descr="knowledge check white.png" id="279" name="Google Shape;279;p112"/>
          <p:cNvPicPr preferRelativeResize="0"/>
          <p:nvPr/>
        </p:nvPicPr>
        <p:blipFill rotWithShape="1">
          <a:blip r:embed="rId2">
            <a:alphaModFix/>
          </a:blip>
          <a:srcRect b="0" l="0" r="0" t="0"/>
          <a:stretch/>
        </p:blipFill>
        <p:spPr>
          <a:xfrm>
            <a:off x="11697850" y="93135"/>
            <a:ext cx="347908" cy="396680"/>
          </a:xfrm>
          <a:prstGeom prst="rect">
            <a:avLst/>
          </a:prstGeom>
          <a:noFill/>
          <a:ln>
            <a:noFill/>
          </a:ln>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lank">
  <p:cSld name="Title blank">
    <p:spTree>
      <p:nvGrpSpPr>
        <p:cNvPr id="280" name="Shape 280"/>
        <p:cNvGrpSpPr/>
        <p:nvPr/>
      </p:nvGrpSpPr>
      <p:grpSpPr>
        <a:xfrm>
          <a:off x="0" y="0"/>
          <a:ext cx="0" cy="0"/>
          <a:chOff x="0" y="0"/>
          <a:chExt cx="0" cy="0"/>
        </a:xfrm>
      </p:grpSpPr>
      <p:sp>
        <p:nvSpPr>
          <p:cNvPr id="281" name="Google Shape;281;p113"/>
          <p:cNvSpPr txBox="1"/>
          <p:nvPr>
            <p:ph idx="1" type="body"/>
          </p:nvPr>
        </p:nvSpPr>
        <p:spPr>
          <a:xfrm>
            <a:off x="633984" y="685800"/>
            <a:ext cx="10464800" cy="1600200"/>
          </a:xfrm>
          <a:prstGeom prst="rect">
            <a:avLst/>
          </a:prstGeom>
          <a:noFill/>
          <a:ln>
            <a:noFill/>
          </a:ln>
        </p:spPr>
        <p:txBody>
          <a:bodyPr anchorCtr="0" anchor="t" bIns="45700" lIns="91425" spcFirstLastPara="1" rIns="91425" wrap="square" tIns="45700">
            <a:normAutofit/>
          </a:bodyPr>
          <a:lstStyle>
            <a:lvl1pPr indent="-228600" lvl="0" marL="457200" algn="l">
              <a:spcBef>
                <a:spcPts val="764"/>
              </a:spcBef>
              <a:spcAft>
                <a:spcPts val="0"/>
              </a:spcAft>
              <a:buSzPts val="2987"/>
              <a:buNone/>
              <a:defRPr b="0" i="0" sz="4267">
                <a:solidFill>
                  <a:schemeClr val="dk2"/>
                </a:solidFill>
                <a:latin typeface="Open Sans"/>
                <a:ea typeface="Open Sans"/>
                <a:cs typeface="Open Sans"/>
                <a:sym typeface="Open Sans"/>
              </a:defRPr>
            </a:lvl1pPr>
            <a:lvl2pPr indent="-347148" lvl="1" marL="914400" algn="l">
              <a:spcBef>
                <a:spcPts val="533"/>
              </a:spcBef>
              <a:spcAft>
                <a:spcPts val="0"/>
              </a:spcAft>
              <a:buClr>
                <a:schemeClr val="dk2"/>
              </a:buClr>
              <a:buSzPts val="1867"/>
              <a:buFont typeface="Merriweather Sans"/>
              <a:buChar char="&gt;"/>
              <a:defRPr>
                <a:solidFill>
                  <a:schemeClr val="dk2"/>
                </a:solidFill>
              </a:defRPr>
            </a:lvl2pPr>
            <a:lvl3pPr indent="-308610" lvl="2" marL="1371600" algn="l">
              <a:spcBef>
                <a:spcPts val="360"/>
              </a:spcBef>
              <a:spcAft>
                <a:spcPts val="0"/>
              </a:spcAft>
              <a:buSzPts val="1260"/>
              <a:buChar char="o"/>
              <a:defRPr/>
            </a:lvl3pPr>
            <a:lvl4pPr indent="-308610" lvl="3" marL="1828800" algn="l">
              <a:spcBef>
                <a:spcPts val="360"/>
              </a:spcBef>
              <a:spcAft>
                <a:spcPts val="0"/>
              </a:spcAft>
              <a:buSzPts val="1260"/>
              <a:buChar char="–"/>
              <a:defRPr/>
            </a:lvl4pPr>
            <a:lvl5pPr indent="-308610" lvl="4" marL="2286000" algn="l">
              <a:spcBef>
                <a:spcPts val="360"/>
              </a:spcBef>
              <a:spcAft>
                <a:spcPts val="0"/>
              </a:spcAft>
              <a:buSzPts val="1260"/>
              <a:buChar char="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82" name="Google Shape;282;p113"/>
          <p:cNvSpPr txBox="1"/>
          <p:nvPr>
            <p:ph idx="2" type="body"/>
          </p:nvPr>
        </p:nvSpPr>
        <p:spPr>
          <a:xfrm>
            <a:off x="292101" y="76200"/>
            <a:ext cx="8750300" cy="431800"/>
          </a:xfrm>
          <a:prstGeom prst="rect">
            <a:avLst/>
          </a:prstGeom>
          <a:noFill/>
          <a:ln>
            <a:noFill/>
          </a:ln>
        </p:spPr>
        <p:txBody>
          <a:bodyPr anchorCtr="0" anchor="t" bIns="45700" lIns="91425" spcFirstLastPara="1" rIns="91425" wrap="square" tIns="45700">
            <a:noAutofit/>
          </a:bodyPr>
          <a:lstStyle>
            <a:lvl1pPr indent="-228600" lvl="0" marL="457200" algn="l">
              <a:spcBef>
                <a:spcPts val="764"/>
              </a:spcBef>
              <a:spcAft>
                <a:spcPts val="0"/>
              </a:spcAft>
              <a:buSzPts val="1493"/>
              <a:buNone/>
              <a:defRPr sz="2133">
                <a:solidFill>
                  <a:schemeClr val="lt1"/>
                </a:solidFill>
              </a:defRPr>
            </a:lvl1pPr>
            <a:lvl2pPr indent="-308610" lvl="1" marL="914400" algn="l">
              <a:spcBef>
                <a:spcPts val="360"/>
              </a:spcBef>
              <a:spcAft>
                <a:spcPts val="0"/>
              </a:spcAft>
              <a:buSzPts val="1260"/>
              <a:buChar char="–"/>
              <a:defRPr/>
            </a:lvl2pPr>
            <a:lvl3pPr indent="-308610" lvl="2" marL="1371600" algn="l">
              <a:spcBef>
                <a:spcPts val="360"/>
              </a:spcBef>
              <a:spcAft>
                <a:spcPts val="0"/>
              </a:spcAft>
              <a:buSzPts val="1260"/>
              <a:buChar char="o"/>
              <a:defRPr/>
            </a:lvl3pPr>
            <a:lvl4pPr indent="-308610" lvl="3" marL="1828800" algn="l">
              <a:spcBef>
                <a:spcPts val="360"/>
              </a:spcBef>
              <a:spcAft>
                <a:spcPts val="0"/>
              </a:spcAft>
              <a:buSzPts val="1260"/>
              <a:buChar char="–"/>
              <a:defRPr/>
            </a:lvl4pPr>
            <a:lvl5pPr indent="-308610" lvl="4" marL="2286000" algn="l">
              <a:spcBef>
                <a:spcPts val="360"/>
              </a:spcBef>
              <a:spcAft>
                <a:spcPts val="0"/>
              </a:spcAft>
              <a:buSzPts val="1260"/>
              <a:buChar char="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83" name="Google Shape;283;p113"/>
          <p:cNvSpPr txBox="1"/>
          <p:nvPr>
            <p:ph idx="12" type="sldNum"/>
          </p:nvPr>
        </p:nvSpPr>
        <p:spPr>
          <a:xfrm>
            <a:off x="11379200" y="6356351"/>
            <a:ext cx="609600" cy="366183"/>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solidFill>
                  <a:srgbClr val="888888"/>
                </a:solidFill>
              </a:defRPr>
            </a:lvl1pPr>
            <a:lvl2pPr indent="0" lvl="1" marL="0" algn="ctr">
              <a:spcBef>
                <a:spcPts val="0"/>
              </a:spcBef>
              <a:buNone/>
              <a:defRPr>
                <a:solidFill>
                  <a:srgbClr val="888888"/>
                </a:solidFill>
              </a:defRPr>
            </a:lvl2pPr>
            <a:lvl3pPr indent="0" lvl="2" marL="0" algn="ctr">
              <a:spcBef>
                <a:spcPts val="0"/>
              </a:spcBef>
              <a:buNone/>
              <a:defRPr>
                <a:solidFill>
                  <a:srgbClr val="888888"/>
                </a:solidFill>
              </a:defRPr>
            </a:lvl3pPr>
            <a:lvl4pPr indent="0" lvl="3" marL="0" algn="ctr">
              <a:spcBef>
                <a:spcPts val="0"/>
              </a:spcBef>
              <a:buNone/>
              <a:defRPr>
                <a:solidFill>
                  <a:srgbClr val="888888"/>
                </a:solidFill>
              </a:defRPr>
            </a:lvl4pPr>
            <a:lvl5pPr indent="0" lvl="4" marL="0" algn="ctr">
              <a:spcBef>
                <a:spcPts val="0"/>
              </a:spcBef>
              <a:buNone/>
              <a:defRPr>
                <a:solidFill>
                  <a:srgbClr val="888888"/>
                </a:solidFill>
              </a:defRPr>
            </a:lvl5pPr>
            <a:lvl6pPr indent="0" lvl="5" marL="0" algn="ctr">
              <a:spcBef>
                <a:spcPts val="0"/>
              </a:spcBef>
              <a:buNone/>
              <a:defRPr>
                <a:solidFill>
                  <a:srgbClr val="888888"/>
                </a:solidFill>
              </a:defRPr>
            </a:lvl6pPr>
            <a:lvl7pPr indent="0" lvl="6" marL="0" algn="ctr">
              <a:spcBef>
                <a:spcPts val="0"/>
              </a:spcBef>
              <a:buNone/>
              <a:defRPr>
                <a:solidFill>
                  <a:srgbClr val="888888"/>
                </a:solidFill>
              </a:defRPr>
            </a:lvl7pPr>
            <a:lvl8pPr indent="0" lvl="7" marL="0" algn="ctr">
              <a:spcBef>
                <a:spcPts val="0"/>
              </a:spcBef>
              <a:buNone/>
              <a:defRPr>
                <a:solidFill>
                  <a:srgbClr val="888888"/>
                </a:solidFill>
              </a:defRPr>
            </a:lvl8pPr>
            <a:lvl9pPr indent="0" lvl="8" marL="0" algn="ctr">
              <a:spcBef>
                <a:spcPts val="0"/>
              </a:spcBef>
              <a:buNone/>
              <a:defRPr>
                <a:solidFill>
                  <a:srgbClr val="888888"/>
                </a:solidFill>
              </a:defRPr>
            </a:lvl9pPr>
          </a:lstStyle>
          <a:p>
            <a:pPr indent="0" lvl="0" marL="0" rtl="0" algn="ctr">
              <a:spcBef>
                <a:spcPts val="0"/>
              </a:spcBef>
              <a:spcAft>
                <a:spcPts val="0"/>
              </a:spcAft>
              <a:buNone/>
            </a:pPr>
            <a:fld id="{00000000-1234-1234-1234-123412341234}" type="slidenum">
              <a:rPr lang="en-US"/>
              <a:t>‹#›</a:t>
            </a:fld>
            <a:endParaRPr/>
          </a:p>
        </p:txBody>
      </p:sp>
      <p:pic>
        <p:nvPicPr>
          <p:cNvPr descr="Lesson White.png" id="284" name="Google Shape;284;p113"/>
          <p:cNvPicPr preferRelativeResize="0"/>
          <p:nvPr/>
        </p:nvPicPr>
        <p:blipFill rotWithShape="1">
          <a:blip r:embed="rId2">
            <a:alphaModFix/>
          </a:blip>
          <a:srcRect b="0" l="0" r="0" t="0"/>
          <a:stretch/>
        </p:blipFill>
        <p:spPr>
          <a:xfrm>
            <a:off x="11705141" y="128469"/>
            <a:ext cx="276352" cy="345441"/>
          </a:xfrm>
          <a:prstGeom prst="rect">
            <a:avLst/>
          </a:prstGeom>
          <a:noFill/>
          <a:ln>
            <a:noFill/>
          </a:ln>
        </p:spPr>
      </p:pic>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column">
  <p:cSld name="Title 2-column">
    <p:spTree>
      <p:nvGrpSpPr>
        <p:cNvPr id="285" name="Shape 285"/>
        <p:cNvGrpSpPr/>
        <p:nvPr/>
      </p:nvGrpSpPr>
      <p:grpSpPr>
        <a:xfrm>
          <a:off x="0" y="0"/>
          <a:ext cx="0" cy="0"/>
          <a:chOff x="0" y="0"/>
          <a:chExt cx="0" cy="0"/>
        </a:xfrm>
      </p:grpSpPr>
      <p:sp>
        <p:nvSpPr>
          <p:cNvPr id="286" name="Google Shape;286;p114"/>
          <p:cNvSpPr txBox="1"/>
          <p:nvPr>
            <p:ph idx="1" type="body"/>
          </p:nvPr>
        </p:nvSpPr>
        <p:spPr>
          <a:xfrm>
            <a:off x="633984" y="685800"/>
            <a:ext cx="10464800" cy="1600200"/>
          </a:xfrm>
          <a:prstGeom prst="rect">
            <a:avLst/>
          </a:prstGeom>
          <a:noFill/>
          <a:ln>
            <a:noFill/>
          </a:ln>
        </p:spPr>
        <p:txBody>
          <a:bodyPr anchorCtr="0" anchor="t" bIns="45700" lIns="91425" spcFirstLastPara="1" rIns="91425" wrap="square" tIns="45700">
            <a:normAutofit/>
          </a:bodyPr>
          <a:lstStyle>
            <a:lvl1pPr indent="-228600" lvl="0" marL="457200" algn="l">
              <a:spcBef>
                <a:spcPts val="764"/>
              </a:spcBef>
              <a:spcAft>
                <a:spcPts val="0"/>
              </a:spcAft>
              <a:buSzPts val="2987"/>
              <a:buNone/>
              <a:defRPr b="0" i="0" sz="4267">
                <a:solidFill>
                  <a:schemeClr val="dk2"/>
                </a:solidFill>
                <a:latin typeface="Open Sans"/>
                <a:ea typeface="Open Sans"/>
                <a:cs typeface="Open Sans"/>
                <a:sym typeface="Open Sans"/>
              </a:defRPr>
            </a:lvl1pPr>
            <a:lvl2pPr indent="-347148" lvl="1" marL="914400" algn="l">
              <a:spcBef>
                <a:spcPts val="533"/>
              </a:spcBef>
              <a:spcAft>
                <a:spcPts val="0"/>
              </a:spcAft>
              <a:buClr>
                <a:schemeClr val="dk2"/>
              </a:buClr>
              <a:buSzPts val="1867"/>
              <a:buFont typeface="Merriweather Sans"/>
              <a:buChar char="&gt;"/>
              <a:defRPr>
                <a:solidFill>
                  <a:schemeClr val="dk2"/>
                </a:solidFill>
              </a:defRPr>
            </a:lvl2pPr>
            <a:lvl3pPr indent="-308610" lvl="2" marL="1371600" algn="l">
              <a:spcBef>
                <a:spcPts val="360"/>
              </a:spcBef>
              <a:spcAft>
                <a:spcPts val="0"/>
              </a:spcAft>
              <a:buSzPts val="1260"/>
              <a:buChar char="o"/>
              <a:defRPr/>
            </a:lvl3pPr>
            <a:lvl4pPr indent="-308610" lvl="3" marL="1828800" algn="l">
              <a:spcBef>
                <a:spcPts val="360"/>
              </a:spcBef>
              <a:spcAft>
                <a:spcPts val="0"/>
              </a:spcAft>
              <a:buSzPts val="1260"/>
              <a:buChar char="–"/>
              <a:defRPr/>
            </a:lvl4pPr>
            <a:lvl5pPr indent="-308610" lvl="4" marL="2286000" algn="l">
              <a:spcBef>
                <a:spcPts val="360"/>
              </a:spcBef>
              <a:spcAft>
                <a:spcPts val="0"/>
              </a:spcAft>
              <a:buSzPts val="1260"/>
              <a:buChar char="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87" name="Google Shape;287;p114"/>
          <p:cNvSpPr txBox="1"/>
          <p:nvPr>
            <p:ph idx="12" type="sldNum"/>
          </p:nvPr>
        </p:nvSpPr>
        <p:spPr>
          <a:xfrm>
            <a:off x="11379200" y="6356351"/>
            <a:ext cx="609600" cy="366183"/>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solidFill>
                  <a:srgbClr val="888888"/>
                </a:solidFill>
              </a:defRPr>
            </a:lvl1pPr>
            <a:lvl2pPr indent="0" lvl="1" marL="0" algn="ctr">
              <a:spcBef>
                <a:spcPts val="0"/>
              </a:spcBef>
              <a:buNone/>
              <a:defRPr>
                <a:solidFill>
                  <a:srgbClr val="888888"/>
                </a:solidFill>
              </a:defRPr>
            </a:lvl2pPr>
            <a:lvl3pPr indent="0" lvl="2" marL="0" algn="ctr">
              <a:spcBef>
                <a:spcPts val="0"/>
              </a:spcBef>
              <a:buNone/>
              <a:defRPr>
                <a:solidFill>
                  <a:srgbClr val="888888"/>
                </a:solidFill>
              </a:defRPr>
            </a:lvl3pPr>
            <a:lvl4pPr indent="0" lvl="3" marL="0" algn="ctr">
              <a:spcBef>
                <a:spcPts val="0"/>
              </a:spcBef>
              <a:buNone/>
              <a:defRPr>
                <a:solidFill>
                  <a:srgbClr val="888888"/>
                </a:solidFill>
              </a:defRPr>
            </a:lvl4pPr>
            <a:lvl5pPr indent="0" lvl="4" marL="0" algn="ctr">
              <a:spcBef>
                <a:spcPts val="0"/>
              </a:spcBef>
              <a:buNone/>
              <a:defRPr>
                <a:solidFill>
                  <a:srgbClr val="888888"/>
                </a:solidFill>
              </a:defRPr>
            </a:lvl5pPr>
            <a:lvl6pPr indent="0" lvl="5" marL="0" algn="ctr">
              <a:spcBef>
                <a:spcPts val="0"/>
              </a:spcBef>
              <a:buNone/>
              <a:defRPr>
                <a:solidFill>
                  <a:srgbClr val="888888"/>
                </a:solidFill>
              </a:defRPr>
            </a:lvl6pPr>
            <a:lvl7pPr indent="0" lvl="6" marL="0" algn="ctr">
              <a:spcBef>
                <a:spcPts val="0"/>
              </a:spcBef>
              <a:buNone/>
              <a:defRPr>
                <a:solidFill>
                  <a:srgbClr val="888888"/>
                </a:solidFill>
              </a:defRPr>
            </a:lvl7pPr>
            <a:lvl8pPr indent="0" lvl="7" marL="0" algn="ctr">
              <a:spcBef>
                <a:spcPts val="0"/>
              </a:spcBef>
              <a:buNone/>
              <a:defRPr>
                <a:solidFill>
                  <a:srgbClr val="888888"/>
                </a:solidFill>
              </a:defRPr>
            </a:lvl8pPr>
            <a:lvl9pPr indent="0" lvl="8" marL="0" algn="ctr">
              <a:spcBef>
                <a:spcPts val="0"/>
              </a:spcBef>
              <a:buNone/>
              <a:defRPr>
                <a:solidFill>
                  <a:srgbClr val="888888"/>
                </a:solidFill>
              </a:defRPr>
            </a:lvl9pPr>
          </a:lstStyle>
          <a:p>
            <a:pPr indent="0" lvl="0" marL="0" rtl="0" algn="ctr">
              <a:spcBef>
                <a:spcPts val="0"/>
              </a:spcBef>
              <a:spcAft>
                <a:spcPts val="0"/>
              </a:spcAft>
              <a:buNone/>
            </a:pPr>
            <a:fld id="{00000000-1234-1234-1234-123412341234}" type="slidenum">
              <a:rPr lang="en-US"/>
              <a:t>‹#›</a:t>
            </a:fld>
            <a:endParaRPr/>
          </a:p>
        </p:txBody>
      </p:sp>
      <p:sp>
        <p:nvSpPr>
          <p:cNvPr id="288" name="Google Shape;288;p114"/>
          <p:cNvSpPr txBox="1"/>
          <p:nvPr>
            <p:ph idx="2" type="body"/>
          </p:nvPr>
        </p:nvSpPr>
        <p:spPr>
          <a:xfrm>
            <a:off x="609600" y="2311400"/>
            <a:ext cx="5181600" cy="3962400"/>
          </a:xfrm>
          <a:prstGeom prst="rect">
            <a:avLst/>
          </a:prstGeom>
          <a:noFill/>
          <a:ln>
            <a:noFill/>
          </a:ln>
        </p:spPr>
        <p:txBody>
          <a:bodyPr anchorCtr="0" anchor="t" bIns="45700" lIns="91425" spcFirstLastPara="1" rIns="91425" wrap="square" tIns="45700">
            <a:normAutofit/>
          </a:bodyPr>
          <a:lstStyle>
            <a:lvl1pPr indent="-308610" lvl="0" marL="457200" algn="l">
              <a:spcBef>
                <a:spcPts val="764"/>
              </a:spcBef>
              <a:spcAft>
                <a:spcPts val="0"/>
              </a:spcAft>
              <a:buSzPts val="1260"/>
              <a:buChar char="•"/>
              <a:defRPr/>
            </a:lvl1pPr>
            <a:lvl2pPr indent="-308610" lvl="1" marL="914400" algn="l">
              <a:spcBef>
                <a:spcPts val="360"/>
              </a:spcBef>
              <a:spcAft>
                <a:spcPts val="0"/>
              </a:spcAft>
              <a:buSzPts val="1260"/>
              <a:buChar char="–"/>
              <a:defRPr/>
            </a:lvl2pPr>
            <a:lvl3pPr indent="-308610" lvl="2" marL="1371600" algn="l">
              <a:spcBef>
                <a:spcPts val="360"/>
              </a:spcBef>
              <a:spcAft>
                <a:spcPts val="0"/>
              </a:spcAft>
              <a:buSzPts val="1260"/>
              <a:buChar char="o"/>
              <a:defRPr/>
            </a:lvl3pPr>
            <a:lvl4pPr indent="-308610" lvl="3" marL="1828800" algn="l">
              <a:spcBef>
                <a:spcPts val="360"/>
              </a:spcBef>
              <a:spcAft>
                <a:spcPts val="0"/>
              </a:spcAft>
              <a:buSzPts val="1260"/>
              <a:buChar char="–"/>
              <a:defRPr/>
            </a:lvl4pPr>
            <a:lvl5pPr indent="-308610" lvl="4" marL="2286000" algn="l">
              <a:spcBef>
                <a:spcPts val="360"/>
              </a:spcBef>
              <a:spcAft>
                <a:spcPts val="0"/>
              </a:spcAft>
              <a:buSzPts val="1260"/>
              <a:buChar char="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89" name="Google Shape;289;p114"/>
          <p:cNvSpPr txBox="1"/>
          <p:nvPr>
            <p:ph idx="3" type="body"/>
          </p:nvPr>
        </p:nvSpPr>
        <p:spPr>
          <a:xfrm>
            <a:off x="5892800" y="2311400"/>
            <a:ext cx="5181600" cy="3962400"/>
          </a:xfrm>
          <a:prstGeom prst="rect">
            <a:avLst/>
          </a:prstGeom>
          <a:noFill/>
          <a:ln>
            <a:noFill/>
          </a:ln>
        </p:spPr>
        <p:txBody>
          <a:bodyPr anchorCtr="0" anchor="t" bIns="45700" lIns="91425" spcFirstLastPara="1" rIns="91425" wrap="square" tIns="45700">
            <a:normAutofit/>
          </a:bodyPr>
          <a:lstStyle>
            <a:lvl1pPr indent="-308610" lvl="0" marL="457200" algn="l">
              <a:spcBef>
                <a:spcPts val="764"/>
              </a:spcBef>
              <a:spcAft>
                <a:spcPts val="0"/>
              </a:spcAft>
              <a:buSzPts val="1260"/>
              <a:buChar char="•"/>
              <a:defRPr/>
            </a:lvl1pPr>
            <a:lvl2pPr indent="-308610" lvl="1" marL="914400" algn="l">
              <a:spcBef>
                <a:spcPts val="360"/>
              </a:spcBef>
              <a:spcAft>
                <a:spcPts val="0"/>
              </a:spcAft>
              <a:buSzPts val="1260"/>
              <a:buChar char="–"/>
              <a:defRPr/>
            </a:lvl2pPr>
            <a:lvl3pPr indent="-308610" lvl="2" marL="1371600" algn="l">
              <a:spcBef>
                <a:spcPts val="360"/>
              </a:spcBef>
              <a:spcAft>
                <a:spcPts val="0"/>
              </a:spcAft>
              <a:buSzPts val="1260"/>
              <a:buChar char="o"/>
              <a:defRPr/>
            </a:lvl3pPr>
            <a:lvl4pPr indent="-308610" lvl="3" marL="1828800" algn="l">
              <a:spcBef>
                <a:spcPts val="360"/>
              </a:spcBef>
              <a:spcAft>
                <a:spcPts val="0"/>
              </a:spcAft>
              <a:buSzPts val="1260"/>
              <a:buChar char="–"/>
              <a:defRPr/>
            </a:lvl4pPr>
            <a:lvl5pPr indent="-308610" lvl="4" marL="2286000" algn="l">
              <a:spcBef>
                <a:spcPts val="360"/>
              </a:spcBef>
              <a:spcAft>
                <a:spcPts val="0"/>
              </a:spcAft>
              <a:buSzPts val="1260"/>
              <a:buChar char="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90" name="Google Shape;290;p114"/>
          <p:cNvSpPr txBox="1"/>
          <p:nvPr>
            <p:ph idx="4" type="body"/>
          </p:nvPr>
        </p:nvSpPr>
        <p:spPr>
          <a:xfrm>
            <a:off x="292101" y="76200"/>
            <a:ext cx="8750300" cy="431800"/>
          </a:xfrm>
          <a:prstGeom prst="rect">
            <a:avLst/>
          </a:prstGeom>
          <a:noFill/>
          <a:ln>
            <a:noFill/>
          </a:ln>
        </p:spPr>
        <p:txBody>
          <a:bodyPr anchorCtr="0" anchor="t" bIns="45700" lIns="91425" spcFirstLastPara="1" rIns="91425" wrap="square" tIns="45700">
            <a:noAutofit/>
          </a:bodyPr>
          <a:lstStyle>
            <a:lvl1pPr indent="-228600" lvl="0" marL="457200" algn="l">
              <a:spcBef>
                <a:spcPts val="764"/>
              </a:spcBef>
              <a:spcAft>
                <a:spcPts val="0"/>
              </a:spcAft>
              <a:buSzPts val="1493"/>
              <a:buNone/>
              <a:defRPr sz="2133">
                <a:solidFill>
                  <a:schemeClr val="lt1"/>
                </a:solidFill>
              </a:defRPr>
            </a:lvl1pPr>
            <a:lvl2pPr indent="-308610" lvl="1" marL="914400" algn="l">
              <a:spcBef>
                <a:spcPts val="360"/>
              </a:spcBef>
              <a:spcAft>
                <a:spcPts val="0"/>
              </a:spcAft>
              <a:buSzPts val="1260"/>
              <a:buChar char="–"/>
              <a:defRPr/>
            </a:lvl2pPr>
            <a:lvl3pPr indent="-308610" lvl="2" marL="1371600" algn="l">
              <a:spcBef>
                <a:spcPts val="360"/>
              </a:spcBef>
              <a:spcAft>
                <a:spcPts val="0"/>
              </a:spcAft>
              <a:buSzPts val="1260"/>
              <a:buChar char="o"/>
              <a:defRPr/>
            </a:lvl3pPr>
            <a:lvl4pPr indent="-308610" lvl="3" marL="1828800" algn="l">
              <a:spcBef>
                <a:spcPts val="360"/>
              </a:spcBef>
              <a:spcAft>
                <a:spcPts val="0"/>
              </a:spcAft>
              <a:buSzPts val="1260"/>
              <a:buChar char="–"/>
              <a:defRPr/>
            </a:lvl4pPr>
            <a:lvl5pPr indent="-308610" lvl="4" marL="2286000" algn="l">
              <a:spcBef>
                <a:spcPts val="360"/>
              </a:spcBef>
              <a:spcAft>
                <a:spcPts val="0"/>
              </a:spcAft>
              <a:buSzPts val="1260"/>
              <a:buChar char="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0" name="Shape 30"/>
        <p:cNvGrpSpPr/>
        <p:nvPr/>
      </p:nvGrpSpPr>
      <p:grpSpPr>
        <a:xfrm>
          <a:off x="0" y="0"/>
          <a:ext cx="0" cy="0"/>
          <a:chOff x="0" y="0"/>
          <a:chExt cx="0" cy="0"/>
        </a:xfrm>
      </p:grpSpPr>
      <p:sp>
        <p:nvSpPr>
          <p:cNvPr id="31" name="Google Shape;31;p78"/>
          <p:cNvSpPr txBox="1"/>
          <p:nvPr>
            <p:ph type="title"/>
          </p:nvPr>
        </p:nvSpPr>
        <p:spPr>
          <a:xfrm>
            <a:off x="631926" y="559913"/>
            <a:ext cx="10893337" cy="964092"/>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78"/>
          <p:cNvSpPr txBox="1"/>
          <p:nvPr>
            <p:ph idx="1" type="body"/>
          </p:nvPr>
        </p:nvSpPr>
        <p:spPr>
          <a:xfrm>
            <a:off x="637792" y="1524000"/>
            <a:ext cx="10887473" cy="4648200"/>
          </a:xfrm>
          <a:prstGeom prst="rect">
            <a:avLst/>
          </a:prstGeom>
          <a:noFill/>
          <a:ln>
            <a:noFill/>
          </a:ln>
        </p:spPr>
        <p:txBody>
          <a:bodyPr anchorCtr="0" anchor="t" bIns="45700" lIns="91425" spcFirstLastPara="1" rIns="91425" wrap="square" tIns="45700">
            <a:normAutofit/>
          </a:bodyPr>
          <a:lstStyle>
            <a:lvl1pPr indent="-308610" lvl="0" marL="457200" algn="l">
              <a:spcBef>
                <a:spcPts val="764"/>
              </a:spcBef>
              <a:spcAft>
                <a:spcPts val="0"/>
              </a:spcAft>
              <a:buSzPts val="1260"/>
              <a:buChar char="•"/>
              <a:defRPr/>
            </a:lvl1pPr>
            <a:lvl2pPr indent="-308610" lvl="1" marL="914400" algn="l">
              <a:spcBef>
                <a:spcPts val="360"/>
              </a:spcBef>
              <a:spcAft>
                <a:spcPts val="0"/>
              </a:spcAft>
              <a:buSzPts val="1260"/>
              <a:buChar char="–"/>
              <a:defRPr/>
            </a:lvl2pPr>
            <a:lvl3pPr indent="-308610" lvl="2" marL="1371600" algn="l">
              <a:spcBef>
                <a:spcPts val="360"/>
              </a:spcBef>
              <a:spcAft>
                <a:spcPts val="0"/>
              </a:spcAft>
              <a:buSzPts val="1260"/>
              <a:buChar char="o"/>
              <a:defRPr/>
            </a:lvl3pPr>
            <a:lvl4pPr indent="-308610" lvl="3" marL="1828800" algn="l">
              <a:spcBef>
                <a:spcPts val="360"/>
              </a:spcBef>
              <a:spcAft>
                <a:spcPts val="0"/>
              </a:spcAft>
              <a:buSzPts val="1260"/>
              <a:buChar char="–"/>
              <a:defRPr/>
            </a:lvl4pPr>
            <a:lvl5pPr indent="-308610" lvl="4" marL="2286000" algn="l">
              <a:spcBef>
                <a:spcPts val="360"/>
              </a:spcBef>
              <a:spcAft>
                <a:spcPts val="0"/>
              </a:spcAft>
              <a:buSzPts val="1260"/>
              <a:buChar char="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3" name="Google Shape;33;p78"/>
          <p:cNvSpPr txBox="1"/>
          <p:nvPr>
            <p:ph idx="10" type="dt"/>
          </p:nvPr>
        </p:nvSpPr>
        <p:spPr>
          <a:xfrm>
            <a:off x="101600" y="6553200"/>
            <a:ext cx="2032000" cy="2286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1pPr>
            <a:lvl2pPr lvl="1"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2pPr>
            <a:lvl3pPr lvl="2"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3pPr>
            <a:lvl4pPr lvl="3"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4pPr>
            <a:lvl5pPr lvl="4"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5pPr>
            <a:lvl6pPr lvl="5"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6pPr>
            <a:lvl7pPr lvl="6"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7pPr>
            <a:lvl8pPr lvl="7"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8pPr>
            <a:lvl9pPr lvl="8"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9pPr>
          </a:lstStyle>
          <a:p/>
        </p:txBody>
      </p:sp>
      <p:sp>
        <p:nvSpPr>
          <p:cNvPr id="34" name="Google Shape;34;p78"/>
          <p:cNvSpPr txBox="1"/>
          <p:nvPr>
            <p:ph idx="12" type="sldNum"/>
          </p:nvPr>
        </p:nvSpPr>
        <p:spPr>
          <a:xfrm>
            <a:off x="11379200" y="6356351"/>
            <a:ext cx="609600" cy="366183"/>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600" u="none" cap="none" strike="noStrike">
                <a:solidFill>
                  <a:srgbClr val="888888"/>
                </a:solidFill>
                <a:latin typeface="Open Sans"/>
                <a:ea typeface="Open Sans"/>
                <a:cs typeface="Open Sans"/>
                <a:sym typeface="Open Sans"/>
              </a:defRPr>
            </a:lvl1pPr>
            <a:lvl2pPr indent="0" lvl="1" marL="0" algn="r">
              <a:spcBef>
                <a:spcPts val="0"/>
              </a:spcBef>
              <a:buNone/>
              <a:defRPr b="0" i="0" sz="1600" u="none" cap="none" strike="noStrike">
                <a:solidFill>
                  <a:srgbClr val="888888"/>
                </a:solidFill>
                <a:latin typeface="Open Sans"/>
                <a:ea typeface="Open Sans"/>
                <a:cs typeface="Open Sans"/>
                <a:sym typeface="Open Sans"/>
              </a:defRPr>
            </a:lvl2pPr>
            <a:lvl3pPr indent="0" lvl="2" marL="0" algn="r">
              <a:spcBef>
                <a:spcPts val="0"/>
              </a:spcBef>
              <a:buNone/>
              <a:defRPr b="0" i="0" sz="1600" u="none" cap="none" strike="noStrike">
                <a:solidFill>
                  <a:srgbClr val="888888"/>
                </a:solidFill>
                <a:latin typeface="Open Sans"/>
                <a:ea typeface="Open Sans"/>
                <a:cs typeface="Open Sans"/>
                <a:sym typeface="Open Sans"/>
              </a:defRPr>
            </a:lvl3pPr>
            <a:lvl4pPr indent="0" lvl="3" marL="0" algn="r">
              <a:spcBef>
                <a:spcPts val="0"/>
              </a:spcBef>
              <a:buNone/>
              <a:defRPr b="0" i="0" sz="1600" u="none" cap="none" strike="noStrike">
                <a:solidFill>
                  <a:srgbClr val="888888"/>
                </a:solidFill>
                <a:latin typeface="Open Sans"/>
                <a:ea typeface="Open Sans"/>
                <a:cs typeface="Open Sans"/>
                <a:sym typeface="Open Sans"/>
              </a:defRPr>
            </a:lvl4pPr>
            <a:lvl5pPr indent="0" lvl="4" marL="0" algn="r">
              <a:spcBef>
                <a:spcPts val="0"/>
              </a:spcBef>
              <a:buNone/>
              <a:defRPr b="0" i="0" sz="1600" u="none" cap="none" strike="noStrike">
                <a:solidFill>
                  <a:srgbClr val="888888"/>
                </a:solidFill>
                <a:latin typeface="Open Sans"/>
                <a:ea typeface="Open Sans"/>
                <a:cs typeface="Open Sans"/>
                <a:sym typeface="Open Sans"/>
              </a:defRPr>
            </a:lvl5pPr>
            <a:lvl6pPr indent="0" lvl="5" marL="0" algn="r">
              <a:spcBef>
                <a:spcPts val="0"/>
              </a:spcBef>
              <a:buNone/>
              <a:defRPr b="0" i="0" sz="1600" u="none" cap="none" strike="noStrike">
                <a:solidFill>
                  <a:srgbClr val="888888"/>
                </a:solidFill>
                <a:latin typeface="Open Sans"/>
                <a:ea typeface="Open Sans"/>
                <a:cs typeface="Open Sans"/>
                <a:sym typeface="Open Sans"/>
              </a:defRPr>
            </a:lvl6pPr>
            <a:lvl7pPr indent="0" lvl="6" marL="0" algn="r">
              <a:spcBef>
                <a:spcPts val="0"/>
              </a:spcBef>
              <a:buNone/>
              <a:defRPr b="0" i="0" sz="1600" u="none" cap="none" strike="noStrike">
                <a:solidFill>
                  <a:srgbClr val="888888"/>
                </a:solidFill>
                <a:latin typeface="Open Sans"/>
                <a:ea typeface="Open Sans"/>
                <a:cs typeface="Open Sans"/>
                <a:sym typeface="Open Sans"/>
              </a:defRPr>
            </a:lvl7pPr>
            <a:lvl8pPr indent="0" lvl="7" marL="0" algn="r">
              <a:spcBef>
                <a:spcPts val="0"/>
              </a:spcBef>
              <a:buNone/>
              <a:defRPr b="0" i="0" sz="1600" u="none" cap="none" strike="noStrike">
                <a:solidFill>
                  <a:srgbClr val="888888"/>
                </a:solidFill>
                <a:latin typeface="Open Sans"/>
                <a:ea typeface="Open Sans"/>
                <a:cs typeface="Open Sans"/>
                <a:sym typeface="Open Sans"/>
              </a:defRPr>
            </a:lvl8pPr>
            <a:lvl9pPr indent="0" lvl="8" marL="0" algn="r">
              <a:spcBef>
                <a:spcPts val="0"/>
              </a:spcBef>
              <a:buNone/>
              <a:defRPr b="0" i="0" sz="1600" u="none" cap="none" strike="noStrike">
                <a:solidFill>
                  <a:srgbClr val="888888"/>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r>
              <a:rPr lang="en-US"/>
              <a:t>/20</a:t>
            </a:r>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I Conf Title Only">
  <p:cSld name="NI Conf Title Only">
    <p:spTree>
      <p:nvGrpSpPr>
        <p:cNvPr id="291" name="Shape 291"/>
        <p:cNvGrpSpPr/>
        <p:nvPr/>
      </p:nvGrpSpPr>
      <p:grpSpPr>
        <a:xfrm>
          <a:off x="0" y="0"/>
          <a:ext cx="0" cy="0"/>
          <a:chOff x="0" y="0"/>
          <a:chExt cx="0" cy="0"/>
        </a:xfrm>
      </p:grpSpPr>
      <p:sp>
        <p:nvSpPr>
          <p:cNvPr id="292" name="Google Shape;292;p115"/>
          <p:cNvSpPr txBox="1"/>
          <p:nvPr>
            <p:ph type="title"/>
          </p:nvPr>
        </p:nvSpPr>
        <p:spPr>
          <a:xfrm>
            <a:off x="631926" y="559913"/>
            <a:ext cx="10893337" cy="964092"/>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3" name="Shape 293"/>
        <p:cNvGrpSpPr/>
        <p:nvPr/>
      </p:nvGrpSpPr>
      <p:grpSpPr>
        <a:xfrm>
          <a:off x="0" y="0"/>
          <a:ext cx="0" cy="0"/>
          <a:chOff x="0" y="0"/>
          <a:chExt cx="0" cy="0"/>
        </a:xfrm>
      </p:grpSpPr>
      <p:sp>
        <p:nvSpPr>
          <p:cNvPr id="294" name="Google Shape;294;p116"/>
          <p:cNvSpPr txBox="1"/>
          <p:nvPr>
            <p:ph type="title"/>
          </p:nvPr>
        </p:nvSpPr>
        <p:spPr>
          <a:xfrm>
            <a:off x="631926" y="559913"/>
            <a:ext cx="10893337" cy="964092"/>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External Title and Content">
  <p:cSld name="1_External Title and Content">
    <p:spTree>
      <p:nvGrpSpPr>
        <p:cNvPr id="295" name="Shape 295"/>
        <p:cNvGrpSpPr/>
        <p:nvPr/>
      </p:nvGrpSpPr>
      <p:grpSpPr>
        <a:xfrm>
          <a:off x="0" y="0"/>
          <a:ext cx="0" cy="0"/>
          <a:chOff x="0" y="0"/>
          <a:chExt cx="0" cy="0"/>
        </a:xfrm>
      </p:grpSpPr>
      <p:sp>
        <p:nvSpPr>
          <p:cNvPr id="296" name="Google Shape;296;p117"/>
          <p:cNvSpPr txBox="1"/>
          <p:nvPr>
            <p:ph idx="1" type="body"/>
          </p:nvPr>
        </p:nvSpPr>
        <p:spPr>
          <a:xfrm>
            <a:off x="603252" y="1471613"/>
            <a:ext cx="10993965" cy="4598779"/>
          </a:xfrm>
          <a:prstGeom prst="rect">
            <a:avLst/>
          </a:prstGeom>
          <a:noFill/>
          <a:ln>
            <a:noFill/>
          </a:ln>
        </p:spPr>
        <p:txBody>
          <a:bodyPr anchorCtr="0" anchor="t" bIns="45700" lIns="91425" spcFirstLastPara="1" rIns="91425" wrap="square" tIns="45700">
            <a:normAutofit/>
          </a:bodyPr>
          <a:lstStyle>
            <a:lvl1pPr indent="-370840" lvl="0" marL="457200" algn="l">
              <a:spcBef>
                <a:spcPts val="764"/>
              </a:spcBef>
              <a:spcAft>
                <a:spcPts val="0"/>
              </a:spcAft>
              <a:buSzPts val="2240"/>
              <a:buChar char="•"/>
              <a:defRPr>
                <a:latin typeface="Open Sans"/>
                <a:ea typeface="Open Sans"/>
                <a:cs typeface="Open Sans"/>
                <a:sym typeface="Open Sans"/>
              </a:defRPr>
            </a:lvl1pPr>
            <a:lvl2pPr indent="-347148" lvl="1" marL="914400" algn="l">
              <a:spcBef>
                <a:spcPts val="533"/>
              </a:spcBef>
              <a:spcAft>
                <a:spcPts val="0"/>
              </a:spcAft>
              <a:buSzPts val="1867"/>
              <a:buChar char="–"/>
              <a:defRPr>
                <a:latin typeface="Open Sans"/>
                <a:ea typeface="Open Sans"/>
                <a:cs typeface="Open Sans"/>
                <a:sym typeface="Open Sans"/>
              </a:defRPr>
            </a:lvl2pPr>
            <a:lvl3pPr indent="-335280" lvl="2" marL="1371600" algn="l">
              <a:spcBef>
                <a:spcPts val="480"/>
              </a:spcBef>
              <a:spcAft>
                <a:spcPts val="0"/>
              </a:spcAft>
              <a:buSzPts val="1680"/>
              <a:buChar char="o"/>
              <a:defRPr>
                <a:latin typeface="Open Sans"/>
                <a:ea typeface="Open Sans"/>
                <a:cs typeface="Open Sans"/>
                <a:sym typeface="Open Sans"/>
              </a:defRPr>
            </a:lvl3pPr>
            <a:lvl4pPr indent="-311588" lvl="3" marL="1828800" algn="l">
              <a:spcBef>
                <a:spcPts val="373"/>
              </a:spcBef>
              <a:spcAft>
                <a:spcPts val="0"/>
              </a:spcAft>
              <a:buSzPts val="1307"/>
              <a:buChar char="–"/>
              <a:defRPr sz="1867">
                <a:latin typeface="Open Sans"/>
                <a:ea typeface="Open Sans"/>
                <a:cs typeface="Open Sans"/>
                <a:sym typeface="Open Sans"/>
              </a:defRPr>
            </a:lvl4pPr>
            <a:lvl5pPr indent="-311588" lvl="4" marL="2286000" algn="l">
              <a:spcBef>
                <a:spcPts val="373"/>
              </a:spcBef>
              <a:spcAft>
                <a:spcPts val="0"/>
              </a:spcAft>
              <a:buSzPts val="1307"/>
              <a:buChar char="o"/>
              <a:defRPr sz="1867">
                <a:latin typeface="Open Sans"/>
                <a:ea typeface="Open Sans"/>
                <a:cs typeface="Open Sans"/>
                <a:sym typeface="Open Sans"/>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97" name="Google Shape;297;p117"/>
          <p:cNvSpPr txBox="1"/>
          <p:nvPr>
            <p:ph idx="2" type="body"/>
          </p:nvPr>
        </p:nvSpPr>
        <p:spPr>
          <a:xfrm>
            <a:off x="597254" y="878996"/>
            <a:ext cx="10999965" cy="436245"/>
          </a:xfrm>
          <a:prstGeom prst="rect">
            <a:avLst/>
          </a:prstGeom>
          <a:noFill/>
          <a:ln>
            <a:noFill/>
          </a:ln>
        </p:spPr>
        <p:txBody>
          <a:bodyPr anchorCtr="0" anchor="t" bIns="45700" lIns="91425" spcFirstLastPara="1" rIns="91425" wrap="square" tIns="45700">
            <a:normAutofit/>
          </a:bodyPr>
          <a:lstStyle>
            <a:lvl1pPr indent="-228600" lvl="0" marL="457200" marR="0" algn="l">
              <a:lnSpc>
                <a:spcPct val="100000"/>
              </a:lnSpc>
              <a:spcBef>
                <a:spcPts val="764"/>
              </a:spcBef>
              <a:spcAft>
                <a:spcPts val="0"/>
              </a:spcAft>
              <a:buClr>
                <a:srgbClr val="7F7F7F"/>
              </a:buClr>
              <a:buSzPts val="2240"/>
              <a:buFont typeface="Open Sans"/>
              <a:buNone/>
              <a:defRPr>
                <a:solidFill>
                  <a:srgbClr val="7A7A7A"/>
                </a:solidFill>
              </a:defRPr>
            </a:lvl1pPr>
            <a:lvl2pPr indent="-308610" lvl="1" marL="914400" algn="l">
              <a:spcBef>
                <a:spcPts val="360"/>
              </a:spcBef>
              <a:spcAft>
                <a:spcPts val="0"/>
              </a:spcAft>
              <a:buSzPts val="1260"/>
              <a:buChar char="–"/>
              <a:defRPr/>
            </a:lvl2pPr>
            <a:lvl3pPr indent="-308610" lvl="2" marL="1371600" algn="l">
              <a:spcBef>
                <a:spcPts val="360"/>
              </a:spcBef>
              <a:spcAft>
                <a:spcPts val="0"/>
              </a:spcAft>
              <a:buSzPts val="1260"/>
              <a:buChar char="o"/>
              <a:defRPr/>
            </a:lvl3pPr>
            <a:lvl4pPr indent="-308610" lvl="3" marL="1828800" algn="l">
              <a:spcBef>
                <a:spcPts val="360"/>
              </a:spcBef>
              <a:spcAft>
                <a:spcPts val="0"/>
              </a:spcAft>
              <a:buSzPts val="1260"/>
              <a:buChar char="–"/>
              <a:defRPr/>
            </a:lvl4pPr>
            <a:lvl5pPr indent="-308610" lvl="4" marL="2286000" algn="l">
              <a:spcBef>
                <a:spcPts val="360"/>
              </a:spcBef>
              <a:spcAft>
                <a:spcPts val="0"/>
              </a:spcAft>
              <a:buSzPts val="1260"/>
              <a:buChar char="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98" name="Google Shape;298;p117"/>
          <p:cNvSpPr txBox="1"/>
          <p:nvPr>
            <p:ph type="title"/>
          </p:nvPr>
        </p:nvSpPr>
        <p:spPr>
          <a:xfrm>
            <a:off x="603253" y="335280"/>
            <a:ext cx="10993967" cy="53848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 Conf Title Only">
  <p:cSld name="Cust Conf Title Only">
    <p:spTree>
      <p:nvGrpSpPr>
        <p:cNvPr id="299" name="Shape 299"/>
        <p:cNvGrpSpPr/>
        <p:nvPr/>
      </p:nvGrpSpPr>
      <p:grpSpPr>
        <a:xfrm>
          <a:off x="0" y="0"/>
          <a:ext cx="0" cy="0"/>
          <a:chOff x="0" y="0"/>
          <a:chExt cx="0" cy="0"/>
        </a:xfrm>
      </p:grpSpPr>
      <p:sp>
        <p:nvSpPr>
          <p:cNvPr id="300" name="Google Shape;300;p118"/>
          <p:cNvSpPr txBox="1"/>
          <p:nvPr>
            <p:ph type="title"/>
          </p:nvPr>
        </p:nvSpPr>
        <p:spPr>
          <a:xfrm>
            <a:off x="631926" y="559913"/>
            <a:ext cx="10893337" cy="964092"/>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xternal Title and Content" type="obj">
  <p:cSld name="OBJECT">
    <p:spTree>
      <p:nvGrpSpPr>
        <p:cNvPr id="301" name="Shape 301"/>
        <p:cNvGrpSpPr/>
        <p:nvPr/>
      </p:nvGrpSpPr>
      <p:grpSpPr>
        <a:xfrm>
          <a:off x="0" y="0"/>
          <a:ext cx="0" cy="0"/>
          <a:chOff x="0" y="0"/>
          <a:chExt cx="0" cy="0"/>
        </a:xfrm>
      </p:grpSpPr>
      <p:sp>
        <p:nvSpPr>
          <p:cNvPr id="302" name="Google Shape;302;p119"/>
          <p:cNvSpPr txBox="1"/>
          <p:nvPr>
            <p:ph type="title"/>
          </p:nvPr>
        </p:nvSpPr>
        <p:spPr>
          <a:xfrm>
            <a:off x="631926" y="559913"/>
            <a:ext cx="10893337" cy="964092"/>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3" name="Google Shape;303;p119"/>
          <p:cNvSpPr txBox="1"/>
          <p:nvPr>
            <p:ph idx="1" type="body"/>
          </p:nvPr>
        </p:nvSpPr>
        <p:spPr>
          <a:xfrm>
            <a:off x="637778" y="1121384"/>
            <a:ext cx="10887473" cy="4949008"/>
          </a:xfrm>
          <a:prstGeom prst="rect">
            <a:avLst/>
          </a:prstGeom>
          <a:noFill/>
          <a:ln>
            <a:noFill/>
          </a:ln>
        </p:spPr>
        <p:txBody>
          <a:bodyPr anchorCtr="0" anchor="t" bIns="45700" lIns="91425" spcFirstLastPara="1" rIns="91425" wrap="square" tIns="45700">
            <a:normAutofit/>
          </a:bodyPr>
          <a:lstStyle>
            <a:lvl1pPr indent="-370840" lvl="0" marL="457200" algn="l">
              <a:spcBef>
                <a:spcPts val="764"/>
              </a:spcBef>
              <a:spcAft>
                <a:spcPts val="0"/>
              </a:spcAft>
              <a:buSzPts val="2240"/>
              <a:buChar char="•"/>
              <a:defRPr b="0" i="0">
                <a:latin typeface="Open Sans"/>
                <a:ea typeface="Open Sans"/>
                <a:cs typeface="Open Sans"/>
                <a:sym typeface="Open Sans"/>
              </a:defRPr>
            </a:lvl1pPr>
            <a:lvl2pPr indent="-347148" lvl="1" marL="914400" algn="l">
              <a:spcBef>
                <a:spcPts val="533"/>
              </a:spcBef>
              <a:spcAft>
                <a:spcPts val="0"/>
              </a:spcAft>
              <a:buSzPts val="1867"/>
              <a:buChar char="–"/>
              <a:defRPr b="0" i="0">
                <a:latin typeface="Open Sans"/>
                <a:ea typeface="Open Sans"/>
                <a:cs typeface="Open Sans"/>
                <a:sym typeface="Open Sans"/>
              </a:defRPr>
            </a:lvl2pPr>
            <a:lvl3pPr indent="-335280" lvl="2" marL="1371600" algn="l">
              <a:spcBef>
                <a:spcPts val="480"/>
              </a:spcBef>
              <a:spcAft>
                <a:spcPts val="0"/>
              </a:spcAft>
              <a:buSzPts val="1680"/>
              <a:buChar char="o"/>
              <a:defRPr b="0" i="0">
                <a:latin typeface="Open Sans"/>
                <a:ea typeface="Open Sans"/>
                <a:cs typeface="Open Sans"/>
                <a:sym typeface="Open Sans"/>
              </a:defRPr>
            </a:lvl3pPr>
            <a:lvl4pPr indent="-311588" lvl="3" marL="1828800" algn="l">
              <a:spcBef>
                <a:spcPts val="373"/>
              </a:spcBef>
              <a:spcAft>
                <a:spcPts val="0"/>
              </a:spcAft>
              <a:buSzPts val="1307"/>
              <a:buChar char="–"/>
              <a:defRPr b="0" i="0" sz="1867">
                <a:latin typeface="Open Sans"/>
                <a:ea typeface="Open Sans"/>
                <a:cs typeface="Open Sans"/>
                <a:sym typeface="Open Sans"/>
              </a:defRPr>
            </a:lvl4pPr>
            <a:lvl5pPr indent="-311588" lvl="4" marL="2286000" algn="l">
              <a:spcBef>
                <a:spcPts val="373"/>
              </a:spcBef>
              <a:spcAft>
                <a:spcPts val="0"/>
              </a:spcAft>
              <a:buSzPts val="1307"/>
              <a:buChar char="o"/>
              <a:defRPr sz="1867">
                <a:latin typeface="Open Sans"/>
                <a:ea typeface="Open Sans"/>
                <a:cs typeface="Open Sans"/>
                <a:sym typeface="Open Sans"/>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xternal Title Only">
  <p:cSld name="External Title Only">
    <p:spTree>
      <p:nvGrpSpPr>
        <p:cNvPr id="304" name="Shape 304"/>
        <p:cNvGrpSpPr/>
        <p:nvPr/>
      </p:nvGrpSpPr>
      <p:grpSpPr>
        <a:xfrm>
          <a:off x="0" y="0"/>
          <a:ext cx="0" cy="0"/>
          <a:chOff x="0" y="0"/>
          <a:chExt cx="0" cy="0"/>
        </a:xfrm>
      </p:grpSpPr>
      <p:sp>
        <p:nvSpPr>
          <p:cNvPr id="305" name="Google Shape;305;p120"/>
          <p:cNvSpPr txBox="1"/>
          <p:nvPr>
            <p:ph type="title"/>
          </p:nvPr>
        </p:nvSpPr>
        <p:spPr>
          <a:xfrm>
            <a:off x="631926" y="559913"/>
            <a:ext cx="10893337" cy="964092"/>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p:cSld name="Section">
    <p:spTree>
      <p:nvGrpSpPr>
        <p:cNvPr id="315" name="Shape 315"/>
        <p:cNvGrpSpPr/>
        <p:nvPr/>
      </p:nvGrpSpPr>
      <p:grpSpPr>
        <a:xfrm>
          <a:off x="0" y="0"/>
          <a:ext cx="0" cy="0"/>
          <a:chOff x="0" y="0"/>
          <a:chExt cx="0" cy="0"/>
        </a:xfrm>
      </p:grpSpPr>
      <p:sp>
        <p:nvSpPr>
          <p:cNvPr id="316" name="Google Shape;316;p122"/>
          <p:cNvSpPr txBox="1"/>
          <p:nvPr/>
        </p:nvSpPr>
        <p:spPr>
          <a:xfrm>
            <a:off x="914401" y="1905005"/>
            <a:ext cx="10893337" cy="964092"/>
          </a:xfrm>
          <a:prstGeom prst="rect">
            <a:avLst/>
          </a:prstGeom>
          <a:noFill/>
          <a:ln>
            <a:noFill/>
          </a:ln>
        </p:spPr>
        <p:txBody>
          <a:bodyPr anchorCtr="0" anchor="t" bIns="60950" lIns="121900" spcFirstLastPara="1" rIns="121900" wrap="square" tIns="60950">
            <a:noAutofit/>
          </a:bodyPr>
          <a:lstStyle/>
          <a:p>
            <a:pPr indent="0" lvl="0" marL="0" marR="0" rtl="0" algn="l">
              <a:lnSpc>
                <a:spcPct val="90000"/>
              </a:lnSpc>
              <a:spcBef>
                <a:spcPts val="0"/>
              </a:spcBef>
              <a:spcAft>
                <a:spcPts val="0"/>
              </a:spcAft>
              <a:buClr>
                <a:schemeClr val="accent1"/>
              </a:buClr>
              <a:buSzPts val="6667"/>
              <a:buFont typeface="Open Sans"/>
              <a:buNone/>
            </a:pPr>
            <a:r>
              <a:t/>
            </a:r>
            <a:endParaRPr b="0" i="0" sz="6667">
              <a:solidFill>
                <a:srgbClr val="FFFFFF"/>
              </a:solidFill>
              <a:latin typeface="Open Sans"/>
              <a:ea typeface="Open Sans"/>
              <a:cs typeface="Open Sans"/>
              <a:sym typeface="Open Sans"/>
            </a:endParaRPr>
          </a:p>
        </p:txBody>
      </p:sp>
      <p:pic>
        <p:nvPicPr>
          <p:cNvPr descr="icons and stuff-19.png" id="317" name="Google Shape;317;p122"/>
          <p:cNvPicPr preferRelativeResize="0"/>
          <p:nvPr/>
        </p:nvPicPr>
        <p:blipFill rotWithShape="1">
          <a:blip r:embed="rId2">
            <a:alphaModFix/>
          </a:blip>
          <a:srcRect b="0" l="0" r="0" t="0"/>
          <a:stretch/>
        </p:blipFill>
        <p:spPr>
          <a:xfrm>
            <a:off x="10756681" y="194581"/>
            <a:ext cx="1217984" cy="1525223"/>
          </a:xfrm>
          <a:prstGeom prst="rect">
            <a:avLst/>
          </a:prstGeom>
          <a:noFill/>
          <a:ln>
            <a:noFill/>
          </a:ln>
        </p:spPr>
      </p:pic>
      <p:sp>
        <p:nvSpPr>
          <p:cNvPr id="318" name="Google Shape;318;p122"/>
          <p:cNvSpPr txBox="1"/>
          <p:nvPr>
            <p:ph idx="1" type="body"/>
          </p:nvPr>
        </p:nvSpPr>
        <p:spPr>
          <a:xfrm>
            <a:off x="1016000" y="889000"/>
            <a:ext cx="9364133" cy="1905000"/>
          </a:xfrm>
          <a:prstGeom prst="rect">
            <a:avLst/>
          </a:prstGeom>
          <a:noFill/>
          <a:ln>
            <a:noFill/>
          </a:ln>
        </p:spPr>
        <p:txBody>
          <a:bodyPr anchorCtr="0" anchor="b" bIns="45700" lIns="91425" spcFirstLastPara="1" rIns="91425" wrap="square" tIns="45700">
            <a:noAutofit/>
          </a:bodyPr>
          <a:lstStyle>
            <a:lvl1pPr indent="-228600" lvl="0" marL="457200" algn="l">
              <a:spcBef>
                <a:spcPts val="764"/>
              </a:spcBef>
              <a:spcAft>
                <a:spcPts val="0"/>
              </a:spcAft>
              <a:buSzPts val="4107"/>
              <a:buNone/>
              <a:defRPr b="0" i="0" sz="5867">
                <a:solidFill>
                  <a:srgbClr val="1B5095"/>
                </a:solidFill>
                <a:latin typeface="Open Sans"/>
                <a:ea typeface="Open Sans"/>
                <a:cs typeface="Open Sans"/>
                <a:sym typeface="Open Sans"/>
              </a:defRPr>
            </a:lvl1pPr>
            <a:lvl2pPr indent="-308610" lvl="1" marL="914400" algn="l">
              <a:spcBef>
                <a:spcPts val="360"/>
              </a:spcBef>
              <a:spcAft>
                <a:spcPts val="0"/>
              </a:spcAft>
              <a:buSzPts val="1260"/>
              <a:buChar char="–"/>
              <a:defRPr/>
            </a:lvl2pPr>
            <a:lvl3pPr indent="-308610" lvl="2" marL="1371600" algn="l">
              <a:spcBef>
                <a:spcPts val="360"/>
              </a:spcBef>
              <a:spcAft>
                <a:spcPts val="0"/>
              </a:spcAft>
              <a:buSzPts val="1260"/>
              <a:buChar char="o"/>
              <a:defRPr/>
            </a:lvl3pPr>
            <a:lvl4pPr indent="-308610" lvl="3" marL="1828800" algn="l">
              <a:spcBef>
                <a:spcPts val="360"/>
              </a:spcBef>
              <a:spcAft>
                <a:spcPts val="0"/>
              </a:spcAft>
              <a:buSzPts val="1260"/>
              <a:buChar char="–"/>
              <a:defRPr/>
            </a:lvl4pPr>
            <a:lvl5pPr indent="-308610" lvl="4" marL="2286000" algn="l">
              <a:spcBef>
                <a:spcPts val="360"/>
              </a:spcBef>
              <a:spcAft>
                <a:spcPts val="0"/>
              </a:spcAft>
              <a:buSzPts val="1260"/>
              <a:buChar char="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19" name="Google Shape;319;p122"/>
          <p:cNvSpPr txBox="1"/>
          <p:nvPr>
            <p:ph idx="2" type="body"/>
          </p:nvPr>
        </p:nvSpPr>
        <p:spPr>
          <a:xfrm>
            <a:off x="1016000" y="2921000"/>
            <a:ext cx="9347200" cy="1092200"/>
          </a:xfrm>
          <a:prstGeom prst="rect">
            <a:avLst/>
          </a:prstGeom>
          <a:noFill/>
          <a:ln>
            <a:noFill/>
          </a:ln>
        </p:spPr>
        <p:txBody>
          <a:bodyPr anchorCtr="0" anchor="t" bIns="45700" lIns="91425" spcFirstLastPara="1" rIns="91425" wrap="square" tIns="45700">
            <a:noAutofit/>
          </a:bodyPr>
          <a:lstStyle>
            <a:lvl1pPr indent="-228600" lvl="0" marL="457200" algn="l">
              <a:spcBef>
                <a:spcPts val="764"/>
              </a:spcBef>
              <a:spcAft>
                <a:spcPts val="0"/>
              </a:spcAft>
              <a:buSzPts val="1867"/>
              <a:buNone/>
              <a:defRPr b="0" i="0" sz="2667">
                <a:solidFill>
                  <a:srgbClr val="1B5095"/>
                </a:solidFill>
                <a:latin typeface="Open Sans"/>
                <a:ea typeface="Open Sans"/>
                <a:cs typeface="Open Sans"/>
                <a:sym typeface="Open Sans"/>
              </a:defRPr>
            </a:lvl1pPr>
            <a:lvl2pPr indent="-308610" lvl="1" marL="914400" algn="l">
              <a:spcBef>
                <a:spcPts val="360"/>
              </a:spcBef>
              <a:spcAft>
                <a:spcPts val="0"/>
              </a:spcAft>
              <a:buSzPts val="1260"/>
              <a:buChar char="–"/>
              <a:defRPr/>
            </a:lvl2pPr>
            <a:lvl3pPr indent="-308610" lvl="2" marL="1371600" algn="l">
              <a:spcBef>
                <a:spcPts val="360"/>
              </a:spcBef>
              <a:spcAft>
                <a:spcPts val="0"/>
              </a:spcAft>
              <a:buSzPts val="1260"/>
              <a:buChar char="o"/>
              <a:defRPr/>
            </a:lvl3pPr>
            <a:lvl4pPr indent="-308610" lvl="3" marL="1828800" algn="l">
              <a:spcBef>
                <a:spcPts val="360"/>
              </a:spcBef>
              <a:spcAft>
                <a:spcPts val="0"/>
              </a:spcAft>
              <a:buSzPts val="1260"/>
              <a:buChar char="–"/>
              <a:defRPr/>
            </a:lvl4pPr>
            <a:lvl5pPr indent="-308610" lvl="4" marL="2286000" algn="l">
              <a:spcBef>
                <a:spcPts val="360"/>
              </a:spcBef>
              <a:spcAft>
                <a:spcPts val="0"/>
              </a:spcAft>
              <a:buSzPts val="1260"/>
              <a:buChar char="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20" name="Google Shape;320;p122"/>
          <p:cNvSpPr txBox="1"/>
          <p:nvPr>
            <p:ph idx="3" type="body"/>
          </p:nvPr>
        </p:nvSpPr>
        <p:spPr>
          <a:xfrm>
            <a:off x="1016000" y="4470400"/>
            <a:ext cx="4470400" cy="1600200"/>
          </a:xfrm>
          <a:prstGeom prst="rect">
            <a:avLst/>
          </a:prstGeom>
          <a:noFill/>
          <a:ln>
            <a:noFill/>
          </a:ln>
        </p:spPr>
        <p:txBody>
          <a:bodyPr anchorCtr="0" anchor="t" bIns="45700" lIns="91425" spcFirstLastPara="1" rIns="91425" wrap="square" tIns="45700">
            <a:normAutofit/>
          </a:bodyPr>
          <a:lstStyle>
            <a:lvl1pPr indent="-323411" lvl="0" marL="457200" algn="l">
              <a:spcBef>
                <a:spcPts val="764"/>
              </a:spcBef>
              <a:spcAft>
                <a:spcPts val="0"/>
              </a:spcAft>
              <a:buClr>
                <a:schemeClr val="dk1"/>
              </a:buClr>
              <a:buSzPts val="1493"/>
              <a:buFont typeface="Arial"/>
              <a:buChar char="•"/>
              <a:defRPr sz="2133"/>
            </a:lvl1pPr>
            <a:lvl2pPr indent="-308610" lvl="1" marL="914400" algn="l">
              <a:spcBef>
                <a:spcPts val="360"/>
              </a:spcBef>
              <a:spcAft>
                <a:spcPts val="0"/>
              </a:spcAft>
              <a:buSzPts val="1260"/>
              <a:buChar char="–"/>
              <a:defRPr/>
            </a:lvl2pPr>
            <a:lvl3pPr indent="-308610" lvl="2" marL="1371600" algn="l">
              <a:spcBef>
                <a:spcPts val="360"/>
              </a:spcBef>
              <a:spcAft>
                <a:spcPts val="0"/>
              </a:spcAft>
              <a:buSzPts val="1260"/>
              <a:buChar char="o"/>
              <a:defRPr/>
            </a:lvl3pPr>
            <a:lvl4pPr indent="-308610" lvl="3" marL="1828800" algn="l">
              <a:spcBef>
                <a:spcPts val="360"/>
              </a:spcBef>
              <a:spcAft>
                <a:spcPts val="0"/>
              </a:spcAft>
              <a:buSzPts val="1260"/>
              <a:buChar char="–"/>
              <a:defRPr/>
            </a:lvl4pPr>
            <a:lvl5pPr indent="-323411" lvl="4" marL="2286000" algn="l">
              <a:spcBef>
                <a:spcPts val="427"/>
              </a:spcBef>
              <a:spcAft>
                <a:spcPts val="0"/>
              </a:spcAft>
              <a:buSzPts val="1493"/>
              <a:buChar char="o"/>
              <a:defRPr sz="2133"/>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21" name="Google Shape;321;p122"/>
          <p:cNvSpPr txBox="1"/>
          <p:nvPr>
            <p:ph idx="4" type="body"/>
          </p:nvPr>
        </p:nvSpPr>
        <p:spPr>
          <a:xfrm>
            <a:off x="5791200" y="4470400"/>
            <a:ext cx="4470400" cy="1600200"/>
          </a:xfrm>
          <a:prstGeom prst="rect">
            <a:avLst/>
          </a:prstGeom>
          <a:noFill/>
          <a:ln>
            <a:noFill/>
          </a:ln>
        </p:spPr>
        <p:txBody>
          <a:bodyPr anchorCtr="0" anchor="t" bIns="45700" lIns="91425" spcFirstLastPara="1" rIns="91425" wrap="square" tIns="45700">
            <a:normAutofit/>
          </a:bodyPr>
          <a:lstStyle>
            <a:lvl1pPr indent="-323411" lvl="0" marL="457200" algn="l">
              <a:spcBef>
                <a:spcPts val="764"/>
              </a:spcBef>
              <a:spcAft>
                <a:spcPts val="0"/>
              </a:spcAft>
              <a:buClr>
                <a:schemeClr val="dk1"/>
              </a:buClr>
              <a:buSzPts val="1493"/>
              <a:buFont typeface="Arial"/>
              <a:buChar char="•"/>
              <a:defRPr sz="2133"/>
            </a:lvl1pPr>
            <a:lvl2pPr indent="-308610" lvl="1" marL="914400" algn="l">
              <a:spcBef>
                <a:spcPts val="360"/>
              </a:spcBef>
              <a:spcAft>
                <a:spcPts val="0"/>
              </a:spcAft>
              <a:buSzPts val="1260"/>
              <a:buChar char="–"/>
              <a:defRPr/>
            </a:lvl2pPr>
            <a:lvl3pPr indent="-308610" lvl="2" marL="1371600" algn="l">
              <a:spcBef>
                <a:spcPts val="360"/>
              </a:spcBef>
              <a:spcAft>
                <a:spcPts val="0"/>
              </a:spcAft>
              <a:buSzPts val="1260"/>
              <a:buChar char="o"/>
              <a:defRPr/>
            </a:lvl3pPr>
            <a:lvl4pPr indent="-308610" lvl="3" marL="1828800" algn="l">
              <a:spcBef>
                <a:spcPts val="360"/>
              </a:spcBef>
              <a:spcAft>
                <a:spcPts val="0"/>
              </a:spcAft>
              <a:buSzPts val="1260"/>
              <a:buChar char="–"/>
              <a:defRPr/>
            </a:lvl4pPr>
            <a:lvl5pPr indent="-323411" lvl="4" marL="2286000" algn="l">
              <a:spcBef>
                <a:spcPts val="427"/>
              </a:spcBef>
              <a:spcAft>
                <a:spcPts val="0"/>
              </a:spcAft>
              <a:buSzPts val="1493"/>
              <a:buChar char="o"/>
              <a:defRPr sz="2133"/>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22" name="Google Shape;322;p122"/>
          <p:cNvSpPr txBox="1"/>
          <p:nvPr>
            <p:ph idx="12" type="sldNum"/>
          </p:nvPr>
        </p:nvSpPr>
        <p:spPr>
          <a:xfrm>
            <a:off x="11379200" y="6356351"/>
            <a:ext cx="609600" cy="366183"/>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solidFill>
                  <a:srgbClr val="888888"/>
                </a:solidFill>
              </a:defRPr>
            </a:lvl1pPr>
            <a:lvl2pPr indent="0" lvl="1" marL="0" algn="ctr">
              <a:spcBef>
                <a:spcPts val="0"/>
              </a:spcBef>
              <a:buNone/>
              <a:defRPr>
                <a:solidFill>
                  <a:srgbClr val="888888"/>
                </a:solidFill>
              </a:defRPr>
            </a:lvl2pPr>
            <a:lvl3pPr indent="0" lvl="2" marL="0" algn="ctr">
              <a:spcBef>
                <a:spcPts val="0"/>
              </a:spcBef>
              <a:buNone/>
              <a:defRPr>
                <a:solidFill>
                  <a:srgbClr val="888888"/>
                </a:solidFill>
              </a:defRPr>
            </a:lvl3pPr>
            <a:lvl4pPr indent="0" lvl="3" marL="0" algn="ctr">
              <a:spcBef>
                <a:spcPts val="0"/>
              </a:spcBef>
              <a:buNone/>
              <a:defRPr>
                <a:solidFill>
                  <a:srgbClr val="888888"/>
                </a:solidFill>
              </a:defRPr>
            </a:lvl4pPr>
            <a:lvl5pPr indent="0" lvl="4" marL="0" algn="ctr">
              <a:spcBef>
                <a:spcPts val="0"/>
              </a:spcBef>
              <a:buNone/>
              <a:defRPr>
                <a:solidFill>
                  <a:srgbClr val="888888"/>
                </a:solidFill>
              </a:defRPr>
            </a:lvl5pPr>
            <a:lvl6pPr indent="0" lvl="5" marL="0" algn="ctr">
              <a:spcBef>
                <a:spcPts val="0"/>
              </a:spcBef>
              <a:buNone/>
              <a:defRPr>
                <a:solidFill>
                  <a:srgbClr val="888888"/>
                </a:solidFill>
              </a:defRPr>
            </a:lvl6pPr>
            <a:lvl7pPr indent="0" lvl="6" marL="0" algn="ctr">
              <a:spcBef>
                <a:spcPts val="0"/>
              </a:spcBef>
              <a:buNone/>
              <a:defRPr>
                <a:solidFill>
                  <a:srgbClr val="888888"/>
                </a:solidFill>
              </a:defRPr>
            </a:lvl7pPr>
            <a:lvl8pPr indent="0" lvl="7" marL="0" algn="ctr">
              <a:spcBef>
                <a:spcPts val="0"/>
              </a:spcBef>
              <a:buNone/>
              <a:defRPr>
                <a:solidFill>
                  <a:srgbClr val="888888"/>
                </a:solidFill>
              </a:defRPr>
            </a:lvl8pPr>
            <a:lvl9pPr indent="0" lvl="8" marL="0" algn="ctr">
              <a:spcBef>
                <a:spcPts val="0"/>
              </a:spcBef>
              <a:buNone/>
              <a:defRPr>
                <a:solidFill>
                  <a:srgbClr val="888888"/>
                </a:solidFill>
              </a:defRPr>
            </a:lvl9pPr>
          </a:lstStyle>
          <a:p>
            <a:pPr indent="0" lvl="0" marL="0" rtl="0" algn="ctr">
              <a:spcBef>
                <a:spcPts val="0"/>
              </a:spcBef>
              <a:spcAft>
                <a:spcPts val="0"/>
              </a:spcAft>
              <a:buNone/>
            </a:pPr>
            <a:fld id="{00000000-1234-1234-1234-123412341234}" type="slidenum">
              <a:rPr lang="en-US"/>
              <a:t>‹#›</a:t>
            </a:fld>
            <a:endParaRPr/>
          </a:p>
        </p:txBody>
      </p:sp>
      <p:sp>
        <p:nvSpPr>
          <p:cNvPr id="323" name="Google Shape;323;p122"/>
          <p:cNvSpPr txBox="1"/>
          <p:nvPr/>
        </p:nvSpPr>
        <p:spPr>
          <a:xfrm>
            <a:off x="1016000" y="582934"/>
            <a:ext cx="9262533" cy="338554"/>
          </a:xfrm>
          <a:prstGeom prst="rect">
            <a:avLst/>
          </a:prstGeom>
          <a:noFill/>
          <a:ln>
            <a:noFill/>
          </a:ln>
        </p:spPr>
        <p:txBody>
          <a:bodyPr anchorCtr="0" anchor="b" bIns="45700" lIns="91425" spcFirstLastPara="1" rIns="91425" wrap="square" tIns="45700">
            <a:spAutoFit/>
          </a:bodyPr>
          <a:lstStyle/>
          <a:p>
            <a:pPr indent="0" lvl="0" marL="0" marR="0" rtl="0" algn="l">
              <a:spcBef>
                <a:spcPts val="0"/>
              </a:spcBef>
              <a:spcAft>
                <a:spcPts val="0"/>
              </a:spcAft>
              <a:buNone/>
            </a:pPr>
            <a:r>
              <a:rPr lang="en-US" sz="1600">
                <a:solidFill>
                  <a:srgbClr val="000000"/>
                </a:solidFill>
                <a:latin typeface="Open Sans"/>
                <a:ea typeface="Open Sans"/>
                <a:cs typeface="Open Sans"/>
                <a:sym typeface="Open Sans"/>
              </a:rPr>
              <a:t>LESSON 1: Wireless Prototyping</a:t>
            </a:r>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1-column">
  <p:cSld name="Section 1-column">
    <p:spTree>
      <p:nvGrpSpPr>
        <p:cNvPr id="324" name="Shape 324"/>
        <p:cNvGrpSpPr/>
        <p:nvPr/>
      </p:nvGrpSpPr>
      <p:grpSpPr>
        <a:xfrm>
          <a:off x="0" y="0"/>
          <a:ext cx="0" cy="0"/>
          <a:chOff x="0" y="0"/>
          <a:chExt cx="0" cy="0"/>
        </a:xfrm>
      </p:grpSpPr>
      <p:sp>
        <p:nvSpPr>
          <p:cNvPr id="325" name="Google Shape;325;p123"/>
          <p:cNvSpPr txBox="1"/>
          <p:nvPr/>
        </p:nvSpPr>
        <p:spPr>
          <a:xfrm>
            <a:off x="914401" y="1905005"/>
            <a:ext cx="10893337" cy="964092"/>
          </a:xfrm>
          <a:prstGeom prst="rect">
            <a:avLst/>
          </a:prstGeom>
          <a:noFill/>
          <a:ln>
            <a:noFill/>
          </a:ln>
        </p:spPr>
        <p:txBody>
          <a:bodyPr anchorCtr="0" anchor="t" bIns="60950" lIns="121900" spcFirstLastPara="1" rIns="121900" wrap="square" tIns="60950">
            <a:noAutofit/>
          </a:bodyPr>
          <a:lstStyle/>
          <a:p>
            <a:pPr indent="0" lvl="0" marL="0" marR="0" rtl="0" algn="l">
              <a:lnSpc>
                <a:spcPct val="90000"/>
              </a:lnSpc>
              <a:spcBef>
                <a:spcPts val="0"/>
              </a:spcBef>
              <a:spcAft>
                <a:spcPts val="0"/>
              </a:spcAft>
              <a:buClr>
                <a:schemeClr val="accent1"/>
              </a:buClr>
              <a:buSzPts val="6667"/>
              <a:buFont typeface="Open Sans"/>
              <a:buNone/>
            </a:pPr>
            <a:r>
              <a:t/>
            </a:r>
            <a:endParaRPr b="0" i="0" sz="6667">
              <a:solidFill>
                <a:srgbClr val="FFFFFF"/>
              </a:solidFill>
              <a:latin typeface="Open Sans"/>
              <a:ea typeface="Open Sans"/>
              <a:cs typeface="Open Sans"/>
              <a:sym typeface="Open Sans"/>
            </a:endParaRPr>
          </a:p>
        </p:txBody>
      </p:sp>
      <p:pic>
        <p:nvPicPr>
          <p:cNvPr descr="icons and stuff-19.png" id="326" name="Google Shape;326;p123"/>
          <p:cNvPicPr preferRelativeResize="0"/>
          <p:nvPr/>
        </p:nvPicPr>
        <p:blipFill rotWithShape="1">
          <a:blip r:embed="rId2">
            <a:alphaModFix/>
          </a:blip>
          <a:srcRect b="0" l="0" r="0" t="0"/>
          <a:stretch/>
        </p:blipFill>
        <p:spPr>
          <a:xfrm>
            <a:off x="10756681" y="194581"/>
            <a:ext cx="1217984" cy="1525223"/>
          </a:xfrm>
          <a:prstGeom prst="rect">
            <a:avLst/>
          </a:prstGeom>
          <a:noFill/>
          <a:ln>
            <a:noFill/>
          </a:ln>
        </p:spPr>
      </p:pic>
      <p:sp>
        <p:nvSpPr>
          <p:cNvPr id="327" name="Google Shape;327;p123"/>
          <p:cNvSpPr txBox="1"/>
          <p:nvPr>
            <p:ph idx="1" type="body"/>
          </p:nvPr>
        </p:nvSpPr>
        <p:spPr>
          <a:xfrm>
            <a:off x="1016000" y="889000"/>
            <a:ext cx="9364133" cy="1905000"/>
          </a:xfrm>
          <a:prstGeom prst="rect">
            <a:avLst/>
          </a:prstGeom>
          <a:noFill/>
          <a:ln>
            <a:noFill/>
          </a:ln>
        </p:spPr>
        <p:txBody>
          <a:bodyPr anchorCtr="0" anchor="b" bIns="45700" lIns="91425" spcFirstLastPara="1" rIns="91425" wrap="square" tIns="45700">
            <a:noAutofit/>
          </a:bodyPr>
          <a:lstStyle>
            <a:lvl1pPr indent="-228600" lvl="0" marL="457200" algn="l">
              <a:spcBef>
                <a:spcPts val="764"/>
              </a:spcBef>
              <a:spcAft>
                <a:spcPts val="0"/>
              </a:spcAft>
              <a:buSzPts val="4107"/>
              <a:buNone/>
              <a:defRPr b="0" i="0" sz="5867">
                <a:solidFill>
                  <a:srgbClr val="1B5095"/>
                </a:solidFill>
                <a:latin typeface="Open Sans"/>
                <a:ea typeface="Open Sans"/>
                <a:cs typeface="Open Sans"/>
                <a:sym typeface="Open Sans"/>
              </a:defRPr>
            </a:lvl1pPr>
            <a:lvl2pPr indent="-308610" lvl="1" marL="914400" algn="l">
              <a:spcBef>
                <a:spcPts val="360"/>
              </a:spcBef>
              <a:spcAft>
                <a:spcPts val="0"/>
              </a:spcAft>
              <a:buSzPts val="1260"/>
              <a:buChar char="–"/>
              <a:defRPr/>
            </a:lvl2pPr>
            <a:lvl3pPr indent="-308610" lvl="2" marL="1371600" algn="l">
              <a:spcBef>
                <a:spcPts val="360"/>
              </a:spcBef>
              <a:spcAft>
                <a:spcPts val="0"/>
              </a:spcAft>
              <a:buSzPts val="1260"/>
              <a:buChar char="o"/>
              <a:defRPr/>
            </a:lvl3pPr>
            <a:lvl4pPr indent="-308610" lvl="3" marL="1828800" algn="l">
              <a:spcBef>
                <a:spcPts val="360"/>
              </a:spcBef>
              <a:spcAft>
                <a:spcPts val="0"/>
              </a:spcAft>
              <a:buSzPts val="1260"/>
              <a:buChar char="–"/>
              <a:defRPr/>
            </a:lvl4pPr>
            <a:lvl5pPr indent="-308610" lvl="4" marL="2286000" algn="l">
              <a:spcBef>
                <a:spcPts val="360"/>
              </a:spcBef>
              <a:spcAft>
                <a:spcPts val="0"/>
              </a:spcAft>
              <a:buSzPts val="1260"/>
              <a:buChar char="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28" name="Google Shape;328;p123"/>
          <p:cNvSpPr txBox="1"/>
          <p:nvPr>
            <p:ph idx="2" type="body"/>
          </p:nvPr>
        </p:nvSpPr>
        <p:spPr>
          <a:xfrm>
            <a:off x="1016000" y="2921000"/>
            <a:ext cx="9347200" cy="1092200"/>
          </a:xfrm>
          <a:prstGeom prst="rect">
            <a:avLst/>
          </a:prstGeom>
          <a:noFill/>
          <a:ln>
            <a:noFill/>
          </a:ln>
        </p:spPr>
        <p:txBody>
          <a:bodyPr anchorCtr="0" anchor="t" bIns="45700" lIns="91425" spcFirstLastPara="1" rIns="91425" wrap="square" tIns="45700">
            <a:noAutofit/>
          </a:bodyPr>
          <a:lstStyle>
            <a:lvl1pPr indent="-228600" lvl="0" marL="457200" algn="l">
              <a:spcBef>
                <a:spcPts val="764"/>
              </a:spcBef>
              <a:spcAft>
                <a:spcPts val="0"/>
              </a:spcAft>
              <a:buSzPts val="1867"/>
              <a:buNone/>
              <a:defRPr b="0" i="0" sz="2667">
                <a:solidFill>
                  <a:srgbClr val="1B5095"/>
                </a:solidFill>
                <a:latin typeface="Open Sans"/>
                <a:ea typeface="Open Sans"/>
                <a:cs typeface="Open Sans"/>
                <a:sym typeface="Open Sans"/>
              </a:defRPr>
            </a:lvl1pPr>
            <a:lvl2pPr indent="-308610" lvl="1" marL="914400" algn="l">
              <a:spcBef>
                <a:spcPts val="360"/>
              </a:spcBef>
              <a:spcAft>
                <a:spcPts val="0"/>
              </a:spcAft>
              <a:buSzPts val="1260"/>
              <a:buChar char="–"/>
              <a:defRPr/>
            </a:lvl2pPr>
            <a:lvl3pPr indent="-308610" lvl="2" marL="1371600" algn="l">
              <a:spcBef>
                <a:spcPts val="360"/>
              </a:spcBef>
              <a:spcAft>
                <a:spcPts val="0"/>
              </a:spcAft>
              <a:buSzPts val="1260"/>
              <a:buChar char="o"/>
              <a:defRPr/>
            </a:lvl3pPr>
            <a:lvl4pPr indent="-308610" lvl="3" marL="1828800" algn="l">
              <a:spcBef>
                <a:spcPts val="360"/>
              </a:spcBef>
              <a:spcAft>
                <a:spcPts val="0"/>
              </a:spcAft>
              <a:buSzPts val="1260"/>
              <a:buChar char="–"/>
              <a:defRPr/>
            </a:lvl4pPr>
            <a:lvl5pPr indent="-308610" lvl="4" marL="2286000" algn="l">
              <a:spcBef>
                <a:spcPts val="360"/>
              </a:spcBef>
              <a:spcAft>
                <a:spcPts val="0"/>
              </a:spcAft>
              <a:buSzPts val="1260"/>
              <a:buChar char="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29" name="Google Shape;329;p123"/>
          <p:cNvSpPr txBox="1"/>
          <p:nvPr>
            <p:ph idx="3" type="body"/>
          </p:nvPr>
        </p:nvSpPr>
        <p:spPr>
          <a:xfrm>
            <a:off x="1016000" y="4470400"/>
            <a:ext cx="9364133" cy="1600200"/>
          </a:xfrm>
          <a:prstGeom prst="rect">
            <a:avLst/>
          </a:prstGeom>
          <a:noFill/>
          <a:ln>
            <a:noFill/>
          </a:ln>
        </p:spPr>
        <p:txBody>
          <a:bodyPr anchorCtr="0" anchor="t" bIns="45700" lIns="91425" spcFirstLastPara="1" rIns="91425" wrap="square" tIns="45700">
            <a:normAutofit/>
          </a:bodyPr>
          <a:lstStyle>
            <a:lvl1pPr indent="-323411" lvl="0" marL="457200" algn="l">
              <a:spcBef>
                <a:spcPts val="764"/>
              </a:spcBef>
              <a:spcAft>
                <a:spcPts val="0"/>
              </a:spcAft>
              <a:buClr>
                <a:schemeClr val="dk1"/>
              </a:buClr>
              <a:buSzPts val="1493"/>
              <a:buFont typeface="Arial"/>
              <a:buChar char="•"/>
              <a:defRPr sz="2133"/>
            </a:lvl1pPr>
            <a:lvl2pPr indent="-308610" lvl="1" marL="914400" algn="l">
              <a:spcBef>
                <a:spcPts val="360"/>
              </a:spcBef>
              <a:spcAft>
                <a:spcPts val="0"/>
              </a:spcAft>
              <a:buSzPts val="1260"/>
              <a:buChar char="–"/>
              <a:defRPr/>
            </a:lvl2pPr>
            <a:lvl3pPr indent="-308610" lvl="2" marL="1371600" algn="l">
              <a:spcBef>
                <a:spcPts val="360"/>
              </a:spcBef>
              <a:spcAft>
                <a:spcPts val="0"/>
              </a:spcAft>
              <a:buSzPts val="1260"/>
              <a:buChar char="o"/>
              <a:defRPr/>
            </a:lvl3pPr>
            <a:lvl4pPr indent="-308610" lvl="3" marL="1828800" algn="l">
              <a:spcBef>
                <a:spcPts val="360"/>
              </a:spcBef>
              <a:spcAft>
                <a:spcPts val="0"/>
              </a:spcAft>
              <a:buSzPts val="1260"/>
              <a:buChar char="–"/>
              <a:defRPr/>
            </a:lvl4pPr>
            <a:lvl5pPr indent="-323411" lvl="4" marL="2286000" algn="l">
              <a:spcBef>
                <a:spcPts val="427"/>
              </a:spcBef>
              <a:spcAft>
                <a:spcPts val="0"/>
              </a:spcAft>
              <a:buSzPts val="1493"/>
              <a:buChar char="o"/>
              <a:defRPr sz="2133"/>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30" name="Google Shape;330;p123"/>
          <p:cNvSpPr txBox="1"/>
          <p:nvPr>
            <p:ph idx="12" type="sldNum"/>
          </p:nvPr>
        </p:nvSpPr>
        <p:spPr>
          <a:xfrm>
            <a:off x="11379200" y="6356351"/>
            <a:ext cx="609600" cy="366183"/>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solidFill>
                  <a:srgbClr val="888888"/>
                </a:solidFill>
              </a:defRPr>
            </a:lvl1pPr>
            <a:lvl2pPr indent="0" lvl="1" marL="0" algn="ctr">
              <a:spcBef>
                <a:spcPts val="0"/>
              </a:spcBef>
              <a:buNone/>
              <a:defRPr>
                <a:solidFill>
                  <a:srgbClr val="888888"/>
                </a:solidFill>
              </a:defRPr>
            </a:lvl2pPr>
            <a:lvl3pPr indent="0" lvl="2" marL="0" algn="ctr">
              <a:spcBef>
                <a:spcPts val="0"/>
              </a:spcBef>
              <a:buNone/>
              <a:defRPr>
                <a:solidFill>
                  <a:srgbClr val="888888"/>
                </a:solidFill>
              </a:defRPr>
            </a:lvl3pPr>
            <a:lvl4pPr indent="0" lvl="3" marL="0" algn="ctr">
              <a:spcBef>
                <a:spcPts val="0"/>
              </a:spcBef>
              <a:buNone/>
              <a:defRPr>
                <a:solidFill>
                  <a:srgbClr val="888888"/>
                </a:solidFill>
              </a:defRPr>
            </a:lvl4pPr>
            <a:lvl5pPr indent="0" lvl="4" marL="0" algn="ctr">
              <a:spcBef>
                <a:spcPts val="0"/>
              </a:spcBef>
              <a:buNone/>
              <a:defRPr>
                <a:solidFill>
                  <a:srgbClr val="888888"/>
                </a:solidFill>
              </a:defRPr>
            </a:lvl5pPr>
            <a:lvl6pPr indent="0" lvl="5" marL="0" algn="ctr">
              <a:spcBef>
                <a:spcPts val="0"/>
              </a:spcBef>
              <a:buNone/>
              <a:defRPr>
                <a:solidFill>
                  <a:srgbClr val="888888"/>
                </a:solidFill>
              </a:defRPr>
            </a:lvl6pPr>
            <a:lvl7pPr indent="0" lvl="6" marL="0" algn="ctr">
              <a:spcBef>
                <a:spcPts val="0"/>
              </a:spcBef>
              <a:buNone/>
              <a:defRPr>
                <a:solidFill>
                  <a:srgbClr val="888888"/>
                </a:solidFill>
              </a:defRPr>
            </a:lvl7pPr>
            <a:lvl8pPr indent="0" lvl="7" marL="0" algn="ctr">
              <a:spcBef>
                <a:spcPts val="0"/>
              </a:spcBef>
              <a:buNone/>
              <a:defRPr>
                <a:solidFill>
                  <a:srgbClr val="888888"/>
                </a:solidFill>
              </a:defRPr>
            </a:lvl8pPr>
            <a:lvl9pPr indent="0" lvl="8" marL="0" algn="ctr">
              <a:spcBef>
                <a:spcPts val="0"/>
              </a:spcBef>
              <a:buNone/>
              <a:defRPr>
                <a:solidFill>
                  <a:srgbClr val="888888"/>
                </a:solidFill>
              </a:defRPr>
            </a:lvl9pPr>
          </a:lstStyle>
          <a:p>
            <a:pPr indent="0" lvl="0" marL="0" rtl="0" algn="ctr">
              <a:spcBef>
                <a:spcPts val="0"/>
              </a:spcBef>
              <a:spcAft>
                <a:spcPts val="0"/>
              </a:spcAft>
              <a:buNone/>
            </a:pPr>
            <a:fld id="{00000000-1234-1234-1234-123412341234}" type="slidenum">
              <a:rPr lang="en-US"/>
              <a:t>‹#›</a:t>
            </a:fld>
            <a:endParaRPr/>
          </a:p>
        </p:txBody>
      </p:sp>
      <p:sp>
        <p:nvSpPr>
          <p:cNvPr id="331" name="Google Shape;331;p123"/>
          <p:cNvSpPr txBox="1"/>
          <p:nvPr/>
        </p:nvSpPr>
        <p:spPr>
          <a:xfrm>
            <a:off x="1117600" y="582934"/>
            <a:ext cx="9262533" cy="338554"/>
          </a:xfrm>
          <a:prstGeom prst="rect">
            <a:avLst/>
          </a:prstGeom>
          <a:noFill/>
          <a:ln>
            <a:noFill/>
          </a:ln>
        </p:spPr>
        <p:txBody>
          <a:bodyPr anchorCtr="0" anchor="b" bIns="45700" lIns="91425" spcFirstLastPara="1" rIns="91425" wrap="square" tIns="45700">
            <a:spAutoFit/>
          </a:bodyPr>
          <a:lstStyle/>
          <a:p>
            <a:pPr indent="0" lvl="0" marL="0" marR="0" rtl="0" algn="l">
              <a:spcBef>
                <a:spcPts val="0"/>
              </a:spcBef>
              <a:spcAft>
                <a:spcPts val="0"/>
              </a:spcAft>
              <a:buNone/>
            </a:pPr>
            <a:r>
              <a:rPr lang="en-US" sz="1600">
                <a:solidFill>
                  <a:srgbClr val="000000"/>
                </a:solidFill>
                <a:latin typeface="Open Sans"/>
                <a:ea typeface="Open Sans"/>
                <a:cs typeface="Open Sans"/>
                <a:sym typeface="Open Sans"/>
              </a:rPr>
              <a:t>LESSON 1 Wireless Prototyping</a:t>
            </a:r>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xercise">
  <p:cSld name="Exercise">
    <p:spTree>
      <p:nvGrpSpPr>
        <p:cNvPr id="332" name="Shape 332"/>
        <p:cNvGrpSpPr/>
        <p:nvPr/>
      </p:nvGrpSpPr>
      <p:grpSpPr>
        <a:xfrm>
          <a:off x="0" y="0"/>
          <a:ext cx="0" cy="0"/>
          <a:chOff x="0" y="0"/>
          <a:chExt cx="0" cy="0"/>
        </a:xfrm>
      </p:grpSpPr>
      <p:pic>
        <p:nvPicPr>
          <p:cNvPr descr="shutterstock_107929916.jpg" id="333" name="Google Shape;333;p124"/>
          <p:cNvPicPr preferRelativeResize="0"/>
          <p:nvPr/>
        </p:nvPicPr>
        <p:blipFill rotWithShape="1">
          <a:blip r:embed="rId2">
            <a:alphaModFix/>
          </a:blip>
          <a:srcRect b="2430" l="0" r="9194" t="0"/>
          <a:stretch/>
        </p:blipFill>
        <p:spPr>
          <a:xfrm>
            <a:off x="8178803" y="1600206"/>
            <a:ext cx="3985540" cy="2855596"/>
          </a:xfrm>
          <a:prstGeom prst="rect">
            <a:avLst/>
          </a:prstGeom>
          <a:noFill/>
          <a:ln>
            <a:noFill/>
          </a:ln>
        </p:spPr>
      </p:pic>
      <p:sp>
        <p:nvSpPr>
          <p:cNvPr id="334" name="Google Shape;334;p124"/>
          <p:cNvSpPr/>
          <p:nvPr/>
        </p:nvSpPr>
        <p:spPr>
          <a:xfrm>
            <a:off x="-2133600" y="1600200"/>
            <a:ext cx="11988800" cy="2844800"/>
          </a:xfrm>
          <a:prstGeom prst="parallelogram">
            <a:avLst>
              <a:gd fmla="val 56447" name="adj"/>
            </a:avLst>
          </a:prstGeom>
          <a:solidFill>
            <a:schemeClr val="accent5"/>
          </a:solidFill>
          <a:ln>
            <a:noFill/>
          </a:ln>
          <a:effectLst>
            <a:outerShdw sx="1000" rotWithShape="0" algn="tl" sy="1000">
              <a:srgbClr val="000000"/>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3200">
              <a:solidFill>
                <a:srgbClr val="FFFFFF"/>
              </a:solidFill>
              <a:latin typeface="Open Sans"/>
              <a:ea typeface="Open Sans"/>
              <a:cs typeface="Open Sans"/>
              <a:sym typeface="Open Sans"/>
            </a:endParaRPr>
          </a:p>
        </p:txBody>
      </p:sp>
      <p:sp>
        <p:nvSpPr>
          <p:cNvPr id="335" name="Google Shape;335;p124"/>
          <p:cNvSpPr txBox="1"/>
          <p:nvPr>
            <p:ph idx="12" type="sldNum"/>
          </p:nvPr>
        </p:nvSpPr>
        <p:spPr>
          <a:xfrm>
            <a:off x="11379200" y="6356351"/>
            <a:ext cx="609600" cy="366183"/>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solidFill>
                  <a:srgbClr val="888888"/>
                </a:solidFill>
              </a:defRPr>
            </a:lvl1pPr>
            <a:lvl2pPr indent="0" lvl="1" marL="0" algn="ctr">
              <a:spcBef>
                <a:spcPts val="0"/>
              </a:spcBef>
              <a:buNone/>
              <a:defRPr>
                <a:solidFill>
                  <a:srgbClr val="888888"/>
                </a:solidFill>
              </a:defRPr>
            </a:lvl2pPr>
            <a:lvl3pPr indent="0" lvl="2" marL="0" algn="ctr">
              <a:spcBef>
                <a:spcPts val="0"/>
              </a:spcBef>
              <a:buNone/>
              <a:defRPr>
                <a:solidFill>
                  <a:srgbClr val="888888"/>
                </a:solidFill>
              </a:defRPr>
            </a:lvl3pPr>
            <a:lvl4pPr indent="0" lvl="3" marL="0" algn="ctr">
              <a:spcBef>
                <a:spcPts val="0"/>
              </a:spcBef>
              <a:buNone/>
              <a:defRPr>
                <a:solidFill>
                  <a:srgbClr val="888888"/>
                </a:solidFill>
              </a:defRPr>
            </a:lvl4pPr>
            <a:lvl5pPr indent="0" lvl="4" marL="0" algn="ctr">
              <a:spcBef>
                <a:spcPts val="0"/>
              </a:spcBef>
              <a:buNone/>
              <a:defRPr>
                <a:solidFill>
                  <a:srgbClr val="888888"/>
                </a:solidFill>
              </a:defRPr>
            </a:lvl5pPr>
            <a:lvl6pPr indent="0" lvl="5" marL="0" algn="ctr">
              <a:spcBef>
                <a:spcPts val="0"/>
              </a:spcBef>
              <a:buNone/>
              <a:defRPr>
                <a:solidFill>
                  <a:srgbClr val="888888"/>
                </a:solidFill>
              </a:defRPr>
            </a:lvl6pPr>
            <a:lvl7pPr indent="0" lvl="6" marL="0" algn="ctr">
              <a:spcBef>
                <a:spcPts val="0"/>
              </a:spcBef>
              <a:buNone/>
              <a:defRPr>
                <a:solidFill>
                  <a:srgbClr val="888888"/>
                </a:solidFill>
              </a:defRPr>
            </a:lvl7pPr>
            <a:lvl8pPr indent="0" lvl="7" marL="0" algn="ctr">
              <a:spcBef>
                <a:spcPts val="0"/>
              </a:spcBef>
              <a:buNone/>
              <a:defRPr>
                <a:solidFill>
                  <a:srgbClr val="888888"/>
                </a:solidFill>
              </a:defRPr>
            </a:lvl8pPr>
            <a:lvl9pPr indent="0" lvl="8" marL="0" algn="ctr">
              <a:spcBef>
                <a:spcPts val="0"/>
              </a:spcBef>
              <a:buNone/>
              <a:defRPr>
                <a:solidFill>
                  <a:srgbClr val="888888"/>
                </a:solidFill>
              </a:defRPr>
            </a:lvl9pPr>
          </a:lstStyle>
          <a:p>
            <a:pPr indent="0" lvl="0" marL="0" rtl="0" algn="ctr">
              <a:spcBef>
                <a:spcPts val="0"/>
              </a:spcBef>
              <a:spcAft>
                <a:spcPts val="0"/>
              </a:spcAft>
              <a:buNone/>
            </a:pPr>
            <a:fld id="{00000000-1234-1234-1234-123412341234}" type="slidenum">
              <a:rPr lang="en-US"/>
              <a:t>‹#›</a:t>
            </a:fld>
            <a:endParaRPr/>
          </a:p>
        </p:txBody>
      </p:sp>
      <p:sp>
        <p:nvSpPr>
          <p:cNvPr id="336" name="Google Shape;336;p124"/>
          <p:cNvSpPr txBox="1"/>
          <p:nvPr>
            <p:ph idx="1" type="body"/>
          </p:nvPr>
        </p:nvSpPr>
        <p:spPr>
          <a:xfrm>
            <a:off x="396949" y="4546600"/>
            <a:ext cx="11490251" cy="1727200"/>
          </a:xfrm>
          <a:prstGeom prst="rect">
            <a:avLst/>
          </a:prstGeom>
          <a:noFill/>
          <a:ln>
            <a:noFill/>
          </a:ln>
        </p:spPr>
        <p:txBody>
          <a:bodyPr anchorCtr="0" anchor="t" bIns="45700" lIns="91425" spcFirstLastPara="1" rIns="91425" wrap="square" tIns="45700">
            <a:normAutofit/>
          </a:bodyPr>
          <a:lstStyle>
            <a:lvl1pPr indent="-228600" lvl="0" marL="457200" algn="l">
              <a:spcBef>
                <a:spcPts val="764"/>
              </a:spcBef>
              <a:spcAft>
                <a:spcPts val="0"/>
              </a:spcAft>
              <a:buSzPts val="1867"/>
              <a:buFont typeface="Open Sans"/>
              <a:buNone/>
              <a:defRPr sz="2667"/>
            </a:lvl1pPr>
            <a:lvl2pPr indent="-308610" lvl="1" marL="914400" algn="l">
              <a:spcBef>
                <a:spcPts val="360"/>
              </a:spcBef>
              <a:spcAft>
                <a:spcPts val="0"/>
              </a:spcAft>
              <a:buSzPts val="1260"/>
              <a:buChar char="–"/>
              <a:defRPr/>
            </a:lvl2pPr>
            <a:lvl3pPr indent="-228600" lvl="2" marL="1371600" algn="l">
              <a:spcBef>
                <a:spcPts val="480"/>
              </a:spcBef>
              <a:spcAft>
                <a:spcPts val="0"/>
              </a:spcAft>
              <a:buSzPts val="1680"/>
              <a:buNone/>
              <a:defRPr/>
            </a:lvl3pPr>
            <a:lvl4pPr indent="-308610" lvl="3" marL="1828800" algn="l">
              <a:spcBef>
                <a:spcPts val="360"/>
              </a:spcBef>
              <a:spcAft>
                <a:spcPts val="0"/>
              </a:spcAft>
              <a:buSzPts val="1260"/>
              <a:buChar char="–"/>
              <a:defRPr/>
            </a:lvl4pPr>
            <a:lvl5pPr indent="-308610" lvl="4" marL="2286000" algn="l">
              <a:spcBef>
                <a:spcPts val="360"/>
              </a:spcBef>
              <a:spcAft>
                <a:spcPts val="0"/>
              </a:spcAft>
              <a:buSzPts val="1260"/>
              <a:buChar char="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37" name="Google Shape;337;p124"/>
          <p:cNvSpPr txBox="1"/>
          <p:nvPr/>
        </p:nvSpPr>
        <p:spPr>
          <a:xfrm>
            <a:off x="609600" y="1972846"/>
            <a:ext cx="7857067" cy="338554"/>
          </a:xfrm>
          <a:prstGeom prst="rect">
            <a:avLst/>
          </a:prstGeom>
          <a:noFill/>
          <a:ln>
            <a:noFill/>
          </a:ln>
        </p:spPr>
        <p:txBody>
          <a:bodyPr anchorCtr="0" anchor="b" bIns="45700" lIns="91425" spcFirstLastPara="1" rIns="91425" wrap="square" tIns="45700">
            <a:spAutoFit/>
          </a:bodyPr>
          <a:lstStyle/>
          <a:p>
            <a:pPr indent="0" lvl="0" marL="0" marR="0" rtl="0" algn="l">
              <a:spcBef>
                <a:spcPts val="0"/>
              </a:spcBef>
              <a:spcAft>
                <a:spcPts val="0"/>
              </a:spcAft>
              <a:buNone/>
            </a:pPr>
            <a:r>
              <a:rPr lang="en-US" sz="1600">
                <a:solidFill>
                  <a:srgbClr val="FFFFFF"/>
                </a:solidFill>
                <a:latin typeface="Open Sans"/>
                <a:ea typeface="Open Sans"/>
                <a:cs typeface="Open Sans"/>
                <a:sym typeface="Open Sans"/>
              </a:rPr>
              <a:t>LESSON 1 Wireless Prototyping</a:t>
            </a:r>
            <a:endParaRPr/>
          </a:p>
        </p:txBody>
      </p:sp>
      <p:pic>
        <p:nvPicPr>
          <p:cNvPr descr="student_labview ni blue.png" id="338" name="Google Shape;338;p124"/>
          <p:cNvPicPr preferRelativeResize="0"/>
          <p:nvPr/>
        </p:nvPicPr>
        <p:blipFill rotWithShape="1">
          <a:blip r:embed="rId3">
            <a:alphaModFix/>
          </a:blip>
          <a:srcRect b="0" l="0" r="0" t="0"/>
          <a:stretch/>
        </p:blipFill>
        <p:spPr>
          <a:xfrm>
            <a:off x="10871200" y="381000"/>
            <a:ext cx="1072800" cy="914400"/>
          </a:xfrm>
          <a:prstGeom prst="rect">
            <a:avLst/>
          </a:prstGeom>
          <a:noFill/>
          <a:ln>
            <a:noFill/>
          </a:ln>
        </p:spPr>
      </p:pic>
      <p:sp>
        <p:nvSpPr>
          <p:cNvPr id="339" name="Google Shape;339;p124"/>
          <p:cNvSpPr txBox="1"/>
          <p:nvPr>
            <p:ph idx="2" type="body"/>
          </p:nvPr>
        </p:nvSpPr>
        <p:spPr>
          <a:xfrm>
            <a:off x="508001" y="2286000"/>
            <a:ext cx="8089900" cy="691117"/>
          </a:xfrm>
          <a:prstGeom prst="rect">
            <a:avLst/>
          </a:prstGeom>
          <a:noFill/>
          <a:ln>
            <a:noFill/>
          </a:ln>
        </p:spPr>
        <p:txBody>
          <a:bodyPr anchorCtr="0" anchor="t" bIns="45700" lIns="91425" spcFirstLastPara="1" rIns="91425" wrap="square" tIns="45700">
            <a:noAutofit/>
          </a:bodyPr>
          <a:lstStyle>
            <a:lvl1pPr indent="-228600" lvl="0" marL="457200" algn="l">
              <a:lnSpc>
                <a:spcPct val="80000"/>
              </a:lnSpc>
              <a:spcBef>
                <a:spcPts val="764"/>
              </a:spcBef>
              <a:spcAft>
                <a:spcPts val="0"/>
              </a:spcAft>
              <a:buSzPts val="3733"/>
              <a:buNone/>
              <a:defRPr b="0" i="0" sz="5333">
                <a:solidFill>
                  <a:schemeClr val="lt1"/>
                </a:solidFill>
                <a:latin typeface="Open Sans"/>
                <a:ea typeface="Open Sans"/>
                <a:cs typeface="Open Sans"/>
                <a:sym typeface="Open Sans"/>
              </a:defRPr>
            </a:lvl1pPr>
            <a:lvl2pPr indent="-228600" lvl="1" marL="914400" algn="l">
              <a:spcBef>
                <a:spcPts val="1173"/>
              </a:spcBef>
              <a:spcAft>
                <a:spcPts val="0"/>
              </a:spcAft>
              <a:buSzPts val="4107"/>
              <a:buNone/>
              <a:defRPr sz="5867">
                <a:solidFill>
                  <a:schemeClr val="lt1"/>
                </a:solidFill>
              </a:defRPr>
            </a:lvl2pPr>
            <a:lvl3pPr indent="-308610" lvl="2" marL="1371600" algn="l">
              <a:spcBef>
                <a:spcPts val="360"/>
              </a:spcBef>
              <a:spcAft>
                <a:spcPts val="0"/>
              </a:spcAft>
              <a:buSzPts val="1260"/>
              <a:buChar char="o"/>
              <a:defRPr/>
            </a:lvl3pPr>
            <a:lvl4pPr indent="-308610" lvl="3" marL="1828800" algn="l">
              <a:spcBef>
                <a:spcPts val="360"/>
              </a:spcBef>
              <a:spcAft>
                <a:spcPts val="0"/>
              </a:spcAft>
              <a:buSzPts val="1260"/>
              <a:buChar char="–"/>
              <a:defRPr/>
            </a:lvl4pPr>
            <a:lvl5pPr indent="-308610" lvl="4" marL="2286000" algn="l">
              <a:spcBef>
                <a:spcPts val="360"/>
              </a:spcBef>
              <a:spcAft>
                <a:spcPts val="0"/>
              </a:spcAft>
              <a:buSzPts val="1260"/>
              <a:buChar char="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40" name="Google Shape;340;p124"/>
          <p:cNvSpPr txBox="1"/>
          <p:nvPr>
            <p:ph idx="3" type="body"/>
          </p:nvPr>
        </p:nvSpPr>
        <p:spPr>
          <a:xfrm>
            <a:off x="498541" y="3013762"/>
            <a:ext cx="8089900" cy="691117"/>
          </a:xfrm>
          <a:prstGeom prst="rect">
            <a:avLst/>
          </a:prstGeom>
          <a:noFill/>
          <a:ln>
            <a:noFill/>
          </a:ln>
        </p:spPr>
        <p:txBody>
          <a:bodyPr anchorCtr="0" anchor="t" bIns="45700" lIns="91425" spcFirstLastPara="1" rIns="91425" wrap="square" tIns="45700">
            <a:noAutofit/>
          </a:bodyPr>
          <a:lstStyle>
            <a:lvl1pPr indent="-228600" lvl="0" marL="457200" algn="l">
              <a:lnSpc>
                <a:spcPct val="80000"/>
              </a:lnSpc>
              <a:spcBef>
                <a:spcPts val="764"/>
              </a:spcBef>
              <a:spcAft>
                <a:spcPts val="0"/>
              </a:spcAft>
              <a:buSzPts val="2987"/>
              <a:buNone/>
              <a:defRPr b="0" i="0" sz="4267">
                <a:solidFill>
                  <a:schemeClr val="lt1"/>
                </a:solidFill>
                <a:latin typeface="Open Sans"/>
                <a:ea typeface="Open Sans"/>
                <a:cs typeface="Open Sans"/>
                <a:sym typeface="Open Sans"/>
              </a:defRPr>
            </a:lvl1pPr>
            <a:lvl2pPr indent="-228600" lvl="1" marL="914400" algn="l">
              <a:spcBef>
                <a:spcPts val="1173"/>
              </a:spcBef>
              <a:spcAft>
                <a:spcPts val="0"/>
              </a:spcAft>
              <a:buSzPts val="4107"/>
              <a:buNone/>
              <a:defRPr sz="5867">
                <a:solidFill>
                  <a:schemeClr val="lt1"/>
                </a:solidFill>
              </a:defRPr>
            </a:lvl2pPr>
            <a:lvl3pPr indent="-308610" lvl="2" marL="1371600" algn="l">
              <a:spcBef>
                <a:spcPts val="360"/>
              </a:spcBef>
              <a:spcAft>
                <a:spcPts val="0"/>
              </a:spcAft>
              <a:buSzPts val="1260"/>
              <a:buChar char="o"/>
              <a:defRPr/>
            </a:lvl3pPr>
            <a:lvl4pPr indent="-308610" lvl="3" marL="1828800" algn="l">
              <a:spcBef>
                <a:spcPts val="360"/>
              </a:spcBef>
              <a:spcAft>
                <a:spcPts val="0"/>
              </a:spcAft>
              <a:buSzPts val="1260"/>
              <a:buChar char="–"/>
              <a:defRPr/>
            </a:lvl4pPr>
            <a:lvl5pPr indent="-308610" lvl="4" marL="2286000" algn="l">
              <a:spcBef>
                <a:spcPts val="360"/>
              </a:spcBef>
              <a:spcAft>
                <a:spcPts val="0"/>
              </a:spcAft>
              <a:buSzPts val="1260"/>
              <a:buChar char="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xercise Discussion">
  <p:cSld name="Exercise Discussion">
    <p:spTree>
      <p:nvGrpSpPr>
        <p:cNvPr id="341" name="Shape 341"/>
        <p:cNvGrpSpPr/>
        <p:nvPr/>
      </p:nvGrpSpPr>
      <p:grpSpPr>
        <a:xfrm>
          <a:off x="0" y="0"/>
          <a:ext cx="0" cy="0"/>
          <a:chOff x="0" y="0"/>
          <a:chExt cx="0" cy="0"/>
        </a:xfrm>
      </p:grpSpPr>
      <p:pic>
        <p:nvPicPr>
          <p:cNvPr descr="shutterstock_107929916.jpg" id="342" name="Google Shape;342;p125"/>
          <p:cNvPicPr preferRelativeResize="0"/>
          <p:nvPr/>
        </p:nvPicPr>
        <p:blipFill rotWithShape="1">
          <a:blip r:embed="rId2">
            <a:alphaModFix/>
          </a:blip>
          <a:srcRect b="2430" l="0" r="9194" t="0"/>
          <a:stretch/>
        </p:blipFill>
        <p:spPr>
          <a:xfrm>
            <a:off x="8178803" y="1600206"/>
            <a:ext cx="3985540" cy="2855596"/>
          </a:xfrm>
          <a:prstGeom prst="rect">
            <a:avLst/>
          </a:prstGeom>
          <a:noFill/>
          <a:ln>
            <a:noFill/>
          </a:ln>
        </p:spPr>
      </p:pic>
      <p:sp>
        <p:nvSpPr>
          <p:cNvPr id="343" name="Google Shape;343;p125"/>
          <p:cNvSpPr/>
          <p:nvPr/>
        </p:nvSpPr>
        <p:spPr>
          <a:xfrm>
            <a:off x="-2133600" y="1600200"/>
            <a:ext cx="11988800" cy="2844800"/>
          </a:xfrm>
          <a:prstGeom prst="parallelogram">
            <a:avLst>
              <a:gd fmla="val 56447" name="adj"/>
            </a:avLst>
          </a:prstGeom>
          <a:solidFill>
            <a:schemeClr val="accent5"/>
          </a:solidFill>
          <a:ln>
            <a:noFill/>
          </a:ln>
          <a:effectLst>
            <a:outerShdw sx="1000" rotWithShape="0" algn="tl" sy="1000">
              <a:srgbClr val="000000"/>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3200">
              <a:solidFill>
                <a:srgbClr val="FFFFFF"/>
              </a:solidFill>
              <a:latin typeface="Open Sans"/>
              <a:ea typeface="Open Sans"/>
              <a:cs typeface="Open Sans"/>
              <a:sym typeface="Open Sans"/>
            </a:endParaRPr>
          </a:p>
        </p:txBody>
      </p:sp>
      <p:sp>
        <p:nvSpPr>
          <p:cNvPr id="344" name="Google Shape;344;p125"/>
          <p:cNvSpPr txBox="1"/>
          <p:nvPr>
            <p:ph idx="1" type="body"/>
          </p:nvPr>
        </p:nvSpPr>
        <p:spPr>
          <a:xfrm>
            <a:off x="508001" y="2286000"/>
            <a:ext cx="8089900" cy="691117"/>
          </a:xfrm>
          <a:prstGeom prst="rect">
            <a:avLst/>
          </a:prstGeom>
          <a:noFill/>
          <a:ln>
            <a:noFill/>
          </a:ln>
        </p:spPr>
        <p:txBody>
          <a:bodyPr anchorCtr="0" anchor="t" bIns="45700" lIns="91425" spcFirstLastPara="1" rIns="91425" wrap="square" tIns="45700">
            <a:noAutofit/>
          </a:bodyPr>
          <a:lstStyle>
            <a:lvl1pPr indent="-228600" lvl="0" marL="457200" algn="l">
              <a:lnSpc>
                <a:spcPct val="80000"/>
              </a:lnSpc>
              <a:spcBef>
                <a:spcPts val="764"/>
              </a:spcBef>
              <a:spcAft>
                <a:spcPts val="0"/>
              </a:spcAft>
              <a:buSzPts val="3733"/>
              <a:buNone/>
              <a:defRPr b="0" i="0" sz="5333">
                <a:solidFill>
                  <a:schemeClr val="lt1"/>
                </a:solidFill>
                <a:latin typeface="Open Sans"/>
                <a:ea typeface="Open Sans"/>
                <a:cs typeface="Open Sans"/>
                <a:sym typeface="Open Sans"/>
              </a:defRPr>
            </a:lvl1pPr>
            <a:lvl2pPr indent="-228600" lvl="1" marL="914400" algn="l">
              <a:spcBef>
                <a:spcPts val="1173"/>
              </a:spcBef>
              <a:spcAft>
                <a:spcPts val="0"/>
              </a:spcAft>
              <a:buSzPts val="4107"/>
              <a:buNone/>
              <a:defRPr sz="5867">
                <a:solidFill>
                  <a:schemeClr val="lt1"/>
                </a:solidFill>
              </a:defRPr>
            </a:lvl2pPr>
            <a:lvl3pPr indent="-308610" lvl="2" marL="1371600" algn="l">
              <a:spcBef>
                <a:spcPts val="360"/>
              </a:spcBef>
              <a:spcAft>
                <a:spcPts val="0"/>
              </a:spcAft>
              <a:buSzPts val="1260"/>
              <a:buChar char="o"/>
              <a:defRPr/>
            </a:lvl3pPr>
            <a:lvl4pPr indent="-308610" lvl="3" marL="1828800" algn="l">
              <a:spcBef>
                <a:spcPts val="360"/>
              </a:spcBef>
              <a:spcAft>
                <a:spcPts val="0"/>
              </a:spcAft>
              <a:buSzPts val="1260"/>
              <a:buChar char="–"/>
              <a:defRPr/>
            </a:lvl4pPr>
            <a:lvl5pPr indent="-308610" lvl="4" marL="2286000" algn="l">
              <a:spcBef>
                <a:spcPts val="360"/>
              </a:spcBef>
              <a:spcAft>
                <a:spcPts val="0"/>
              </a:spcAft>
              <a:buSzPts val="1260"/>
              <a:buChar char="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45" name="Google Shape;345;p125"/>
          <p:cNvSpPr txBox="1"/>
          <p:nvPr>
            <p:ph idx="12" type="sldNum"/>
          </p:nvPr>
        </p:nvSpPr>
        <p:spPr>
          <a:xfrm>
            <a:off x="11379200" y="6356351"/>
            <a:ext cx="609600" cy="366183"/>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solidFill>
                  <a:srgbClr val="888888"/>
                </a:solidFill>
              </a:defRPr>
            </a:lvl1pPr>
            <a:lvl2pPr indent="0" lvl="1" marL="0" algn="ctr">
              <a:spcBef>
                <a:spcPts val="0"/>
              </a:spcBef>
              <a:buNone/>
              <a:defRPr>
                <a:solidFill>
                  <a:srgbClr val="888888"/>
                </a:solidFill>
              </a:defRPr>
            </a:lvl2pPr>
            <a:lvl3pPr indent="0" lvl="2" marL="0" algn="ctr">
              <a:spcBef>
                <a:spcPts val="0"/>
              </a:spcBef>
              <a:buNone/>
              <a:defRPr>
                <a:solidFill>
                  <a:srgbClr val="888888"/>
                </a:solidFill>
              </a:defRPr>
            </a:lvl3pPr>
            <a:lvl4pPr indent="0" lvl="3" marL="0" algn="ctr">
              <a:spcBef>
                <a:spcPts val="0"/>
              </a:spcBef>
              <a:buNone/>
              <a:defRPr>
                <a:solidFill>
                  <a:srgbClr val="888888"/>
                </a:solidFill>
              </a:defRPr>
            </a:lvl4pPr>
            <a:lvl5pPr indent="0" lvl="4" marL="0" algn="ctr">
              <a:spcBef>
                <a:spcPts val="0"/>
              </a:spcBef>
              <a:buNone/>
              <a:defRPr>
                <a:solidFill>
                  <a:srgbClr val="888888"/>
                </a:solidFill>
              </a:defRPr>
            </a:lvl5pPr>
            <a:lvl6pPr indent="0" lvl="5" marL="0" algn="ctr">
              <a:spcBef>
                <a:spcPts val="0"/>
              </a:spcBef>
              <a:buNone/>
              <a:defRPr>
                <a:solidFill>
                  <a:srgbClr val="888888"/>
                </a:solidFill>
              </a:defRPr>
            </a:lvl6pPr>
            <a:lvl7pPr indent="0" lvl="6" marL="0" algn="ctr">
              <a:spcBef>
                <a:spcPts val="0"/>
              </a:spcBef>
              <a:buNone/>
              <a:defRPr>
                <a:solidFill>
                  <a:srgbClr val="888888"/>
                </a:solidFill>
              </a:defRPr>
            </a:lvl7pPr>
            <a:lvl8pPr indent="0" lvl="7" marL="0" algn="ctr">
              <a:spcBef>
                <a:spcPts val="0"/>
              </a:spcBef>
              <a:buNone/>
              <a:defRPr>
                <a:solidFill>
                  <a:srgbClr val="888888"/>
                </a:solidFill>
              </a:defRPr>
            </a:lvl8pPr>
            <a:lvl9pPr indent="0" lvl="8" marL="0" algn="ctr">
              <a:spcBef>
                <a:spcPts val="0"/>
              </a:spcBef>
              <a:buNone/>
              <a:defRPr>
                <a:solidFill>
                  <a:srgbClr val="888888"/>
                </a:solidFill>
              </a:defRPr>
            </a:lvl9pPr>
          </a:lstStyle>
          <a:p>
            <a:pPr indent="0" lvl="0" marL="0" rtl="0" algn="ctr">
              <a:spcBef>
                <a:spcPts val="0"/>
              </a:spcBef>
              <a:spcAft>
                <a:spcPts val="0"/>
              </a:spcAft>
              <a:buNone/>
            </a:pPr>
            <a:fld id="{00000000-1234-1234-1234-123412341234}" type="slidenum">
              <a:rPr lang="en-US"/>
              <a:t>‹#›</a:t>
            </a:fld>
            <a:endParaRPr/>
          </a:p>
        </p:txBody>
      </p:sp>
      <p:sp>
        <p:nvSpPr>
          <p:cNvPr id="346" name="Google Shape;346;p125"/>
          <p:cNvSpPr txBox="1"/>
          <p:nvPr>
            <p:ph idx="2" type="body"/>
          </p:nvPr>
        </p:nvSpPr>
        <p:spPr>
          <a:xfrm>
            <a:off x="406400" y="4546600"/>
            <a:ext cx="11176000" cy="1727200"/>
          </a:xfrm>
          <a:prstGeom prst="rect">
            <a:avLst/>
          </a:prstGeom>
          <a:noFill/>
          <a:ln>
            <a:noFill/>
          </a:ln>
        </p:spPr>
        <p:txBody>
          <a:bodyPr anchorCtr="0" anchor="t" bIns="45700" lIns="91425" spcFirstLastPara="1" rIns="91425" wrap="square" tIns="45700">
            <a:normAutofit/>
          </a:bodyPr>
          <a:lstStyle>
            <a:lvl1pPr indent="-228600" lvl="0" marL="457200" algn="l">
              <a:spcBef>
                <a:spcPts val="764"/>
              </a:spcBef>
              <a:spcAft>
                <a:spcPts val="0"/>
              </a:spcAft>
              <a:buSzPts val="1680"/>
              <a:buFont typeface="Arial"/>
              <a:buNone/>
              <a:defRPr sz="2400"/>
            </a:lvl1pPr>
            <a:lvl2pPr indent="-308610" lvl="1" marL="914400" algn="l">
              <a:spcBef>
                <a:spcPts val="360"/>
              </a:spcBef>
              <a:spcAft>
                <a:spcPts val="0"/>
              </a:spcAft>
              <a:buSzPts val="1260"/>
              <a:buChar char="–"/>
              <a:defRPr/>
            </a:lvl2pPr>
            <a:lvl3pPr indent="-308610" lvl="2" marL="1371600" algn="l">
              <a:spcBef>
                <a:spcPts val="360"/>
              </a:spcBef>
              <a:spcAft>
                <a:spcPts val="0"/>
              </a:spcAft>
              <a:buSzPts val="1260"/>
              <a:buChar char="o"/>
              <a:defRPr/>
            </a:lvl3pPr>
            <a:lvl4pPr indent="-308610" lvl="3" marL="1828800" algn="l">
              <a:spcBef>
                <a:spcPts val="360"/>
              </a:spcBef>
              <a:spcAft>
                <a:spcPts val="0"/>
              </a:spcAft>
              <a:buSzPts val="1260"/>
              <a:buChar char="–"/>
              <a:defRPr/>
            </a:lvl4pPr>
            <a:lvl5pPr indent="-308610" lvl="4" marL="2286000" algn="l">
              <a:spcBef>
                <a:spcPts val="360"/>
              </a:spcBef>
              <a:spcAft>
                <a:spcPts val="0"/>
              </a:spcAft>
              <a:buSzPts val="1260"/>
              <a:buChar char="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pic>
        <p:nvPicPr>
          <p:cNvPr descr="group activity ni blue.png" id="347" name="Google Shape;347;p125"/>
          <p:cNvPicPr preferRelativeResize="0"/>
          <p:nvPr/>
        </p:nvPicPr>
        <p:blipFill rotWithShape="1">
          <a:blip r:embed="rId3">
            <a:alphaModFix/>
          </a:blip>
          <a:srcRect b="0" l="0" r="0" t="0"/>
          <a:stretch/>
        </p:blipFill>
        <p:spPr>
          <a:xfrm>
            <a:off x="10871201" y="279400"/>
            <a:ext cx="814063" cy="1016000"/>
          </a:xfrm>
          <a:prstGeom prst="rect">
            <a:avLst/>
          </a:prstGeom>
          <a:noFill/>
          <a:ln>
            <a:noFill/>
          </a:ln>
        </p:spPr>
      </p:pic>
      <p:sp>
        <p:nvSpPr>
          <p:cNvPr id="348" name="Google Shape;348;p125"/>
          <p:cNvSpPr txBox="1"/>
          <p:nvPr/>
        </p:nvSpPr>
        <p:spPr>
          <a:xfrm>
            <a:off x="609600" y="1972846"/>
            <a:ext cx="7924800" cy="338554"/>
          </a:xfrm>
          <a:prstGeom prst="rect">
            <a:avLst/>
          </a:prstGeom>
          <a:noFill/>
          <a:ln>
            <a:noFill/>
          </a:ln>
        </p:spPr>
        <p:txBody>
          <a:bodyPr anchorCtr="0" anchor="b" bIns="45700" lIns="91425" spcFirstLastPara="1" rIns="91425" wrap="square" tIns="45700">
            <a:spAutoFit/>
          </a:bodyPr>
          <a:lstStyle/>
          <a:p>
            <a:pPr indent="0" lvl="0" marL="0" marR="0" rtl="0" algn="l">
              <a:spcBef>
                <a:spcPts val="0"/>
              </a:spcBef>
              <a:spcAft>
                <a:spcPts val="0"/>
              </a:spcAft>
              <a:buNone/>
            </a:pPr>
            <a:r>
              <a:rPr lang="en-US" sz="1600">
                <a:solidFill>
                  <a:srgbClr val="FFFFFF"/>
                </a:solidFill>
                <a:latin typeface="Open Sans"/>
                <a:ea typeface="Open Sans"/>
                <a:cs typeface="Open Sans"/>
                <a:sym typeface="Open Sans"/>
              </a:rPr>
              <a:t>LESSON 1 Wireless Prototyping</a:t>
            </a:r>
            <a:endParaRPr/>
          </a:p>
        </p:txBody>
      </p:sp>
      <p:sp>
        <p:nvSpPr>
          <p:cNvPr id="349" name="Google Shape;349;p125"/>
          <p:cNvSpPr txBox="1"/>
          <p:nvPr>
            <p:ph idx="3" type="body"/>
          </p:nvPr>
        </p:nvSpPr>
        <p:spPr>
          <a:xfrm>
            <a:off x="498541" y="3013762"/>
            <a:ext cx="8089900" cy="691117"/>
          </a:xfrm>
          <a:prstGeom prst="rect">
            <a:avLst/>
          </a:prstGeom>
          <a:noFill/>
          <a:ln>
            <a:noFill/>
          </a:ln>
        </p:spPr>
        <p:txBody>
          <a:bodyPr anchorCtr="0" anchor="t" bIns="45700" lIns="91425" spcFirstLastPara="1" rIns="91425" wrap="square" tIns="45700">
            <a:noAutofit/>
          </a:bodyPr>
          <a:lstStyle>
            <a:lvl1pPr indent="-228600" lvl="0" marL="457200" algn="l">
              <a:lnSpc>
                <a:spcPct val="80000"/>
              </a:lnSpc>
              <a:spcBef>
                <a:spcPts val="764"/>
              </a:spcBef>
              <a:spcAft>
                <a:spcPts val="0"/>
              </a:spcAft>
              <a:buSzPts val="2987"/>
              <a:buNone/>
              <a:defRPr b="0" i="0" sz="4267">
                <a:solidFill>
                  <a:schemeClr val="lt1"/>
                </a:solidFill>
                <a:latin typeface="Open Sans"/>
                <a:ea typeface="Open Sans"/>
                <a:cs typeface="Open Sans"/>
                <a:sym typeface="Open Sans"/>
              </a:defRPr>
            </a:lvl1pPr>
            <a:lvl2pPr indent="-228600" lvl="1" marL="914400" algn="l">
              <a:spcBef>
                <a:spcPts val="1173"/>
              </a:spcBef>
              <a:spcAft>
                <a:spcPts val="0"/>
              </a:spcAft>
              <a:buSzPts val="4107"/>
              <a:buNone/>
              <a:defRPr sz="5867">
                <a:solidFill>
                  <a:schemeClr val="lt1"/>
                </a:solidFill>
              </a:defRPr>
            </a:lvl2pPr>
            <a:lvl3pPr indent="-308610" lvl="2" marL="1371600" algn="l">
              <a:spcBef>
                <a:spcPts val="360"/>
              </a:spcBef>
              <a:spcAft>
                <a:spcPts val="0"/>
              </a:spcAft>
              <a:buSzPts val="1260"/>
              <a:buChar char="o"/>
              <a:defRPr/>
            </a:lvl3pPr>
            <a:lvl4pPr indent="-308610" lvl="3" marL="1828800" algn="l">
              <a:spcBef>
                <a:spcPts val="360"/>
              </a:spcBef>
              <a:spcAft>
                <a:spcPts val="0"/>
              </a:spcAft>
              <a:buSzPts val="1260"/>
              <a:buChar char="–"/>
              <a:defRPr/>
            </a:lvl4pPr>
            <a:lvl5pPr indent="-308610" lvl="4" marL="2286000" algn="l">
              <a:spcBef>
                <a:spcPts val="360"/>
              </a:spcBef>
              <a:spcAft>
                <a:spcPts val="0"/>
              </a:spcAft>
              <a:buSzPts val="1260"/>
              <a:buChar char="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sson Title" showMasterSp="0">
  <p:cSld name="Lesson Title">
    <p:spTree>
      <p:nvGrpSpPr>
        <p:cNvPr id="35" name="Shape 35"/>
        <p:cNvGrpSpPr/>
        <p:nvPr/>
      </p:nvGrpSpPr>
      <p:grpSpPr>
        <a:xfrm>
          <a:off x="0" y="0"/>
          <a:ext cx="0" cy="0"/>
          <a:chOff x="0" y="0"/>
          <a:chExt cx="0" cy="0"/>
        </a:xfrm>
      </p:grpSpPr>
      <p:pic>
        <p:nvPicPr>
          <p:cNvPr descr="lesson_white-04.png" id="36" name="Google Shape;36;p79"/>
          <p:cNvPicPr preferRelativeResize="0"/>
          <p:nvPr/>
        </p:nvPicPr>
        <p:blipFill rotWithShape="1">
          <a:blip r:embed="rId2">
            <a:alphaModFix/>
          </a:blip>
          <a:srcRect b="0" l="0" r="0" t="0"/>
          <a:stretch/>
        </p:blipFill>
        <p:spPr>
          <a:xfrm>
            <a:off x="10566401" y="6"/>
            <a:ext cx="1540584" cy="1698593"/>
          </a:xfrm>
          <a:prstGeom prst="rect">
            <a:avLst/>
          </a:prstGeom>
          <a:noFill/>
          <a:ln>
            <a:noFill/>
          </a:ln>
        </p:spPr>
      </p:pic>
      <p:sp>
        <p:nvSpPr>
          <p:cNvPr id="37" name="Google Shape;37;p79"/>
          <p:cNvSpPr txBox="1"/>
          <p:nvPr>
            <p:ph idx="1" type="body"/>
          </p:nvPr>
        </p:nvSpPr>
        <p:spPr>
          <a:xfrm>
            <a:off x="1016000" y="609600"/>
            <a:ext cx="9330267" cy="1016000"/>
          </a:xfrm>
          <a:prstGeom prst="rect">
            <a:avLst/>
          </a:prstGeom>
          <a:noFill/>
          <a:ln>
            <a:noFill/>
          </a:ln>
        </p:spPr>
        <p:txBody>
          <a:bodyPr anchorCtr="0" anchor="b" bIns="45700" lIns="91425" spcFirstLastPara="1" rIns="91425" wrap="square" tIns="45700">
            <a:noAutofit/>
          </a:bodyPr>
          <a:lstStyle>
            <a:lvl1pPr indent="-228600" lvl="0" marL="457200" algn="l">
              <a:spcBef>
                <a:spcPts val="764"/>
              </a:spcBef>
              <a:spcAft>
                <a:spcPts val="0"/>
              </a:spcAft>
              <a:buSzPts val="4107"/>
              <a:buNone/>
              <a:defRPr b="0" i="0" sz="5867">
                <a:solidFill>
                  <a:schemeClr val="lt1"/>
                </a:solidFill>
                <a:latin typeface="Open Sans"/>
                <a:ea typeface="Open Sans"/>
                <a:cs typeface="Open Sans"/>
                <a:sym typeface="Open Sans"/>
              </a:defRPr>
            </a:lvl1pPr>
            <a:lvl2pPr indent="-308610" lvl="1" marL="914400" algn="l">
              <a:spcBef>
                <a:spcPts val="360"/>
              </a:spcBef>
              <a:spcAft>
                <a:spcPts val="0"/>
              </a:spcAft>
              <a:buSzPts val="1260"/>
              <a:buChar char="–"/>
              <a:defRPr/>
            </a:lvl2pPr>
            <a:lvl3pPr indent="-308610" lvl="2" marL="1371600" algn="l">
              <a:spcBef>
                <a:spcPts val="360"/>
              </a:spcBef>
              <a:spcAft>
                <a:spcPts val="0"/>
              </a:spcAft>
              <a:buSzPts val="1260"/>
              <a:buChar char="o"/>
              <a:defRPr/>
            </a:lvl3pPr>
            <a:lvl4pPr indent="-308610" lvl="3" marL="1828800" algn="l">
              <a:spcBef>
                <a:spcPts val="360"/>
              </a:spcBef>
              <a:spcAft>
                <a:spcPts val="0"/>
              </a:spcAft>
              <a:buSzPts val="1260"/>
              <a:buChar char="–"/>
              <a:defRPr/>
            </a:lvl4pPr>
            <a:lvl5pPr indent="-308610" lvl="4" marL="2286000" algn="l">
              <a:spcBef>
                <a:spcPts val="360"/>
              </a:spcBef>
              <a:spcAft>
                <a:spcPts val="0"/>
              </a:spcAft>
              <a:buSzPts val="1260"/>
              <a:buChar char="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8" name="Google Shape;38;p79"/>
          <p:cNvSpPr txBox="1"/>
          <p:nvPr>
            <p:ph idx="2" type="body"/>
          </p:nvPr>
        </p:nvSpPr>
        <p:spPr>
          <a:xfrm>
            <a:off x="1016000" y="2717800"/>
            <a:ext cx="9287933" cy="1117600"/>
          </a:xfrm>
          <a:prstGeom prst="rect">
            <a:avLst/>
          </a:prstGeom>
          <a:noFill/>
          <a:ln>
            <a:noFill/>
          </a:ln>
        </p:spPr>
        <p:txBody>
          <a:bodyPr anchorCtr="0" anchor="t" bIns="45700" lIns="91425" spcFirstLastPara="1" rIns="91425" wrap="square" tIns="45700">
            <a:noAutofit/>
          </a:bodyPr>
          <a:lstStyle>
            <a:lvl1pPr indent="-228600" lvl="0" marL="457200" algn="l">
              <a:spcBef>
                <a:spcPts val="764"/>
              </a:spcBef>
              <a:spcAft>
                <a:spcPts val="0"/>
              </a:spcAft>
              <a:buSzPts val="1867"/>
              <a:buNone/>
              <a:defRPr b="0" i="0" sz="2667">
                <a:solidFill>
                  <a:schemeClr val="lt1"/>
                </a:solidFill>
                <a:latin typeface="Open Sans"/>
                <a:ea typeface="Open Sans"/>
                <a:cs typeface="Open Sans"/>
                <a:sym typeface="Open Sans"/>
              </a:defRPr>
            </a:lvl1pPr>
            <a:lvl2pPr indent="-308610" lvl="1" marL="914400" algn="l">
              <a:spcBef>
                <a:spcPts val="360"/>
              </a:spcBef>
              <a:spcAft>
                <a:spcPts val="0"/>
              </a:spcAft>
              <a:buSzPts val="1260"/>
              <a:buChar char="–"/>
              <a:defRPr/>
            </a:lvl2pPr>
            <a:lvl3pPr indent="-308610" lvl="2" marL="1371600" algn="l">
              <a:spcBef>
                <a:spcPts val="360"/>
              </a:spcBef>
              <a:spcAft>
                <a:spcPts val="0"/>
              </a:spcAft>
              <a:buSzPts val="1260"/>
              <a:buChar char="o"/>
              <a:defRPr/>
            </a:lvl3pPr>
            <a:lvl4pPr indent="-308610" lvl="3" marL="1828800" algn="l">
              <a:spcBef>
                <a:spcPts val="360"/>
              </a:spcBef>
              <a:spcAft>
                <a:spcPts val="0"/>
              </a:spcAft>
              <a:buSzPts val="1260"/>
              <a:buChar char="–"/>
              <a:defRPr/>
            </a:lvl4pPr>
            <a:lvl5pPr indent="-308610" lvl="4" marL="2286000" algn="l">
              <a:spcBef>
                <a:spcPts val="360"/>
              </a:spcBef>
              <a:spcAft>
                <a:spcPts val="0"/>
              </a:spcAft>
              <a:buSzPts val="1260"/>
              <a:buChar char="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9" name="Google Shape;39;p79"/>
          <p:cNvSpPr txBox="1"/>
          <p:nvPr>
            <p:ph idx="12" type="sldNum"/>
          </p:nvPr>
        </p:nvSpPr>
        <p:spPr>
          <a:xfrm>
            <a:off x="11379200" y="6356351"/>
            <a:ext cx="609600" cy="366183"/>
          </a:xfrm>
          <a:prstGeom prst="rect">
            <a:avLst/>
          </a:prstGeom>
          <a:noFill/>
          <a:ln>
            <a:noFill/>
          </a:ln>
        </p:spPr>
        <p:txBody>
          <a:bodyPr anchorCtr="0" anchor="ctr" bIns="45700" lIns="91425" spcFirstLastPara="1" rIns="91425" wrap="square" tIns="45700">
            <a:noAutofit/>
          </a:bodyPr>
          <a:lstStyle>
            <a:lvl1pPr indent="0" lvl="0" marL="0" marR="0" algn="ctr">
              <a:spcBef>
                <a:spcPts val="0"/>
              </a:spcBef>
              <a:buNone/>
              <a:defRPr b="0" sz="1600">
                <a:solidFill>
                  <a:srgbClr val="FFFFFF"/>
                </a:solidFill>
                <a:latin typeface="Open Sans"/>
                <a:ea typeface="Open Sans"/>
                <a:cs typeface="Open Sans"/>
                <a:sym typeface="Open Sans"/>
              </a:defRPr>
            </a:lvl1pPr>
            <a:lvl2pPr indent="0" lvl="1" marL="0" marR="0" algn="ctr">
              <a:spcBef>
                <a:spcPts val="0"/>
              </a:spcBef>
              <a:buNone/>
              <a:defRPr b="0" sz="1600">
                <a:solidFill>
                  <a:srgbClr val="FFFFFF"/>
                </a:solidFill>
                <a:latin typeface="Open Sans"/>
                <a:ea typeface="Open Sans"/>
                <a:cs typeface="Open Sans"/>
                <a:sym typeface="Open Sans"/>
              </a:defRPr>
            </a:lvl2pPr>
            <a:lvl3pPr indent="0" lvl="2" marL="0" marR="0" algn="ctr">
              <a:spcBef>
                <a:spcPts val="0"/>
              </a:spcBef>
              <a:buNone/>
              <a:defRPr b="0" sz="1600">
                <a:solidFill>
                  <a:srgbClr val="FFFFFF"/>
                </a:solidFill>
                <a:latin typeface="Open Sans"/>
                <a:ea typeface="Open Sans"/>
                <a:cs typeface="Open Sans"/>
                <a:sym typeface="Open Sans"/>
              </a:defRPr>
            </a:lvl3pPr>
            <a:lvl4pPr indent="0" lvl="3" marL="0" marR="0" algn="ctr">
              <a:spcBef>
                <a:spcPts val="0"/>
              </a:spcBef>
              <a:buNone/>
              <a:defRPr b="0" sz="1600">
                <a:solidFill>
                  <a:srgbClr val="FFFFFF"/>
                </a:solidFill>
                <a:latin typeface="Open Sans"/>
                <a:ea typeface="Open Sans"/>
                <a:cs typeface="Open Sans"/>
                <a:sym typeface="Open Sans"/>
              </a:defRPr>
            </a:lvl4pPr>
            <a:lvl5pPr indent="0" lvl="4" marL="0" marR="0" algn="ctr">
              <a:spcBef>
                <a:spcPts val="0"/>
              </a:spcBef>
              <a:buNone/>
              <a:defRPr b="0" sz="1600">
                <a:solidFill>
                  <a:srgbClr val="FFFFFF"/>
                </a:solidFill>
                <a:latin typeface="Open Sans"/>
                <a:ea typeface="Open Sans"/>
                <a:cs typeface="Open Sans"/>
                <a:sym typeface="Open Sans"/>
              </a:defRPr>
            </a:lvl5pPr>
            <a:lvl6pPr indent="0" lvl="5" marL="0" marR="0" algn="ctr">
              <a:spcBef>
                <a:spcPts val="0"/>
              </a:spcBef>
              <a:buNone/>
              <a:defRPr b="0" sz="1600">
                <a:solidFill>
                  <a:srgbClr val="FFFFFF"/>
                </a:solidFill>
                <a:latin typeface="Open Sans"/>
                <a:ea typeface="Open Sans"/>
                <a:cs typeface="Open Sans"/>
                <a:sym typeface="Open Sans"/>
              </a:defRPr>
            </a:lvl6pPr>
            <a:lvl7pPr indent="0" lvl="6" marL="0" marR="0" algn="ctr">
              <a:spcBef>
                <a:spcPts val="0"/>
              </a:spcBef>
              <a:buNone/>
              <a:defRPr b="0" sz="1600">
                <a:solidFill>
                  <a:srgbClr val="FFFFFF"/>
                </a:solidFill>
                <a:latin typeface="Open Sans"/>
                <a:ea typeface="Open Sans"/>
                <a:cs typeface="Open Sans"/>
                <a:sym typeface="Open Sans"/>
              </a:defRPr>
            </a:lvl7pPr>
            <a:lvl8pPr indent="0" lvl="7" marL="0" marR="0" algn="ctr">
              <a:spcBef>
                <a:spcPts val="0"/>
              </a:spcBef>
              <a:buNone/>
              <a:defRPr b="0" sz="1600">
                <a:solidFill>
                  <a:srgbClr val="FFFFFF"/>
                </a:solidFill>
                <a:latin typeface="Open Sans"/>
                <a:ea typeface="Open Sans"/>
                <a:cs typeface="Open Sans"/>
                <a:sym typeface="Open Sans"/>
              </a:defRPr>
            </a:lvl8pPr>
            <a:lvl9pPr indent="0" lvl="8" marL="0" marR="0" algn="ctr">
              <a:spcBef>
                <a:spcPts val="0"/>
              </a:spcBef>
              <a:buNone/>
              <a:defRPr b="0" sz="1600">
                <a:solidFill>
                  <a:srgbClr val="FFFFFF"/>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US"/>
              <a:t>‹#›</a:t>
            </a:fld>
            <a:endParaRPr/>
          </a:p>
        </p:txBody>
      </p:sp>
      <p:sp>
        <p:nvSpPr>
          <p:cNvPr id="40" name="Google Shape;40;p79"/>
          <p:cNvSpPr txBox="1"/>
          <p:nvPr>
            <p:ph idx="3" type="body"/>
          </p:nvPr>
        </p:nvSpPr>
        <p:spPr>
          <a:xfrm>
            <a:off x="5798290" y="4068724"/>
            <a:ext cx="4465429" cy="2268280"/>
          </a:xfrm>
          <a:prstGeom prst="rect">
            <a:avLst/>
          </a:prstGeom>
          <a:noFill/>
          <a:ln>
            <a:noFill/>
          </a:ln>
        </p:spPr>
        <p:txBody>
          <a:bodyPr anchorCtr="0" anchor="t" bIns="45700" lIns="91425" spcFirstLastPara="1" rIns="91425" wrap="square" tIns="45700">
            <a:normAutofit/>
          </a:bodyPr>
          <a:lstStyle>
            <a:lvl1pPr indent="-323411" lvl="0" marL="457200" algn="l">
              <a:spcBef>
                <a:spcPts val="764"/>
              </a:spcBef>
              <a:spcAft>
                <a:spcPts val="0"/>
              </a:spcAft>
              <a:buClr>
                <a:schemeClr val="lt2"/>
              </a:buClr>
              <a:buSzPts val="1493"/>
              <a:buFont typeface="Open Sans"/>
              <a:buAutoNum type="alphaUcPeriod"/>
              <a:defRPr sz="2133">
                <a:solidFill>
                  <a:schemeClr val="lt2"/>
                </a:solidFill>
                <a:latin typeface="Open Sans"/>
                <a:ea typeface="Open Sans"/>
                <a:cs typeface="Open Sans"/>
                <a:sym typeface="Open Sans"/>
              </a:defRPr>
            </a:lvl1pPr>
            <a:lvl2pPr indent="-308610" lvl="1" marL="914400" algn="l">
              <a:spcBef>
                <a:spcPts val="360"/>
              </a:spcBef>
              <a:spcAft>
                <a:spcPts val="0"/>
              </a:spcAft>
              <a:buSzPts val="1260"/>
              <a:buChar char="–"/>
              <a:defRPr/>
            </a:lvl2pPr>
            <a:lvl3pPr indent="-308610" lvl="2" marL="1371600" algn="l">
              <a:spcBef>
                <a:spcPts val="360"/>
              </a:spcBef>
              <a:spcAft>
                <a:spcPts val="0"/>
              </a:spcAft>
              <a:buSzPts val="1260"/>
              <a:buChar char="o"/>
              <a:defRPr/>
            </a:lvl3pPr>
            <a:lvl4pPr indent="-308610" lvl="3" marL="1828800" algn="l">
              <a:spcBef>
                <a:spcPts val="360"/>
              </a:spcBef>
              <a:spcAft>
                <a:spcPts val="0"/>
              </a:spcAft>
              <a:buSzPts val="1260"/>
              <a:buChar char="–"/>
              <a:defRPr/>
            </a:lvl4pPr>
            <a:lvl5pPr indent="-308610" lvl="4" marL="2286000" algn="l">
              <a:spcBef>
                <a:spcPts val="360"/>
              </a:spcBef>
              <a:spcAft>
                <a:spcPts val="0"/>
              </a:spcAft>
              <a:buSzPts val="1260"/>
              <a:buChar char="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1" name="Google Shape;41;p79"/>
          <p:cNvSpPr txBox="1"/>
          <p:nvPr>
            <p:ph idx="4" type="body"/>
          </p:nvPr>
        </p:nvSpPr>
        <p:spPr>
          <a:xfrm>
            <a:off x="1011275" y="4073451"/>
            <a:ext cx="4465429" cy="2268280"/>
          </a:xfrm>
          <a:prstGeom prst="rect">
            <a:avLst/>
          </a:prstGeom>
          <a:noFill/>
          <a:ln>
            <a:noFill/>
          </a:ln>
        </p:spPr>
        <p:txBody>
          <a:bodyPr anchorCtr="0" anchor="t" bIns="45700" lIns="91425" spcFirstLastPara="1" rIns="91425" wrap="square" tIns="45700">
            <a:normAutofit/>
          </a:bodyPr>
          <a:lstStyle>
            <a:lvl1pPr indent="-323411" lvl="0" marL="457200" algn="l">
              <a:spcBef>
                <a:spcPts val="764"/>
              </a:spcBef>
              <a:spcAft>
                <a:spcPts val="0"/>
              </a:spcAft>
              <a:buClr>
                <a:schemeClr val="lt2"/>
              </a:buClr>
              <a:buSzPts val="1493"/>
              <a:buFont typeface="Open Sans"/>
              <a:buAutoNum type="alphaUcPeriod"/>
              <a:defRPr sz="2133">
                <a:solidFill>
                  <a:schemeClr val="lt2"/>
                </a:solidFill>
                <a:latin typeface="Open Sans"/>
                <a:ea typeface="Open Sans"/>
                <a:cs typeface="Open Sans"/>
                <a:sym typeface="Open Sans"/>
              </a:defRPr>
            </a:lvl1pPr>
            <a:lvl2pPr indent="-308610" lvl="1" marL="914400" algn="l">
              <a:spcBef>
                <a:spcPts val="360"/>
              </a:spcBef>
              <a:spcAft>
                <a:spcPts val="0"/>
              </a:spcAft>
              <a:buSzPts val="1260"/>
              <a:buChar char="–"/>
              <a:defRPr/>
            </a:lvl2pPr>
            <a:lvl3pPr indent="-308610" lvl="2" marL="1371600" algn="l">
              <a:spcBef>
                <a:spcPts val="360"/>
              </a:spcBef>
              <a:spcAft>
                <a:spcPts val="0"/>
              </a:spcAft>
              <a:buSzPts val="1260"/>
              <a:buChar char="o"/>
              <a:defRPr/>
            </a:lvl3pPr>
            <a:lvl4pPr indent="-308610" lvl="3" marL="1828800" algn="l">
              <a:spcBef>
                <a:spcPts val="360"/>
              </a:spcBef>
              <a:spcAft>
                <a:spcPts val="0"/>
              </a:spcAft>
              <a:buSzPts val="1260"/>
              <a:buChar char="–"/>
              <a:defRPr/>
            </a:lvl4pPr>
            <a:lvl5pPr indent="-308610" lvl="4" marL="2286000" algn="l">
              <a:spcBef>
                <a:spcPts val="360"/>
              </a:spcBef>
              <a:spcAft>
                <a:spcPts val="0"/>
              </a:spcAft>
              <a:buSzPts val="1260"/>
              <a:buChar char="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2" name="Google Shape;42;p79"/>
          <p:cNvSpPr txBox="1"/>
          <p:nvPr>
            <p:ph idx="5" type="body"/>
          </p:nvPr>
        </p:nvSpPr>
        <p:spPr>
          <a:xfrm>
            <a:off x="1016000" y="1532467"/>
            <a:ext cx="9330267" cy="711200"/>
          </a:xfrm>
          <a:prstGeom prst="rect">
            <a:avLst/>
          </a:prstGeom>
          <a:noFill/>
          <a:ln>
            <a:noFill/>
          </a:ln>
        </p:spPr>
        <p:txBody>
          <a:bodyPr anchorCtr="0" anchor="t" bIns="45700" lIns="91425" spcFirstLastPara="1" rIns="91425" wrap="square" tIns="45700">
            <a:noAutofit/>
          </a:bodyPr>
          <a:lstStyle>
            <a:lvl1pPr indent="-228600" lvl="0" marL="457200" algn="l">
              <a:spcBef>
                <a:spcPts val="764"/>
              </a:spcBef>
              <a:spcAft>
                <a:spcPts val="0"/>
              </a:spcAft>
              <a:buSzPts val="2987"/>
              <a:buNone/>
              <a:defRPr b="0" i="0" sz="4267">
                <a:solidFill>
                  <a:schemeClr val="lt1"/>
                </a:solidFill>
                <a:latin typeface="Open Sans"/>
                <a:ea typeface="Open Sans"/>
                <a:cs typeface="Open Sans"/>
                <a:sym typeface="Open Sans"/>
              </a:defRPr>
            </a:lvl1pPr>
            <a:lvl2pPr indent="-308610" lvl="1" marL="914400" algn="l">
              <a:spcBef>
                <a:spcPts val="360"/>
              </a:spcBef>
              <a:spcAft>
                <a:spcPts val="0"/>
              </a:spcAft>
              <a:buSzPts val="1260"/>
              <a:buChar char="–"/>
              <a:defRPr/>
            </a:lvl2pPr>
            <a:lvl3pPr indent="-308610" lvl="2" marL="1371600" algn="l">
              <a:spcBef>
                <a:spcPts val="360"/>
              </a:spcBef>
              <a:spcAft>
                <a:spcPts val="0"/>
              </a:spcAft>
              <a:buSzPts val="1260"/>
              <a:buChar char="o"/>
              <a:defRPr/>
            </a:lvl3pPr>
            <a:lvl4pPr indent="-308610" lvl="3" marL="1828800" algn="l">
              <a:spcBef>
                <a:spcPts val="360"/>
              </a:spcBef>
              <a:spcAft>
                <a:spcPts val="0"/>
              </a:spcAft>
              <a:buSzPts val="1260"/>
              <a:buChar char="–"/>
              <a:defRPr/>
            </a:lvl4pPr>
            <a:lvl5pPr indent="-308610" lvl="4" marL="2286000" algn="l">
              <a:spcBef>
                <a:spcPts val="360"/>
              </a:spcBef>
              <a:spcAft>
                <a:spcPts val="0"/>
              </a:spcAft>
              <a:buSzPts val="1260"/>
              <a:buChar char="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pic>
        <p:nvPicPr>
          <p:cNvPr id="43" name="Google Shape;43;p79"/>
          <p:cNvPicPr preferRelativeResize="0"/>
          <p:nvPr/>
        </p:nvPicPr>
        <p:blipFill rotWithShape="1">
          <a:blip r:embed="rId3">
            <a:alphaModFix/>
          </a:blip>
          <a:srcRect b="0" l="0" r="0" t="0"/>
          <a:stretch/>
        </p:blipFill>
        <p:spPr>
          <a:xfrm>
            <a:off x="0" y="0"/>
            <a:ext cx="1073426" cy="459031"/>
          </a:xfrm>
          <a:prstGeom prst="rect">
            <a:avLst/>
          </a:prstGeom>
          <a:noFill/>
          <a:ln>
            <a:noFill/>
          </a:ln>
        </p:spPr>
      </p:pic>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monstration">
  <p:cSld name="Demonstration">
    <p:spTree>
      <p:nvGrpSpPr>
        <p:cNvPr id="350" name="Shape 350"/>
        <p:cNvGrpSpPr/>
        <p:nvPr/>
      </p:nvGrpSpPr>
      <p:grpSpPr>
        <a:xfrm>
          <a:off x="0" y="0"/>
          <a:ext cx="0" cy="0"/>
          <a:chOff x="0" y="0"/>
          <a:chExt cx="0" cy="0"/>
        </a:xfrm>
      </p:grpSpPr>
      <p:sp>
        <p:nvSpPr>
          <p:cNvPr id="351" name="Google Shape;351;p126"/>
          <p:cNvSpPr/>
          <p:nvPr/>
        </p:nvSpPr>
        <p:spPr>
          <a:xfrm>
            <a:off x="0" y="0"/>
            <a:ext cx="12192000" cy="2743200"/>
          </a:xfrm>
          <a:prstGeom prst="rect">
            <a:avLst/>
          </a:prstGeom>
          <a:solidFill>
            <a:srgbClr val="3587C3"/>
          </a:solidFill>
          <a:ln>
            <a:noFill/>
          </a:ln>
          <a:effectLst>
            <a:outerShdw blurRad="50800" rotWithShape="0" algn="tl" dir="2700000" dist="38100">
              <a:schemeClr val="lt1">
                <a:alpha val="40000"/>
              </a:scheme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3200">
              <a:solidFill>
                <a:srgbClr val="FFFFFF"/>
              </a:solidFill>
              <a:latin typeface="Open Sans"/>
              <a:ea typeface="Open Sans"/>
              <a:cs typeface="Open Sans"/>
              <a:sym typeface="Open Sans"/>
            </a:endParaRPr>
          </a:p>
        </p:txBody>
      </p:sp>
      <p:pic>
        <p:nvPicPr>
          <p:cNvPr descr="demo white-05.png" id="352" name="Google Shape;352;p126"/>
          <p:cNvPicPr preferRelativeResize="0"/>
          <p:nvPr/>
        </p:nvPicPr>
        <p:blipFill rotWithShape="1">
          <a:blip r:embed="rId2">
            <a:alphaModFix/>
          </a:blip>
          <a:srcRect b="0" l="0" r="0" t="0"/>
          <a:stretch/>
        </p:blipFill>
        <p:spPr>
          <a:xfrm>
            <a:off x="10654752" y="228603"/>
            <a:ext cx="1151579" cy="946751"/>
          </a:xfrm>
          <a:prstGeom prst="rect">
            <a:avLst/>
          </a:prstGeom>
          <a:noFill/>
          <a:ln>
            <a:noFill/>
          </a:ln>
        </p:spPr>
      </p:pic>
      <p:sp>
        <p:nvSpPr>
          <p:cNvPr id="353" name="Google Shape;353;p126"/>
          <p:cNvSpPr txBox="1"/>
          <p:nvPr>
            <p:ph idx="1" type="body"/>
          </p:nvPr>
        </p:nvSpPr>
        <p:spPr>
          <a:xfrm>
            <a:off x="1015999" y="3505200"/>
            <a:ext cx="10477500" cy="1600200"/>
          </a:xfrm>
          <a:prstGeom prst="rect">
            <a:avLst/>
          </a:prstGeom>
          <a:noFill/>
          <a:ln>
            <a:noFill/>
          </a:ln>
        </p:spPr>
        <p:txBody>
          <a:bodyPr anchorCtr="0" anchor="t" bIns="45700" lIns="91425" spcFirstLastPara="1" rIns="91425" wrap="square" tIns="45700">
            <a:normAutofit/>
          </a:bodyPr>
          <a:lstStyle>
            <a:lvl1pPr indent="-228600" lvl="0" marL="457200" algn="l">
              <a:spcBef>
                <a:spcPts val="764"/>
              </a:spcBef>
              <a:spcAft>
                <a:spcPts val="0"/>
              </a:spcAft>
              <a:buClr>
                <a:schemeClr val="dk1"/>
              </a:buClr>
              <a:buSzPts val="1867"/>
              <a:buFont typeface="Merriweather Sans"/>
              <a:buNone/>
              <a:defRPr sz="2667"/>
            </a:lvl1pPr>
            <a:lvl2pPr indent="-308610" lvl="1" marL="914400" algn="l">
              <a:spcBef>
                <a:spcPts val="360"/>
              </a:spcBef>
              <a:spcAft>
                <a:spcPts val="0"/>
              </a:spcAft>
              <a:buSzPts val="1260"/>
              <a:buChar char="–"/>
              <a:defRPr/>
            </a:lvl2pPr>
            <a:lvl3pPr indent="-308610" lvl="2" marL="1371600" algn="l">
              <a:spcBef>
                <a:spcPts val="360"/>
              </a:spcBef>
              <a:spcAft>
                <a:spcPts val="0"/>
              </a:spcAft>
              <a:buSzPts val="1260"/>
              <a:buChar char="o"/>
              <a:defRPr/>
            </a:lvl3pPr>
            <a:lvl4pPr indent="-308610" lvl="3" marL="1828800" algn="l">
              <a:spcBef>
                <a:spcPts val="360"/>
              </a:spcBef>
              <a:spcAft>
                <a:spcPts val="0"/>
              </a:spcAft>
              <a:buSzPts val="1260"/>
              <a:buChar char="–"/>
              <a:defRPr/>
            </a:lvl4pPr>
            <a:lvl5pPr indent="-323411" lvl="4" marL="2286000" algn="l">
              <a:spcBef>
                <a:spcPts val="427"/>
              </a:spcBef>
              <a:spcAft>
                <a:spcPts val="0"/>
              </a:spcAft>
              <a:buSzPts val="1493"/>
              <a:buChar char="o"/>
              <a:defRPr sz="2133"/>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54" name="Google Shape;354;p126"/>
          <p:cNvSpPr txBox="1"/>
          <p:nvPr>
            <p:ph idx="12" type="sldNum"/>
          </p:nvPr>
        </p:nvSpPr>
        <p:spPr>
          <a:xfrm>
            <a:off x="11379200" y="6356351"/>
            <a:ext cx="609600" cy="366183"/>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solidFill>
                  <a:srgbClr val="888888"/>
                </a:solidFill>
              </a:defRPr>
            </a:lvl1pPr>
            <a:lvl2pPr indent="0" lvl="1" marL="0" algn="ctr">
              <a:spcBef>
                <a:spcPts val="0"/>
              </a:spcBef>
              <a:buNone/>
              <a:defRPr>
                <a:solidFill>
                  <a:srgbClr val="888888"/>
                </a:solidFill>
              </a:defRPr>
            </a:lvl2pPr>
            <a:lvl3pPr indent="0" lvl="2" marL="0" algn="ctr">
              <a:spcBef>
                <a:spcPts val="0"/>
              </a:spcBef>
              <a:buNone/>
              <a:defRPr>
                <a:solidFill>
                  <a:srgbClr val="888888"/>
                </a:solidFill>
              </a:defRPr>
            </a:lvl3pPr>
            <a:lvl4pPr indent="0" lvl="3" marL="0" algn="ctr">
              <a:spcBef>
                <a:spcPts val="0"/>
              </a:spcBef>
              <a:buNone/>
              <a:defRPr>
                <a:solidFill>
                  <a:srgbClr val="888888"/>
                </a:solidFill>
              </a:defRPr>
            </a:lvl4pPr>
            <a:lvl5pPr indent="0" lvl="4" marL="0" algn="ctr">
              <a:spcBef>
                <a:spcPts val="0"/>
              </a:spcBef>
              <a:buNone/>
              <a:defRPr>
                <a:solidFill>
                  <a:srgbClr val="888888"/>
                </a:solidFill>
              </a:defRPr>
            </a:lvl5pPr>
            <a:lvl6pPr indent="0" lvl="5" marL="0" algn="ctr">
              <a:spcBef>
                <a:spcPts val="0"/>
              </a:spcBef>
              <a:buNone/>
              <a:defRPr>
                <a:solidFill>
                  <a:srgbClr val="888888"/>
                </a:solidFill>
              </a:defRPr>
            </a:lvl6pPr>
            <a:lvl7pPr indent="0" lvl="6" marL="0" algn="ctr">
              <a:spcBef>
                <a:spcPts val="0"/>
              </a:spcBef>
              <a:buNone/>
              <a:defRPr>
                <a:solidFill>
                  <a:srgbClr val="888888"/>
                </a:solidFill>
              </a:defRPr>
            </a:lvl7pPr>
            <a:lvl8pPr indent="0" lvl="7" marL="0" algn="ctr">
              <a:spcBef>
                <a:spcPts val="0"/>
              </a:spcBef>
              <a:buNone/>
              <a:defRPr>
                <a:solidFill>
                  <a:srgbClr val="888888"/>
                </a:solidFill>
              </a:defRPr>
            </a:lvl8pPr>
            <a:lvl9pPr indent="0" lvl="8" marL="0" algn="ctr">
              <a:spcBef>
                <a:spcPts val="0"/>
              </a:spcBef>
              <a:buNone/>
              <a:defRPr>
                <a:solidFill>
                  <a:srgbClr val="888888"/>
                </a:solidFill>
              </a:defRPr>
            </a:lvl9pPr>
          </a:lstStyle>
          <a:p>
            <a:pPr indent="0" lvl="0" marL="0" rtl="0" algn="ctr">
              <a:spcBef>
                <a:spcPts val="0"/>
              </a:spcBef>
              <a:spcAft>
                <a:spcPts val="0"/>
              </a:spcAft>
              <a:buNone/>
            </a:pPr>
            <a:fld id="{00000000-1234-1234-1234-123412341234}" type="slidenum">
              <a:rPr lang="en-US"/>
              <a:t>‹#›</a:t>
            </a:fld>
            <a:endParaRPr/>
          </a:p>
        </p:txBody>
      </p:sp>
      <p:sp>
        <p:nvSpPr>
          <p:cNvPr id="355" name="Google Shape;355;p126"/>
          <p:cNvSpPr txBox="1"/>
          <p:nvPr/>
        </p:nvSpPr>
        <p:spPr>
          <a:xfrm>
            <a:off x="1119984" y="753595"/>
            <a:ext cx="9192416" cy="338554"/>
          </a:xfrm>
          <a:prstGeom prst="rect">
            <a:avLst/>
          </a:prstGeom>
          <a:noFill/>
          <a:ln>
            <a:noFill/>
          </a:ln>
        </p:spPr>
        <p:txBody>
          <a:bodyPr anchorCtr="0" anchor="b" bIns="45700" lIns="91425" spcFirstLastPara="1" rIns="91425" wrap="square" tIns="45700">
            <a:spAutoFit/>
          </a:bodyPr>
          <a:lstStyle/>
          <a:p>
            <a:pPr indent="0" lvl="0" marL="0" marR="0" rtl="0" algn="l">
              <a:spcBef>
                <a:spcPts val="0"/>
              </a:spcBef>
              <a:spcAft>
                <a:spcPts val="0"/>
              </a:spcAft>
              <a:buNone/>
            </a:pPr>
            <a:r>
              <a:rPr lang="en-US" sz="1600">
                <a:solidFill>
                  <a:srgbClr val="FFFFFF"/>
                </a:solidFill>
                <a:latin typeface="Open Sans"/>
                <a:ea typeface="Open Sans"/>
                <a:cs typeface="Open Sans"/>
                <a:sym typeface="Open Sans"/>
              </a:rPr>
              <a:t>LESSON 1 Wireless Prototyping</a:t>
            </a:r>
            <a:endParaRPr/>
          </a:p>
        </p:txBody>
      </p:sp>
      <p:sp>
        <p:nvSpPr>
          <p:cNvPr id="356" name="Google Shape;356;p126"/>
          <p:cNvSpPr txBox="1"/>
          <p:nvPr>
            <p:ph idx="2" type="body"/>
          </p:nvPr>
        </p:nvSpPr>
        <p:spPr>
          <a:xfrm>
            <a:off x="1006540" y="1922158"/>
            <a:ext cx="10972800" cy="691116"/>
          </a:xfrm>
          <a:prstGeom prst="rect">
            <a:avLst/>
          </a:prstGeom>
          <a:noFill/>
          <a:ln>
            <a:noFill/>
          </a:ln>
        </p:spPr>
        <p:txBody>
          <a:bodyPr anchorCtr="0" anchor="t" bIns="45700" lIns="91425" spcFirstLastPara="1" rIns="91425" wrap="square" tIns="45700">
            <a:noAutofit/>
          </a:bodyPr>
          <a:lstStyle>
            <a:lvl1pPr indent="-228600" lvl="0" marL="457200" algn="l">
              <a:lnSpc>
                <a:spcPct val="80000"/>
              </a:lnSpc>
              <a:spcBef>
                <a:spcPts val="764"/>
              </a:spcBef>
              <a:spcAft>
                <a:spcPts val="0"/>
              </a:spcAft>
              <a:buSzPts val="2987"/>
              <a:buNone/>
              <a:defRPr b="0" i="0" sz="4267">
                <a:solidFill>
                  <a:schemeClr val="lt1"/>
                </a:solidFill>
                <a:latin typeface="Open Sans"/>
                <a:ea typeface="Open Sans"/>
                <a:cs typeface="Open Sans"/>
                <a:sym typeface="Open Sans"/>
              </a:defRPr>
            </a:lvl1pPr>
            <a:lvl2pPr indent="-347148" lvl="1" marL="914400" algn="l">
              <a:spcBef>
                <a:spcPts val="533"/>
              </a:spcBef>
              <a:spcAft>
                <a:spcPts val="0"/>
              </a:spcAft>
              <a:buSzPts val="1867"/>
              <a:buChar char="–"/>
              <a:defRPr>
                <a:solidFill>
                  <a:schemeClr val="lt1"/>
                </a:solidFill>
              </a:defRPr>
            </a:lvl2pPr>
            <a:lvl3pPr indent="-308610" lvl="2" marL="1371600" algn="l">
              <a:spcBef>
                <a:spcPts val="360"/>
              </a:spcBef>
              <a:spcAft>
                <a:spcPts val="0"/>
              </a:spcAft>
              <a:buSzPts val="1260"/>
              <a:buChar char="o"/>
              <a:defRPr/>
            </a:lvl3pPr>
            <a:lvl4pPr indent="-308610" lvl="3" marL="1828800" algn="l">
              <a:spcBef>
                <a:spcPts val="360"/>
              </a:spcBef>
              <a:spcAft>
                <a:spcPts val="0"/>
              </a:spcAft>
              <a:buSzPts val="1260"/>
              <a:buChar char="–"/>
              <a:defRPr/>
            </a:lvl4pPr>
            <a:lvl5pPr indent="-308610" lvl="4" marL="2286000" algn="l">
              <a:spcBef>
                <a:spcPts val="360"/>
              </a:spcBef>
              <a:spcAft>
                <a:spcPts val="0"/>
              </a:spcAft>
              <a:buSzPts val="1260"/>
              <a:buChar char="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57" name="Google Shape;357;p126"/>
          <p:cNvSpPr txBox="1"/>
          <p:nvPr/>
        </p:nvSpPr>
        <p:spPr>
          <a:xfrm>
            <a:off x="1006549" y="1049082"/>
            <a:ext cx="10944447" cy="99520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5867">
                <a:solidFill>
                  <a:srgbClr val="F5F5F5"/>
                </a:solidFill>
                <a:latin typeface="Open Sans"/>
                <a:ea typeface="Open Sans"/>
                <a:cs typeface="Open Sans"/>
                <a:sym typeface="Open Sans"/>
              </a:rPr>
              <a:t>Demonstration</a:t>
            </a:r>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ctivity">
  <p:cSld name="Activity">
    <p:spTree>
      <p:nvGrpSpPr>
        <p:cNvPr id="358" name="Shape 358"/>
        <p:cNvGrpSpPr/>
        <p:nvPr/>
      </p:nvGrpSpPr>
      <p:grpSpPr>
        <a:xfrm>
          <a:off x="0" y="0"/>
          <a:ext cx="0" cy="0"/>
          <a:chOff x="0" y="0"/>
          <a:chExt cx="0" cy="0"/>
        </a:xfrm>
      </p:grpSpPr>
      <p:sp>
        <p:nvSpPr>
          <p:cNvPr id="359" name="Google Shape;359;p127"/>
          <p:cNvSpPr/>
          <p:nvPr/>
        </p:nvSpPr>
        <p:spPr>
          <a:xfrm>
            <a:off x="0" y="0"/>
            <a:ext cx="12192000" cy="2743200"/>
          </a:xfrm>
          <a:prstGeom prst="rect">
            <a:avLst/>
          </a:prstGeom>
          <a:solidFill>
            <a:srgbClr val="3587C3"/>
          </a:solidFill>
          <a:ln>
            <a:noFill/>
          </a:ln>
          <a:effectLst>
            <a:outerShdw blurRad="50800" rotWithShape="0" algn="tl" dir="2700000" dist="38100">
              <a:schemeClr val="lt1">
                <a:alpha val="40000"/>
              </a:scheme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3200">
              <a:solidFill>
                <a:srgbClr val="FFFFFF"/>
              </a:solidFill>
              <a:latin typeface="Open Sans"/>
              <a:ea typeface="Open Sans"/>
              <a:cs typeface="Open Sans"/>
              <a:sym typeface="Open Sans"/>
            </a:endParaRPr>
          </a:p>
        </p:txBody>
      </p:sp>
      <p:sp>
        <p:nvSpPr>
          <p:cNvPr id="360" name="Google Shape;360;p127"/>
          <p:cNvSpPr txBox="1"/>
          <p:nvPr>
            <p:ph idx="1" type="body"/>
          </p:nvPr>
        </p:nvSpPr>
        <p:spPr>
          <a:xfrm>
            <a:off x="1016000" y="1066800"/>
            <a:ext cx="10972800" cy="861237"/>
          </a:xfrm>
          <a:prstGeom prst="rect">
            <a:avLst/>
          </a:prstGeom>
          <a:noFill/>
          <a:ln>
            <a:noFill/>
          </a:ln>
        </p:spPr>
        <p:txBody>
          <a:bodyPr anchorCtr="0" anchor="t" bIns="45700" lIns="91425" spcFirstLastPara="1" rIns="91425" wrap="square" tIns="45700">
            <a:noAutofit/>
          </a:bodyPr>
          <a:lstStyle>
            <a:lvl1pPr indent="-228600" lvl="0" marL="457200" algn="l">
              <a:lnSpc>
                <a:spcPct val="80000"/>
              </a:lnSpc>
              <a:spcBef>
                <a:spcPts val="764"/>
              </a:spcBef>
              <a:spcAft>
                <a:spcPts val="0"/>
              </a:spcAft>
              <a:buSzPts val="4107"/>
              <a:buNone/>
              <a:defRPr b="0" i="0" sz="5867">
                <a:solidFill>
                  <a:schemeClr val="lt1"/>
                </a:solidFill>
                <a:latin typeface="Open Sans"/>
                <a:ea typeface="Open Sans"/>
                <a:cs typeface="Open Sans"/>
                <a:sym typeface="Open Sans"/>
              </a:defRPr>
            </a:lvl1pPr>
            <a:lvl2pPr indent="-347148" lvl="1" marL="914400" algn="l">
              <a:spcBef>
                <a:spcPts val="533"/>
              </a:spcBef>
              <a:spcAft>
                <a:spcPts val="0"/>
              </a:spcAft>
              <a:buSzPts val="1867"/>
              <a:buChar char="–"/>
              <a:defRPr>
                <a:solidFill>
                  <a:schemeClr val="lt1"/>
                </a:solidFill>
              </a:defRPr>
            </a:lvl2pPr>
            <a:lvl3pPr indent="-308610" lvl="2" marL="1371600" algn="l">
              <a:spcBef>
                <a:spcPts val="360"/>
              </a:spcBef>
              <a:spcAft>
                <a:spcPts val="0"/>
              </a:spcAft>
              <a:buSzPts val="1260"/>
              <a:buChar char="o"/>
              <a:defRPr/>
            </a:lvl3pPr>
            <a:lvl4pPr indent="-308610" lvl="3" marL="1828800" algn="l">
              <a:spcBef>
                <a:spcPts val="360"/>
              </a:spcBef>
              <a:spcAft>
                <a:spcPts val="0"/>
              </a:spcAft>
              <a:buSzPts val="1260"/>
              <a:buChar char="–"/>
              <a:defRPr/>
            </a:lvl4pPr>
            <a:lvl5pPr indent="-308610" lvl="4" marL="2286000" algn="l">
              <a:spcBef>
                <a:spcPts val="360"/>
              </a:spcBef>
              <a:spcAft>
                <a:spcPts val="0"/>
              </a:spcAft>
              <a:buSzPts val="1260"/>
              <a:buChar char="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61" name="Google Shape;361;p127"/>
          <p:cNvSpPr txBox="1"/>
          <p:nvPr>
            <p:ph idx="2" type="body"/>
          </p:nvPr>
        </p:nvSpPr>
        <p:spPr>
          <a:xfrm>
            <a:off x="1016000" y="3505200"/>
            <a:ext cx="10439400" cy="1600200"/>
          </a:xfrm>
          <a:prstGeom prst="rect">
            <a:avLst/>
          </a:prstGeom>
          <a:noFill/>
          <a:ln>
            <a:noFill/>
          </a:ln>
        </p:spPr>
        <p:txBody>
          <a:bodyPr anchorCtr="0" anchor="t" bIns="45700" lIns="91425" spcFirstLastPara="1" rIns="91425" wrap="square" tIns="45700">
            <a:normAutofit/>
          </a:bodyPr>
          <a:lstStyle>
            <a:lvl1pPr indent="-228600" lvl="0" marL="457200" algn="l">
              <a:spcBef>
                <a:spcPts val="764"/>
              </a:spcBef>
              <a:spcAft>
                <a:spcPts val="0"/>
              </a:spcAft>
              <a:buClr>
                <a:schemeClr val="dk1"/>
              </a:buClr>
              <a:buSzPts val="1493"/>
              <a:buFont typeface="Merriweather Sans"/>
              <a:buNone/>
              <a:defRPr sz="2133"/>
            </a:lvl1pPr>
            <a:lvl2pPr indent="-308610" lvl="1" marL="914400" algn="l">
              <a:spcBef>
                <a:spcPts val="360"/>
              </a:spcBef>
              <a:spcAft>
                <a:spcPts val="0"/>
              </a:spcAft>
              <a:buSzPts val="1260"/>
              <a:buChar char="–"/>
              <a:defRPr/>
            </a:lvl2pPr>
            <a:lvl3pPr indent="-308610" lvl="2" marL="1371600" algn="l">
              <a:spcBef>
                <a:spcPts val="360"/>
              </a:spcBef>
              <a:spcAft>
                <a:spcPts val="0"/>
              </a:spcAft>
              <a:buSzPts val="1260"/>
              <a:buChar char="o"/>
              <a:defRPr/>
            </a:lvl3pPr>
            <a:lvl4pPr indent="-308610" lvl="3" marL="1828800" algn="l">
              <a:spcBef>
                <a:spcPts val="360"/>
              </a:spcBef>
              <a:spcAft>
                <a:spcPts val="0"/>
              </a:spcAft>
              <a:buSzPts val="1260"/>
              <a:buChar char="–"/>
              <a:defRPr/>
            </a:lvl4pPr>
            <a:lvl5pPr indent="-323411" lvl="4" marL="2286000" algn="l">
              <a:spcBef>
                <a:spcPts val="427"/>
              </a:spcBef>
              <a:spcAft>
                <a:spcPts val="0"/>
              </a:spcAft>
              <a:buSzPts val="1493"/>
              <a:buChar char="o"/>
              <a:defRPr sz="2133"/>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62" name="Google Shape;362;p127"/>
          <p:cNvSpPr txBox="1"/>
          <p:nvPr>
            <p:ph idx="12" type="sldNum"/>
          </p:nvPr>
        </p:nvSpPr>
        <p:spPr>
          <a:xfrm>
            <a:off x="11379200" y="6356351"/>
            <a:ext cx="609600" cy="366183"/>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solidFill>
                  <a:srgbClr val="888888"/>
                </a:solidFill>
              </a:defRPr>
            </a:lvl1pPr>
            <a:lvl2pPr indent="0" lvl="1" marL="0" algn="ctr">
              <a:spcBef>
                <a:spcPts val="0"/>
              </a:spcBef>
              <a:buNone/>
              <a:defRPr>
                <a:solidFill>
                  <a:srgbClr val="888888"/>
                </a:solidFill>
              </a:defRPr>
            </a:lvl2pPr>
            <a:lvl3pPr indent="0" lvl="2" marL="0" algn="ctr">
              <a:spcBef>
                <a:spcPts val="0"/>
              </a:spcBef>
              <a:buNone/>
              <a:defRPr>
                <a:solidFill>
                  <a:srgbClr val="888888"/>
                </a:solidFill>
              </a:defRPr>
            </a:lvl3pPr>
            <a:lvl4pPr indent="0" lvl="3" marL="0" algn="ctr">
              <a:spcBef>
                <a:spcPts val="0"/>
              </a:spcBef>
              <a:buNone/>
              <a:defRPr>
                <a:solidFill>
                  <a:srgbClr val="888888"/>
                </a:solidFill>
              </a:defRPr>
            </a:lvl4pPr>
            <a:lvl5pPr indent="0" lvl="4" marL="0" algn="ctr">
              <a:spcBef>
                <a:spcPts val="0"/>
              </a:spcBef>
              <a:buNone/>
              <a:defRPr>
                <a:solidFill>
                  <a:srgbClr val="888888"/>
                </a:solidFill>
              </a:defRPr>
            </a:lvl5pPr>
            <a:lvl6pPr indent="0" lvl="5" marL="0" algn="ctr">
              <a:spcBef>
                <a:spcPts val="0"/>
              </a:spcBef>
              <a:buNone/>
              <a:defRPr>
                <a:solidFill>
                  <a:srgbClr val="888888"/>
                </a:solidFill>
              </a:defRPr>
            </a:lvl6pPr>
            <a:lvl7pPr indent="0" lvl="6" marL="0" algn="ctr">
              <a:spcBef>
                <a:spcPts val="0"/>
              </a:spcBef>
              <a:buNone/>
              <a:defRPr>
                <a:solidFill>
                  <a:srgbClr val="888888"/>
                </a:solidFill>
              </a:defRPr>
            </a:lvl7pPr>
            <a:lvl8pPr indent="0" lvl="7" marL="0" algn="ctr">
              <a:spcBef>
                <a:spcPts val="0"/>
              </a:spcBef>
              <a:buNone/>
              <a:defRPr>
                <a:solidFill>
                  <a:srgbClr val="888888"/>
                </a:solidFill>
              </a:defRPr>
            </a:lvl8pPr>
            <a:lvl9pPr indent="0" lvl="8" marL="0" algn="ctr">
              <a:spcBef>
                <a:spcPts val="0"/>
              </a:spcBef>
              <a:buNone/>
              <a:defRPr>
                <a:solidFill>
                  <a:srgbClr val="888888"/>
                </a:solidFill>
              </a:defRPr>
            </a:lvl9pPr>
          </a:lstStyle>
          <a:p>
            <a:pPr indent="0" lvl="0" marL="0" rtl="0" algn="ctr">
              <a:spcBef>
                <a:spcPts val="0"/>
              </a:spcBef>
              <a:spcAft>
                <a:spcPts val="0"/>
              </a:spcAft>
              <a:buNone/>
            </a:pPr>
            <a:fld id="{00000000-1234-1234-1234-123412341234}" type="slidenum">
              <a:rPr lang="en-US"/>
              <a:t>‹#›</a:t>
            </a:fld>
            <a:endParaRPr/>
          </a:p>
        </p:txBody>
      </p:sp>
      <p:sp>
        <p:nvSpPr>
          <p:cNvPr id="363" name="Google Shape;363;p127"/>
          <p:cNvSpPr txBox="1"/>
          <p:nvPr/>
        </p:nvSpPr>
        <p:spPr>
          <a:xfrm>
            <a:off x="1119984" y="753595"/>
            <a:ext cx="9006149" cy="338554"/>
          </a:xfrm>
          <a:prstGeom prst="rect">
            <a:avLst/>
          </a:prstGeom>
          <a:noFill/>
          <a:ln>
            <a:noFill/>
          </a:ln>
        </p:spPr>
        <p:txBody>
          <a:bodyPr anchorCtr="0" anchor="b" bIns="45700" lIns="91425" spcFirstLastPara="1" rIns="91425" wrap="square" tIns="45700">
            <a:spAutoFit/>
          </a:bodyPr>
          <a:lstStyle/>
          <a:p>
            <a:pPr indent="0" lvl="0" marL="0" marR="0" rtl="0" algn="l">
              <a:spcBef>
                <a:spcPts val="0"/>
              </a:spcBef>
              <a:spcAft>
                <a:spcPts val="0"/>
              </a:spcAft>
              <a:buNone/>
            </a:pPr>
            <a:r>
              <a:rPr lang="en-US" sz="1600">
                <a:solidFill>
                  <a:srgbClr val="FFFFFF"/>
                </a:solidFill>
                <a:latin typeface="Open Sans"/>
                <a:ea typeface="Open Sans"/>
                <a:cs typeface="Open Sans"/>
                <a:sym typeface="Open Sans"/>
              </a:rPr>
              <a:t>LESSON 1 Wireless Prototyping</a:t>
            </a:r>
            <a:endParaRPr/>
          </a:p>
        </p:txBody>
      </p:sp>
      <p:sp>
        <p:nvSpPr>
          <p:cNvPr id="364" name="Google Shape;364;p127"/>
          <p:cNvSpPr txBox="1"/>
          <p:nvPr>
            <p:ph idx="3" type="body"/>
          </p:nvPr>
        </p:nvSpPr>
        <p:spPr>
          <a:xfrm>
            <a:off x="1006540" y="1922158"/>
            <a:ext cx="10972800" cy="691116"/>
          </a:xfrm>
          <a:prstGeom prst="rect">
            <a:avLst/>
          </a:prstGeom>
          <a:noFill/>
          <a:ln>
            <a:noFill/>
          </a:ln>
        </p:spPr>
        <p:txBody>
          <a:bodyPr anchorCtr="0" anchor="b" bIns="45700" lIns="91425" spcFirstLastPara="1" rIns="91425" wrap="square" tIns="45700">
            <a:noAutofit/>
          </a:bodyPr>
          <a:lstStyle>
            <a:lvl1pPr indent="-228600" lvl="0" marL="457200" algn="l">
              <a:lnSpc>
                <a:spcPct val="80000"/>
              </a:lnSpc>
              <a:spcBef>
                <a:spcPts val="764"/>
              </a:spcBef>
              <a:spcAft>
                <a:spcPts val="0"/>
              </a:spcAft>
              <a:buSzPts val="2987"/>
              <a:buNone/>
              <a:defRPr b="0" i="0" sz="4267">
                <a:solidFill>
                  <a:schemeClr val="lt1"/>
                </a:solidFill>
                <a:latin typeface="Open Sans"/>
                <a:ea typeface="Open Sans"/>
                <a:cs typeface="Open Sans"/>
                <a:sym typeface="Open Sans"/>
              </a:defRPr>
            </a:lvl1pPr>
            <a:lvl2pPr indent="-347148" lvl="1" marL="914400" algn="l">
              <a:spcBef>
                <a:spcPts val="533"/>
              </a:spcBef>
              <a:spcAft>
                <a:spcPts val="0"/>
              </a:spcAft>
              <a:buSzPts val="1867"/>
              <a:buChar char="–"/>
              <a:defRPr>
                <a:solidFill>
                  <a:schemeClr val="lt1"/>
                </a:solidFill>
              </a:defRPr>
            </a:lvl2pPr>
            <a:lvl3pPr indent="-308610" lvl="2" marL="1371600" algn="l">
              <a:spcBef>
                <a:spcPts val="360"/>
              </a:spcBef>
              <a:spcAft>
                <a:spcPts val="0"/>
              </a:spcAft>
              <a:buSzPts val="1260"/>
              <a:buChar char="o"/>
              <a:defRPr/>
            </a:lvl3pPr>
            <a:lvl4pPr indent="-308610" lvl="3" marL="1828800" algn="l">
              <a:spcBef>
                <a:spcPts val="360"/>
              </a:spcBef>
              <a:spcAft>
                <a:spcPts val="0"/>
              </a:spcAft>
              <a:buSzPts val="1260"/>
              <a:buChar char="–"/>
              <a:defRPr/>
            </a:lvl4pPr>
            <a:lvl5pPr indent="-308610" lvl="4" marL="2286000" algn="l">
              <a:spcBef>
                <a:spcPts val="360"/>
              </a:spcBef>
              <a:spcAft>
                <a:spcPts val="0"/>
              </a:spcAft>
              <a:buSzPts val="1260"/>
              <a:buChar char="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pic>
        <p:nvPicPr>
          <p:cNvPr descr="activty white.png" id="365" name="Google Shape;365;p127"/>
          <p:cNvPicPr preferRelativeResize="0"/>
          <p:nvPr/>
        </p:nvPicPr>
        <p:blipFill rotWithShape="1">
          <a:blip r:embed="rId2">
            <a:alphaModFix/>
          </a:blip>
          <a:srcRect b="0" l="0" r="0" t="0"/>
          <a:stretch/>
        </p:blipFill>
        <p:spPr>
          <a:xfrm>
            <a:off x="11151277" y="280077"/>
            <a:ext cx="651257" cy="651257"/>
          </a:xfrm>
          <a:prstGeom prst="rect">
            <a:avLst/>
          </a:prstGeom>
          <a:noFill/>
          <a:ln>
            <a:noFill/>
          </a:ln>
        </p:spPr>
      </p:pic>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ultimedia">
  <p:cSld name="Multimedia">
    <p:spTree>
      <p:nvGrpSpPr>
        <p:cNvPr id="366" name="Shape 366"/>
        <p:cNvGrpSpPr/>
        <p:nvPr/>
      </p:nvGrpSpPr>
      <p:grpSpPr>
        <a:xfrm>
          <a:off x="0" y="0"/>
          <a:ext cx="0" cy="0"/>
          <a:chOff x="0" y="0"/>
          <a:chExt cx="0" cy="0"/>
        </a:xfrm>
      </p:grpSpPr>
      <p:sp>
        <p:nvSpPr>
          <p:cNvPr id="367" name="Google Shape;367;p128"/>
          <p:cNvSpPr/>
          <p:nvPr/>
        </p:nvSpPr>
        <p:spPr>
          <a:xfrm>
            <a:off x="0" y="0"/>
            <a:ext cx="12192000" cy="2743200"/>
          </a:xfrm>
          <a:prstGeom prst="rect">
            <a:avLst/>
          </a:prstGeom>
          <a:solidFill>
            <a:srgbClr val="3587C3"/>
          </a:solidFill>
          <a:ln>
            <a:noFill/>
          </a:ln>
          <a:effectLst>
            <a:outerShdw blurRad="50800" rotWithShape="0" algn="tl" dir="2700000" dist="38100">
              <a:schemeClr val="lt1">
                <a:alpha val="40000"/>
              </a:scheme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3200">
              <a:solidFill>
                <a:srgbClr val="FFFFFF"/>
              </a:solidFill>
              <a:latin typeface="Open Sans"/>
              <a:ea typeface="Open Sans"/>
              <a:cs typeface="Open Sans"/>
              <a:sym typeface="Open Sans"/>
            </a:endParaRPr>
          </a:p>
        </p:txBody>
      </p:sp>
      <p:sp>
        <p:nvSpPr>
          <p:cNvPr id="368" name="Google Shape;368;p128"/>
          <p:cNvSpPr txBox="1"/>
          <p:nvPr>
            <p:ph idx="1" type="body"/>
          </p:nvPr>
        </p:nvSpPr>
        <p:spPr>
          <a:xfrm>
            <a:off x="1016000" y="3505200"/>
            <a:ext cx="4470400" cy="1600200"/>
          </a:xfrm>
          <a:prstGeom prst="rect">
            <a:avLst/>
          </a:prstGeom>
          <a:noFill/>
          <a:ln>
            <a:noFill/>
          </a:ln>
        </p:spPr>
        <p:txBody>
          <a:bodyPr anchorCtr="0" anchor="t" bIns="45700" lIns="91425" spcFirstLastPara="1" rIns="91425" wrap="square" tIns="45700">
            <a:normAutofit/>
          </a:bodyPr>
          <a:lstStyle>
            <a:lvl1pPr indent="-323411" lvl="0" marL="457200" algn="l">
              <a:spcBef>
                <a:spcPts val="764"/>
              </a:spcBef>
              <a:spcAft>
                <a:spcPts val="0"/>
              </a:spcAft>
              <a:buClr>
                <a:schemeClr val="dk1"/>
              </a:buClr>
              <a:buSzPts val="1493"/>
              <a:buFont typeface="Arial"/>
              <a:buChar char="•"/>
              <a:defRPr sz="2133"/>
            </a:lvl1pPr>
            <a:lvl2pPr indent="-308610" lvl="1" marL="914400" algn="l">
              <a:spcBef>
                <a:spcPts val="360"/>
              </a:spcBef>
              <a:spcAft>
                <a:spcPts val="0"/>
              </a:spcAft>
              <a:buSzPts val="1260"/>
              <a:buChar char="–"/>
              <a:defRPr/>
            </a:lvl2pPr>
            <a:lvl3pPr indent="-308610" lvl="2" marL="1371600" algn="l">
              <a:spcBef>
                <a:spcPts val="360"/>
              </a:spcBef>
              <a:spcAft>
                <a:spcPts val="0"/>
              </a:spcAft>
              <a:buSzPts val="1260"/>
              <a:buChar char="o"/>
              <a:defRPr/>
            </a:lvl3pPr>
            <a:lvl4pPr indent="-308610" lvl="3" marL="1828800" algn="l">
              <a:spcBef>
                <a:spcPts val="360"/>
              </a:spcBef>
              <a:spcAft>
                <a:spcPts val="0"/>
              </a:spcAft>
              <a:buSzPts val="1260"/>
              <a:buChar char="–"/>
              <a:defRPr/>
            </a:lvl4pPr>
            <a:lvl5pPr indent="-323411" lvl="4" marL="2286000" algn="l">
              <a:spcBef>
                <a:spcPts val="427"/>
              </a:spcBef>
              <a:spcAft>
                <a:spcPts val="0"/>
              </a:spcAft>
              <a:buSzPts val="1493"/>
              <a:buChar char="o"/>
              <a:defRPr sz="2133"/>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69" name="Google Shape;369;p128"/>
          <p:cNvSpPr txBox="1"/>
          <p:nvPr>
            <p:ph idx="2" type="body"/>
          </p:nvPr>
        </p:nvSpPr>
        <p:spPr>
          <a:xfrm>
            <a:off x="5791200" y="3505200"/>
            <a:ext cx="4470400" cy="1600200"/>
          </a:xfrm>
          <a:prstGeom prst="rect">
            <a:avLst/>
          </a:prstGeom>
          <a:noFill/>
          <a:ln>
            <a:noFill/>
          </a:ln>
        </p:spPr>
        <p:txBody>
          <a:bodyPr anchorCtr="0" anchor="t" bIns="45700" lIns="91425" spcFirstLastPara="1" rIns="91425" wrap="square" tIns="45700">
            <a:normAutofit/>
          </a:bodyPr>
          <a:lstStyle>
            <a:lvl1pPr indent="-323411" lvl="0" marL="457200" algn="l">
              <a:spcBef>
                <a:spcPts val="764"/>
              </a:spcBef>
              <a:spcAft>
                <a:spcPts val="0"/>
              </a:spcAft>
              <a:buClr>
                <a:schemeClr val="dk1"/>
              </a:buClr>
              <a:buSzPts val="1493"/>
              <a:buFont typeface="Arial"/>
              <a:buChar char="•"/>
              <a:defRPr sz="2133"/>
            </a:lvl1pPr>
            <a:lvl2pPr indent="-308610" lvl="1" marL="914400" algn="l">
              <a:spcBef>
                <a:spcPts val="360"/>
              </a:spcBef>
              <a:spcAft>
                <a:spcPts val="0"/>
              </a:spcAft>
              <a:buSzPts val="1260"/>
              <a:buChar char="–"/>
              <a:defRPr/>
            </a:lvl2pPr>
            <a:lvl3pPr indent="-308610" lvl="2" marL="1371600" algn="l">
              <a:spcBef>
                <a:spcPts val="360"/>
              </a:spcBef>
              <a:spcAft>
                <a:spcPts val="0"/>
              </a:spcAft>
              <a:buSzPts val="1260"/>
              <a:buChar char="o"/>
              <a:defRPr/>
            </a:lvl3pPr>
            <a:lvl4pPr indent="-308610" lvl="3" marL="1828800" algn="l">
              <a:spcBef>
                <a:spcPts val="360"/>
              </a:spcBef>
              <a:spcAft>
                <a:spcPts val="0"/>
              </a:spcAft>
              <a:buSzPts val="1260"/>
              <a:buChar char="–"/>
              <a:defRPr/>
            </a:lvl4pPr>
            <a:lvl5pPr indent="-323411" lvl="4" marL="2286000" algn="l">
              <a:spcBef>
                <a:spcPts val="427"/>
              </a:spcBef>
              <a:spcAft>
                <a:spcPts val="0"/>
              </a:spcAft>
              <a:buSzPts val="1493"/>
              <a:buChar char="o"/>
              <a:defRPr sz="2133"/>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70" name="Google Shape;370;p128"/>
          <p:cNvSpPr txBox="1"/>
          <p:nvPr>
            <p:ph idx="12" type="sldNum"/>
          </p:nvPr>
        </p:nvSpPr>
        <p:spPr>
          <a:xfrm>
            <a:off x="11379200" y="6356351"/>
            <a:ext cx="609600" cy="366183"/>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solidFill>
                  <a:srgbClr val="888888"/>
                </a:solidFill>
              </a:defRPr>
            </a:lvl1pPr>
            <a:lvl2pPr indent="0" lvl="1" marL="0" algn="ctr">
              <a:spcBef>
                <a:spcPts val="0"/>
              </a:spcBef>
              <a:buNone/>
              <a:defRPr>
                <a:solidFill>
                  <a:srgbClr val="888888"/>
                </a:solidFill>
              </a:defRPr>
            </a:lvl2pPr>
            <a:lvl3pPr indent="0" lvl="2" marL="0" algn="ctr">
              <a:spcBef>
                <a:spcPts val="0"/>
              </a:spcBef>
              <a:buNone/>
              <a:defRPr>
                <a:solidFill>
                  <a:srgbClr val="888888"/>
                </a:solidFill>
              </a:defRPr>
            </a:lvl3pPr>
            <a:lvl4pPr indent="0" lvl="3" marL="0" algn="ctr">
              <a:spcBef>
                <a:spcPts val="0"/>
              </a:spcBef>
              <a:buNone/>
              <a:defRPr>
                <a:solidFill>
                  <a:srgbClr val="888888"/>
                </a:solidFill>
              </a:defRPr>
            </a:lvl4pPr>
            <a:lvl5pPr indent="0" lvl="4" marL="0" algn="ctr">
              <a:spcBef>
                <a:spcPts val="0"/>
              </a:spcBef>
              <a:buNone/>
              <a:defRPr>
                <a:solidFill>
                  <a:srgbClr val="888888"/>
                </a:solidFill>
              </a:defRPr>
            </a:lvl5pPr>
            <a:lvl6pPr indent="0" lvl="5" marL="0" algn="ctr">
              <a:spcBef>
                <a:spcPts val="0"/>
              </a:spcBef>
              <a:buNone/>
              <a:defRPr>
                <a:solidFill>
                  <a:srgbClr val="888888"/>
                </a:solidFill>
              </a:defRPr>
            </a:lvl6pPr>
            <a:lvl7pPr indent="0" lvl="6" marL="0" algn="ctr">
              <a:spcBef>
                <a:spcPts val="0"/>
              </a:spcBef>
              <a:buNone/>
              <a:defRPr>
                <a:solidFill>
                  <a:srgbClr val="888888"/>
                </a:solidFill>
              </a:defRPr>
            </a:lvl7pPr>
            <a:lvl8pPr indent="0" lvl="7" marL="0" algn="ctr">
              <a:spcBef>
                <a:spcPts val="0"/>
              </a:spcBef>
              <a:buNone/>
              <a:defRPr>
                <a:solidFill>
                  <a:srgbClr val="888888"/>
                </a:solidFill>
              </a:defRPr>
            </a:lvl8pPr>
            <a:lvl9pPr indent="0" lvl="8" marL="0" algn="ctr">
              <a:spcBef>
                <a:spcPts val="0"/>
              </a:spcBef>
              <a:buNone/>
              <a:defRPr>
                <a:solidFill>
                  <a:srgbClr val="888888"/>
                </a:solidFill>
              </a:defRPr>
            </a:lvl9pPr>
          </a:lstStyle>
          <a:p>
            <a:pPr indent="0" lvl="0" marL="0" rtl="0" algn="ctr">
              <a:spcBef>
                <a:spcPts val="0"/>
              </a:spcBef>
              <a:spcAft>
                <a:spcPts val="0"/>
              </a:spcAft>
              <a:buNone/>
            </a:pPr>
            <a:fld id="{00000000-1234-1234-1234-123412341234}" type="slidenum">
              <a:rPr lang="en-US"/>
              <a:t>‹#›</a:t>
            </a:fld>
            <a:endParaRPr/>
          </a:p>
        </p:txBody>
      </p:sp>
      <p:pic>
        <p:nvPicPr>
          <p:cNvPr descr="mm white.png" id="371" name="Google Shape;371;p128"/>
          <p:cNvPicPr preferRelativeResize="0"/>
          <p:nvPr/>
        </p:nvPicPr>
        <p:blipFill rotWithShape="1">
          <a:blip r:embed="rId2">
            <a:alphaModFix/>
          </a:blip>
          <a:srcRect b="0" l="0" r="0" t="0"/>
          <a:stretch/>
        </p:blipFill>
        <p:spPr>
          <a:xfrm>
            <a:off x="11277600" y="279400"/>
            <a:ext cx="609600" cy="628851"/>
          </a:xfrm>
          <a:prstGeom prst="rect">
            <a:avLst/>
          </a:prstGeom>
          <a:noFill/>
          <a:ln>
            <a:noFill/>
          </a:ln>
        </p:spPr>
      </p:pic>
      <p:sp>
        <p:nvSpPr>
          <p:cNvPr id="372" name="Google Shape;372;p128"/>
          <p:cNvSpPr txBox="1"/>
          <p:nvPr/>
        </p:nvSpPr>
        <p:spPr>
          <a:xfrm>
            <a:off x="1119984" y="753595"/>
            <a:ext cx="9717349" cy="338554"/>
          </a:xfrm>
          <a:prstGeom prst="rect">
            <a:avLst/>
          </a:prstGeom>
          <a:noFill/>
          <a:ln>
            <a:noFill/>
          </a:ln>
        </p:spPr>
        <p:txBody>
          <a:bodyPr anchorCtr="0" anchor="b" bIns="45700" lIns="91425" spcFirstLastPara="1" rIns="91425" wrap="square" tIns="45700">
            <a:spAutoFit/>
          </a:bodyPr>
          <a:lstStyle/>
          <a:p>
            <a:pPr indent="0" lvl="0" marL="0" marR="0" rtl="0" algn="l">
              <a:spcBef>
                <a:spcPts val="0"/>
              </a:spcBef>
              <a:spcAft>
                <a:spcPts val="0"/>
              </a:spcAft>
              <a:buNone/>
            </a:pPr>
            <a:r>
              <a:rPr lang="en-US" sz="1600">
                <a:solidFill>
                  <a:srgbClr val="FFFFFF"/>
                </a:solidFill>
                <a:latin typeface="Open Sans"/>
                <a:ea typeface="Open Sans"/>
                <a:cs typeface="Open Sans"/>
                <a:sym typeface="Open Sans"/>
              </a:rPr>
              <a:t>LESSON 1 Wireless Prototyping</a:t>
            </a:r>
            <a:endParaRPr/>
          </a:p>
        </p:txBody>
      </p:sp>
      <p:sp>
        <p:nvSpPr>
          <p:cNvPr id="373" name="Google Shape;373;p128"/>
          <p:cNvSpPr txBox="1"/>
          <p:nvPr>
            <p:ph idx="3" type="body"/>
          </p:nvPr>
        </p:nvSpPr>
        <p:spPr>
          <a:xfrm>
            <a:off x="1006540" y="1922158"/>
            <a:ext cx="10972800" cy="691116"/>
          </a:xfrm>
          <a:prstGeom prst="rect">
            <a:avLst/>
          </a:prstGeom>
          <a:noFill/>
          <a:ln>
            <a:noFill/>
          </a:ln>
        </p:spPr>
        <p:txBody>
          <a:bodyPr anchorCtr="0" anchor="t" bIns="45700" lIns="91425" spcFirstLastPara="1" rIns="91425" wrap="square" tIns="45700">
            <a:noAutofit/>
          </a:bodyPr>
          <a:lstStyle>
            <a:lvl1pPr indent="-228600" lvl="0" marL="457200" algn="l">
              <a:lnSpc>
                <a:spcPct val="80000"/>
              </a:lnSpc>
              <a:spcBef>
                <a:spcPts val="764"/>
              </a:spcBef>
              <a:spcAft>
                <a:spcPts val="0"/>
              </a:spcAft>
              <a:buSzPts val="2987"/>
              <a:buNone/>
              <a:defRPr b="0" i="0" sz="4267">
                <a:solidFill>
                  <a:schemeClr val="lt1"/>
                </a:solidFill>
                <a:latin typeface="Open Sans"/>
                <a:ea typeface="Open Sans"/>
                <a:cs typeface="Open Sans"/>
                <a:sym typeface="Open Sans"/>
              </a:defRPr>
            </a:lvl1pPr>
            <a:lvl2pPr indent="-347148" lvl="1" marL="914400" algn="l">
              <a:spcBef>
                <a:spcPts val="533"/>
              </a:spcBef>
              <a:spcAft>
                <a:spcPts val="0"/>
              </a:spcAft>
              <a:buSzPts val="1867"/>
              <a:buChar char="–"/>
              <a:defRPr>
                <a:solidFill>
                  <a:schemeClr val="lt1"/>
                </a:solidFill>
              </a:defRPr>
            </a:lvl2pPr>
            <a:lvl3pPr indent="-308610" lvl="2" marL="1371600" algn="l">
              <a:spcBef>
                <a:spcPts val="360"/>
              </a:spcBef>
              <a:spcAft>
                <a:spcPts val="0"/>
              </a:spcAft>
              <a:buSzPts val="1260"/>
              <a:buChar char="o"/>
              <a:defRPr/>
            </a:lvl3pPr>
            <a:lvl4pPr indent="-308610" lvl="3" marL="1828800" algn="l">
              <a:spcBef>
                <a:spcPts val="360"/>
              </a:spcBef>
              <a:spcAft>
                <a:spcPts val="0"/>
              </a:spcAft>
              <a:buSzPts val="1260"/>
              <a:buChar char="–"/>
              <a:defRPr/>
            </a:lvl4pPr>
            <a:lvl5pPr indent="-308610" lvl="4" marL="2286000" algn="l">
              <a:spcBef>
                <a:spcPts val="360"/>
              </a:spcBef>
              <a:spcAft>
                <a:spcPts val="0"/>
              </a:spcAft>
              <a:buSzPts val="1260"/>
              <a:buChar char="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74" name="Google Shape;374;p128"/>
          <p:cNvSpPr txBox="1"/>
          <p:nvPr/>
        </p:nvSpPr>
        <p:spPr>
          <a:xfrm>
            <a:off x="1006549" y="1049082"/>
            <a:ext cx="10944447" cy="99520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5867">
                <a:solidFill>
                  <a:srgbClr val="F5F5F5"/>
                </a:solidFill>
                <a:latin typeface="Open Sans"/>
                <a:ea typeface="Open Sans"/>
                <a:cs typeface="Open Sans"/>
                <a:sym typeface="Open Sans"/>
              </a:rPr>
              <a:t>Multimedia Module</a:t>
            </a:r>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ultimedia 1-column">
  <p:cSld name="Multimedia 1-column">
    <p:spTree>
      <p:nvGrpSpPr>
        <p:cNvPr id="375" name="Shape 375"/>
        <p:cNvGrpSpPr/>
        <p:nvPr/>
      </p:nvGrpSpPr>
      <p:grpSpPr>
        <a:xfrm>
          <a:off x="0" y="0"/>
          <a:ext cx="0" cy="0"/>
          <a:chOff x="0" y="0"/>
          <a:chExt cx="0" cy="0"/>
        </a:xfrm>
      </p:grpSpPr>
      <p:sp>
        <p:nvSpPr>
          <p:cNvPr id="376" name="Google Shape;376;p129"/>
          <p:cNvSpPr/>
          <p:nvPr/>
        </p:nvSpPr>
        <p:spPr>
          <a:xfrm>
            <a:off x="0" y="0"/>
            <a:ext cx="12192000" cy="2743200"/>
          </a:xfrm>
          <a:prstGeom prst="rect">
            <a:avLst/>
          </a:prstGeom>
          <a:solidFill>
            <a:srgbClr val="3587C3"/>
          </a:solidFill>
          <a:ln>
            <a:noFill/>
          </a:ln>
          <a:effectLst>
            <a:outerShdw blurRad="50800" rotWithShape="0" algn="tl" dir="2700000" dist="38100">
              <a:schemeClr val="lt1">
                <a:alpha val="40000"/>
              </a:scheme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3200">
              <a:solidFill>
                <a:srgbClr val="FFFFFF"/>
              </a:solidFill>
              <a:latin typeface="Open Sans"/>
              <a:ea typeface="Open Sans"/>
              <a:cs typeface="Open Sans"/>
              <a:sym typeface="Open Sans"/>
            </a:endParaRPr>
          </a:p>
        </p:txBody>
      </p:sp>
      <p:sp>
        <p:nvSpPr>
          <p:cNvPr id="377" name="Google Shape;377;p129"/>
          <p:cNvSpPr txBox="1"/>
          <p:nvPr>
            <p:ph idx="1" type="body"/>
          </p:nvPr>
        </p:nvSpPr>
        <p:spPr>
          <a:xfrm>
            <a:off x="1016000" y="3505200"/>
            <a:ext cx="9702800" cy="1600200"/>
          </a:xfrm>
          <a:prstGeom prst="rect">
            <a:avLst/>
          </a:prstGeom>
          <a:noFill/>
          <a:ln>
            <a:noFill/>
          </a:ln>
        </p:spPr>
        <p:txBody>
          <a:bodyPr anchorCtr="0" anchor="t" bIns="45700" lIns="91425" spcFirstLastPara="1" rIns="91425" wrap="square" tIns="45700">
            <a:normAutofit/>
          </a:bodyPr>
          <a:lstStyle>
            <a:lvl1pPr indent="-323411" lvl="0" marL="457200" algn="l">
              <a:spcBef>
                <a:spcPts val="764"/>
              </a:spcBef>
              <a:spcAft>
                <a:spcPts val="0"/>
              </a:spcAft>
              <a:buClr>
                <a:schemeClr val="dk1"/>
              </a:buClr>
              <a:buSzPts val="1493"/>
              <a:buFont typeface="Arial"/>
              <a:buChar char="•"/>
              <a:defRPr sz="2133"/>
            </a:lvl1pPr>
            <a:lvl2pPr indent="-308610" lvl="1" marL="914400" algn="l">
              <a:spcBef>
                <a:spcPts val="360"/>
              </a:spcBef>
              <a:spcAft>
                <a:spcPts val="0"/>
              </a:spcAft>
              <a:buSzPts val="1260"/>
              <a:buChar char="–"/>
              <a:defRPr/>
            </a:lvl2pPr>
            <a:lvl3pPr indent="-308610" lvl="2" marL="1371600" algn="l">
              <a:spcBef>
                <a:spcPts val="360"/>
              </a:spcBef>
              <a:spcAft>
                <a:spcPts val="0"/>
              </a:spcAft>
              <a:buSzPts val="1260"/>
              <a:buChar char="o"/>
              <a:defRPr/>
            </a:lvl3pPr>
            <a:lvl4pPr indent="-308610" lvl="3" marL="1828800" algn="l">
              <a:spcBef>
                <a:spcPts val="360"/>
              </a:spcBef>
              <a:spcAft>
                <a:spcPts val="0"/>
              </a:spcAft>
              <a:buSzPts val="1260"/>
              <a:buChar char="–"/>
              <a:defRPr/>
            </a:lvl4pPr>
            <a:lvl5pPr indent="-323411" lvl="4" marL="2286000" algn="l">
              <a:spcBef>
                <a:spcPts val="427"/>
              </a:spcBef>
              <a:spcAft>
                <a:spcPts val="0"/>
              </a:spcAft>
              <a:buSzPts val="1493"/>
              <a:buChar char="o"/>
              <a:defRPr sz="2133"/>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78" name="Google Shape;378;p129"/>
          <p:cNvSpPr txBox="1"/>
          <p:nvPr>
            <p:ph idx="12" type="sldNum"/>
          </p:nvPr>
        </p:nvSpPr>
        <p:spPr>
          <a:xfrm>
            <a:off x="11379200" y="6356351"/>
            <a:ext cx="609600" cy="366183"/>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solidFill>
                  <a:srgbClr val="888888"/>
                </a:solidFill>
              </a:defRPr>
            </a:lvl1pPr>
            <a:lvl2pPr indent="0" lvl="1" marL="0" algn="ctr">
              <a:spcBef>
                <a:spcPts val="0"/>
              </a:spcBef>
              <a:buNone/>
              <a:defRPr>
                <a:solidFill>
                  <a:srgbClr val="888888"/>
                </a:solidFill>
              </a:defRPr>
            </a:lvl2pPr>
            <a:lvl3pPr indent="0" lvl="2" marL="0" algn="ctr">
              <a:spcBef>
                <a:spcPts val="0"/>
              </a:spcBef>
              <a:buNone/>
              <a:defRPr>
                <a:solidFill>
                  <a:srgbClr val="888888"/>
                </a:solidFill>
              </a:defRPr>
            </a:lvl3pPr>
            <a:lvl4pPr indent="0" lvl="3" marL="0" algn="ctr">
              <a:spcBef>
                <a:spcPts val="0"/>
              </a:spcBef>
              <a:buNone/>
              <a:defRPr>
                <a:solidFill>
                  <a:srgbClr val="888888"/>
                </a:solidFill>
              </a:defRPr>
            </a:lvl4pPr>
            <a:lvl5pPr indent="0" lvl="4" marL="0" algn="ctr">
              <a:spcBef>
                <a:spcPts val="0"/>
              </a:spcBef>
              <a:buNone/>
              <a:defRPr>
                <a:solidFill>
                  <a:srgbClr val="888888"/>
                </a:solidFill>
              </a:defRPr>
            </a:lvl5pPr>
            <a:lvl6pPr indent="0" lvl="5" marL="0" algn="ctr">
              <a:spcBef>
                <a:spcPts val="0"/>
              </a:spcBef>
              <a:buNone/>
              <a:defRPr>
                <a:solidFill>
                  <a:srgbClr val="888888"/>
                </a:solidFill>
              </a:defRPr>
            </a:lvl6pPr>
            <a:lvl7pPr indent="0" lvl="6" marL="0" algn="ctr">
              <a:spcBef>
                <a:spcPts val="0"/>
              </a:spcBef>
              <a:buNone/>
              <a:defRPr>
                <a:solidFill>
                  <a:srgbClr val="888888"/>
                </a:solidFill>
              </a:defRPr>
            </a:lvl7pPr>
            <a:lvl8pPr indent="0" lvl="7" marL="0" algn="ctr">
              <a:spcBef>
                <a:spcPts val="0"/>
              </a:spcBef>
              <a:buNone/>
              <a:defRPr>
                <a:solidFill>
                  <a:srgbClr val="888888"/>
                </a:solidFill>
              </a:defRPr>
            </a:lvl8pPr>
            <a:lvl9pPr indent="0" lvl="8" marL="0" algn="ctr">
              <a:spcBef>
                <a:spcPts val="0"/>
              </a:spcBef>
              <a:buNone/>
              <a:defRPr>
                <a:solidFill>
                  <a:srgbClr val="888888"/>
                </a:solidFill>
              </a:defRPr>
            </a:lvl9pPr>
          </a:lstStyle>
          <a:p>
            <a:pPr indent="0" lvl="0" marL="0" rtl="0" algn="ctr">
              <a:spcBef>
                <a:spcPts val="0"/>
              </a:spcBef>
              <a:spcAft>
                <a:spcPts val="0"/>
              </a:spcAft>
              <a:buNone/>
            </a:pPr>
            <a:fld id="{00000000-1234-1234-1234-123412341234}" type="slidenum">
              <a:rPr lang="en-US"/>
              <a:t>‹#›</a:t>
            </a:fld>
            <a:endParaRPr/>
          </a:p>
        </p:txBody>
      </p:sp>
      <p:pic>
        <p:nvPicPr>
          <p:cNvPr descr="mm white.png" id="379" name="Google Shape;379;p129"/>
          <p:cNvPicPr preferRelativeResize="0"/>
          <p:nvPr/>
        </p:nvPicPr>
        <p:blipFill rotWithShape="1">
          <a:blip r:embed="rId2">
            <a:alphaModFix/>
          </a:blip>
          <a:srcRect b="0" l="0" r="0" t="0"/>
          <a:stretch/>
        </p:blipFill>
        <p:spPr>
          <a:xfrm>
            <a:off x="11277600" y="279400"/>
            <a:ext cx="609600" cy="628851"/>
          </a:xfrm>
          <a:prstGeom prst="rect">
            <a:avLst/>
          </a:prstGeom>
          <a:noFill/>
          <a:ln>
            <a:noFill/>
          </a:ln>
        </p:spPr>
      </p:pic>
      <p:sp>
        <p:nvSpPr>
          <p:cNvPr id="380" name="Google Shape;380;p129"/>
          <p:cNvSpPr txBox="1"/>
          <p:nvPr/>
        </p:nvSpPr>
        <p:spPr>
          <a:xfrm>
            <a:off x="1119984" y="753595"/>
            <a:ext cx="9429483" cy="338554"/>
          </a:xfrm>
          <a:prstGeom prst="rect">
            <a:avLst/>
          </a:prstGeom>
          <a:noFill/>
          <a:ln>
            <a:noFill/>
          </a:ln>
        </p:spPr>
        <p:txBody>
          <a:bodyPr anchorCtr="0" anchor="b" bIns="45700" lIns="91425" spcFirstLastPara="1" rIns="91425" wrap="square" tIns="45700">
            <a:spAutoFit/>
          </a:bodyPr>
          <a:lstStyle/>
          <a:p>
            <a:pPr indent="0" lvl="0" marL="0" marR="0" rtl="0" algn="l">
              <a:spcBef>
                <a:spcPts val="0"/>
              </a:spcBef>
              <a:spcAft>
                <a:spcPts val="0"/>
              </a:spcAft>
              <a:buNone/>
            </a:pPr>
            <a:r>
              <a:rPr lang="en-US" sz="1600">
                <a:solidFill>
                  <a:srgbClr val="FFFFFF"/>
                </a:solidFill>
                <a:latin typeface="Open Sans"/>
                <a:ea typeface="Open Sans"/>
                <a:cs typeface="Open Sans"/>
                <a:sym typeface="Open Sans"/>
              </a:rPr>
              <a:t>LESSON 1 Wireless Prototyping</a:t>
            </a:r>
            <a:endParaRPr/>
          </a:p>
        </p:txBody>
      </p:sp>
      <p:sp>
        <p:nvSpPr>
          <p:cNvPr id="381" name="Google Shape;381;p129"/>
          <p:cNvSpPr txBox="1"/>
          <p:nvPr>
            <p:ph idx="2" type="body"/>
          </p:nvPr>
        </p:nvSpPr>
        <p:spPr>
          <a:xfrm>
            <a:off x="1006540" y="1922158"/>
            <a:ext cx="10972800" cy="691116"/>
          </a:xfrm>
          <a:prstGeom prst="rect">
            <a:avLst/>
          </a:prstGeom>
          <a:noFill/>
          <a:ln>
            <a:noFill/>
          </a:ln>
        </p:spPr>
        <p:txBody>
          <a:bodyPr anchorCtr="0" anchor="t" bIns="45700" lIns="91425" spcFirstLastPara="1" rIns="91425" wrap="square" tIns="45700">
            <a:noAutofit/>
          </a:bodyPr>
          <a:lstStyle>
            <a:lvl1pPr indent="-228600" lvl="0" marL="457200" algn="l">
              <a:lnSpc>
                <a:spcPct val="80000"/>
              </a:lnSpc>
              <a:spcBef>
                <a:spcPts val="764"/>
              </a:spcBef>
              <a:spcAft>
                <a:spcPts val="0"/>
              </a:spcAft>
              <a:buSzPts val="2987"/>
              <a:buNone/>
              <a:defRPr b="0" i="0" sz="4267">
                <a:solidFill>
                  <a:schemeClr val="lt1"/>
                </a:solidFill>
                <a:latin typeface="Open Sans"/>
                <a:ea typeface="Open Sans"/>
                <a:cs typeface="Open Sans"/>
                <a:sym typeface="Open Sans"/>
              </a:defRPr>
            </a:lvl1pPr>
            <a:lvl2pPr indent="-347148" lvl="1" marL="914400" algn="l">
              <a:spcBef>
                <a:spcPts val="533"/>
              </a:spcBef>
              <a:spcAft>
                <a:spcPts val="0"/>
              </a:spcAft>
              <a:buSzPts val="1867"/>
              <a:buChar char="–"/>
              <a:defRPr>
                <a:solidFill>
                  <a:schemeClr val="lt1"/>
                </a:solidFill>
              </a:defRPr>
            </a:lvl2pPr>
            <a:lvl3pPr indent="-308610" lvl="2" marL="1371600" algn="l">
              <a:spcBef>
                <a:spcPts val="360"/>
              </a:spcBef>
              <a:spcAft>
                <a:spcPts val="0"/>
              </a:spcAft>
              <a:buSzPts val="1260"/>
              <a:buChar char="o"/>
              <a:defRPr/>
            </a:lvl3pPr>
            <a:lvl4pPr indent="-308610" lvl="3" marL="1828800" algn="l">
              <a:spcBef>
                <a:spcPts val="360"/>
              </a:spcBef>
              <a:spcAft>
                <a:spcPts val="0"/>
              </a:spcAft>
              <a:buSzPts val="1260"/>
              <a:buChar char="–"/>
              <a:defRPr/>
            </a:lvl4pPr>
            <a:lvl5pPr indent="-308610" lvl="4" marL="2286000" algn="l">
              <a:spcBef>
                <a:spcPts val="360"/>
              </a:spcBef>
              <a:spcAft>
                <a:spcPts val="0"/>
              </a:spcAft>
              <a:buSzPts val="1260"/>
              <a:buChar char="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82" name="Google Shape;382;p129"/>
          <p:cNvSpPr txBox="1"/>
          <p:nvPr/>
        </p:nvSpPr>
        <p:spPr>
          <a:xfrm>
            <a:off x="1006549" y="1049082"/>
            <a:ext cx="10944447" cy="99520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5867">
                <a:solidFill>
                  <a:srgbClr val="F5F5F5"/>
                </a:solidFill>
                <a:latin typeface="Open Sans"/>
                <a:ea typeface="Open Sans"/>
                <a:cs typeface="Open Sans"/>
                <a:sym typeface="Open Sans"/>
              </a:rPr>
              <a:t>Multimedia Module</a:t>
            </a:r>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line title, 2-column">
  <p:cSld name="2 line title, 2-column">
    <p:spTree>
      <p:nvGrpSpPr>
        <p:cNvPr id="383" name="Shape 383"/>
        <p:cNvGrpSpPr/>
        <p:nvPr/>
      </p:nvGrpSpPr>
      <p:grpSpPr>
        <a:xfrm>
          <a:off x="0" y="0"/>
          <a:ext cx="0" cy="0"/>
          <a:chOff x="0" y="0"/>
          <a:chExt cx="0" cy="0"/>
        </a:xfrm>
      </p:grpSpPr>
      <p:sp>
        <p:nvSpPr>
          <p:cNvPr id="384" name="Google Shape;384;p130"/>
          <p:cNvSpPr/>
          <p:nvPr/>
        </p:nvSpPr>
        <p:spPr>
          <a:xfrm>
            <a:off x="0" y="0"/>
            <a:ext cx="12192000" cy="584200"/>
          </a:xfrm>
          <a:prstGeom prst="rect">
            <a:avLst/>
          </a:prstGeom>
          <a:solidFill>
            <a:schemeClr val="accent1"/>
          </a:solidFill>
          <a:ln>
            <a:noFill/>
          </a:ln>
          <a:effectLst>
            <a:outerShdw sx="1000" rotWithShape="0" algn="tl" sy="1000">
              <a:srgbClr val="000000"/>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3200">
              <a:solidFill>
                <a:srgbClr val="FFFFFF"/>
              </a:solidFill>
              <a:latin typeface="Open Sans"/>
              <a:ea typeface="Open Sans"/>
              <a:cs typeface="Open Sans"/>
              <a:sym typeface="Open Sans"/>
            </a:endParaRPr>
          </a:p>
        </p:txBody>
      </p:sp>
      <p:sp>
        <p:nvSpPr>
          <p:cNvPr id="385" name="Google Shape;385;p130"/>
          <p:cNvSpPr txBox="1"/>
          <p:nvPr>
            <p:ph idx="1" type="body"/>
          </p:nvPr>
        </p:nvSpPr>
        <p:spPr>
          <a:xfrm>
            <a:off x="633984" y="685800"/>
            <a:ext cx="10464800" cy="1600200"/>
          </a:xfrm>
          <a:prstGeom prst="rect">
            <a:avLst/>
          </a:prstGeom>
          <a:noFill/>
          <a:ln>
            <a:noFill/>
          </a:ln>
        </p:spPr>
        <p:txBody>
          <a:bodyPr anchorCtr="0" anchor="t" bIns="45700" lIns="91425" spcFirstLastPara="1" rIns="91425" wrap="square" tIns="45700">
            <a:normAutofit/>
          </a:bodyPr>
          <a:lstStyle>
            <a:lvl1pPr indent="-228600" lvl="0" marL="457200" algn="l">
              <a:spcBef>
                <a:spcPts val="764"/>
              </a:spcBef>
              <a:spcAft>
                <a:spcPts val="0"/>
              </a:spcAft>
              <a:buSzPts val="2987"/>
              <a:buNone/>
              <a:defRPr b="0" i="0" sz="4267">
                <a:solidFill>
                  <a:schemeClr val="dk2"/>
                </a:solidFill>
                <a:latin typeface="Open Sans"/>
                <a:ea typeface="Open Sans"/>
                <a:cs typeface="Open Sans"/>
                <a:sym typeface="Open Sans"/>
              </a:defRPr>
            </a:lvl1pPr>
            <a:lvl2pPr indent="-347148" lvl="1" marL="914400" algn="l">
              <a:spcBef>
                <a:spcPts val="533"/>
              </a:spcBef>
              <a:spcAft>
                <a:spcPts val="0"/>
              </a:spcAft>
              <a:buClr>
                <a:schemeClr val="dk2"/>
              </a:buClr>
              <a:buSzPts val="1867"/>
              <a:buFont typeface="Merriweather Sans"/>
              <a:buChar char="&gt;"/>
              <a:defRPr>
                <a:solidFill>
                  <a:schemeClr val="dk2"/>
                </a:solidFill>
              </a:defRPr>
            </a:lvl2pPr>
            <a:lvl3pPr indent="-308610" lvl="2" marL="1371600" algn="l">
              <a:spcBef>
                <a:spcPts val="360"/>
              </a:spcBef>
              <a:spcAft>
                <a:spcPts val="0"/>
              </a:spcAft>
              <a:buSzPts val="1260"/>
              <a:buChar char="o"/>
              <a:defRPr/>
            </a:lvl3pPr>
            <a:lvl4pPr indent="-308610" lvl="3" marL="1828800" algn="l">
              <a:spcBef>
                <a:spcPts val="360"/>
              </a:spcBef>
              <a:spcAft>
                <a:spcPts val="0"/>
              </a:spcAft>
              <a:buSzPts val="1260"/>
              <a:buChar char="–"/>
              <a:defRPr/>
            </a:lvl4pPr>
            <a:lvl5pPr indent="-308610" lvl="4" marL="2286000" algn="l">
              <a:spcBef>
                <a:spcPts val="360"/>
              </a:spcBef>
              <a:spcAft>
                <a:spcPts val="0"/>
              </a:spcAft>
              <a:buSzPts val="1260"/>
              <a:buChar char="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86" name="Google Shape;386;p130"/>
          <p:cNvSpPr txBox="1"/>
          <p:nvPr>
            <p:ph idx="12" type="sldNum"/>
          </p:nvPr>
        </p:nvSpPr>
        <p:spPr>
          <a:xfrm>
            <a:off x="11379200" y="6356351"/>
            <a:ext cx="609600" cy="366183"/>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solidFill>
                  <a:srgbClr val="888888"/>
                </a:solidFill>
              </a:defRPr>
            </a:lvl1pPr>
            <a:lvl2pPr indent="0" lvl="1" marL="0" algn="ctr">
              <a:spcBef>
                <a:spcPts val="0"/>
              </a:spcBef>
              <a:buNone/>
              <a:defRPr>
                <a:solidFill>
                  <a:srgbClr val="888888"/>
                </a:solidFill>
              </a:defRPr>
            </a:lvl2pPr>
            <a:lvl3pPr indent="0" lvl="2" marL="0" algn="ctr">
              <a:spcBef>
                <a:spcPts val="0"/>
              </a:spcBef>
              <a:buNone/>
              <a:defRPr>
                <a:solidFill>
                  <a:srgbClr val="888888"/>
                </a:solidFill>
              </a:defRPr>
            </a:lvl3pPr>
            <a:lvl4pPr indent="0" lvl="3" marL="0" algn="ctr">
              <a:spcBef>
                <a:spcPts val="0"/>
              </a:spcBef>
              <a:buNone/>
              <a:defRPr>
                <a:solidFill>
                  <a:srgbClr val="888888"/>
                </a:solidFill>
              </a:defRPr>
            </a:lvl4pPr>
            <a:lvl5pPr indent="0" lvl="4" marL="0" algn="ctr">
              <a:spcBef>
                <a:spcPts val="0"/>
              </a:spcBef>
              <a:buNone/>
              <a:defRPr>
                <a:solidFill>
                  <a:srgbClr val="888888"/>
                </a:solidFill>
              </a:defRPr>
            </a:lvl5pPr>
            <a:lvl6pPr indent="0" lvl="5" marL="0" algn="ctr">
              <a:spcBef>
                <a:spcPts val="0"/>
              </a:spcBef>
              <a:buNone/>
              <a:defRPr>
                <a:solidFill>
                  <a:srgbClr val="888888"/>
                </a:solidFill>
              </a:defRPr>
            </a:lvl6pPr>
            <a:lvl7pPr indent="0" lvl="6" marL="0" algn="ctr">
              <a:spcBef>
                <a:spcPts val="0"/>
              </a:spcBef>
              <a:buNone/>
              <a:defRPr>
                <a:solidFill>
                  <a:srgbClr val="888888"/>
                </a:solidFill>
              </a:defRPr>
            </a:lvl7pPr>
            <a:lvl8pPr indent="0" lvl="7" marL="0" algn="ctr">
              <a:spcBef>
                <a:spcPts val="0"/>
              </a:spcBef>
              <a:buNone/>
              <a:defRPr>
                <a:solidFill>
                  <a:srgbClr val="888888"/>
                </a:solidFill>
              </a:defRPr>
            </a:lvl8pPr>
            <a:lvl9pPr indent="0" lvl="8" marL="0" algn="ctr">
              <a:spcBef>
                <a:spcPts val="0"/>
              </a:spcBef>
              <a:buNone/>
              <a:defRPr>
                <a:solidFill>
                  <a:srgbClr val="888888"/>
                </a:solidFill>
              </a:defRPr>
            </a:lvl9pPr>
          </a:lstStyle>
          <a:p>
            <a:pPr indent="0" lvl="0" marL="0" rtl="0" algn="ctr">
              <a:spcBef>
                <a:spcPts val="0"/>
              </a:spcBef>
              <a:spcAft>
                <a:spcPts val="0"/>
              </a:spcAft>
              <a:buNone/>
            </a:pPr>
            <a:fld id="{00000000-1234-1234-1234-123412341234}" type="slidenum">
              <a:rPr lang="en-US"/>
              <a:t>‹#›</a:t>
            </a:fld>
            <a:endParaRPr/>
          </a:p>
        </p:txBody>
      </p:sp>
      <p:sp>
        <p:nvSpPr>
          <p:cNvPr id="387" name="Google Shape;387;p130"/>
          <p:cNvSpPr txBox="1"/>
          <p:nvPr>
            <p:ph idx="2" type="body"/>
          </p:nvPr>
        </p:nvSpPr>
        <p:spPr>
          <a:xfrm>
            <a:off x="609600" y="2311400"/>
            <a:ext cx="5181600" cy="3962400"/>
          </a:xfrm>
          <a:prstGeom prst="rect">
            <a:avLst/>
          </a:prstGeom>
          <a:noFill/>
          <a:ln>
            <a:noFill/>
          </a:ln>
        </p:spPr>
        <p:txBody>
          <a:bodyPr anchorCtr="0" anchor="t" bIns="45700" lIns="91425" spcFirstLastPara="1" rIns="91425" wrap="square" tIns="45700">
            <a:normAutofit/>
          </a:bodyPr>
          <a:lstStyle>
            <a:lvl1pPr indent="-308610" lvl="0" marL="457200" algn="l">
              <a:spcBef>
                <a:spcPts val="764"/>
              </a:spcBef>
              <a:spcAft>
                <a:spcPts val="0"/>
              </a:spcAft>
              <a:buSzPts val="1260"/>
              <a:buChar char="•"/>
              <a:defRPr/>
            </a:lvl1pPr>
            <a:lvl2pPr indent="-308610" lvl="1" marL="914400" algn="l">
              <a:spcBef>
                <a:spcPts val="360"/>
              </a:spcBef>
              <a:spcAft>
                <a:spcPts val="0"/>
              </a:spcAft>
              <a:buSzPts val="1260"/>
              <a:buChar char="–"/>
              <a:defRPr/>
            </a:lvl2pPr>
            <a:lvl3pPr indent="-308610" lvl="2" marL="1371600" algn="l">
              <a:spcBef>
                <a:spcPts val="360"/>
              </a:spcBef>
              <a:spcAft>
                <a:spcPts val="0"/>
              </a:spcAft>
              <a:buSzPts val="1260"/>
              <a:buChar char="o"/>
              <a:defRPr/>
            </a:lvl3pPr>
            <a:lvl4pPr indent="-308610" lvl="3" marL="1828800" algn="l">
              <a:spcBef>
                <a:spcPts val="360"/>
              </a:spcBef>
              <a:spcAft>
                <a:spcPts val="0"/>
              </a:spcAft>
              <a:buSzPts val="1260"/>
              <a:buChar char="–"/>
              <a:defRPr/>
            </a:lvl4pPr>
            <a:lvl5pPr indent="-308610" lvl="4" marL="2286000" algn="l">
              <a:spcBef>
                <a:spcPts val="360"/>
              </a:spcBef>
              <a:spcAft>
                <a:spcPts val="0"/>
              </a:spcAft>
              <a:buSzPts val="1260"/>
              <a:buChar char="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88" name="Google Shape;388;p130"/>
          <p:cNvSpPr txBox="1"/>
          <p:nvPr>
            <p:ph idx="3" type="body"/>
          </p:nvPr>
        </p:nvSpPr>
        <p:spPr>
          <a:xfrm>
            <a:off x="5892800" y="2311400"/>
            <a:ext cx="5181600" cy="3962400"/>
          </a:xfrm>
          <a:prstGeom prst="rect">
            <a:avLst/>
          </a:prstGeom>
          <a:noFill/>
          <a:ln>
            <a:noFill/>
          </a:ln>
        </p:spPr>
        <p:txBody>
          <a:bodyPr anchorCtr="0" anchor="t" bIns="45700" lIns="91425" spcFirstLastPara="1" rIns="91425" wrap="square" tIns="45700">
            <a:normAutofit/>
          </a:bodyPr>
          <a:lstStyle>
            <a:lvl1pPr indent="-308610" lvl="0" marL="457200" algn="l">
              <a:spcBef>
                <a:spcPts val="764"/>
              </a:spcBef>
              <a:spcAft>
                <a:spcPts val="0"/>
              </a:spcAft>
              <a:buSzPts val="1260"/>
              <a:buChar char="•"/>
              <a:defRPr/>
            </a:lvl1pPr>
            <a:lvl2pPr indent="-308610" lvl="1" marL="914400" algn="l">
              <a:spcBef>
                <a:spcPts val="360"/>
              </a:spcBef>
              <a:spcAft>
                <a:spcPts val="0"/>
              </a:spcAft>
              <a:buSzPts val="1260"/>
              <a:buChar char="–"/>
              <a:defRPr/>
            </a:lvl2pPr>
            <a:lvl3pPr indent="-308610" lvl="2" marL="1371600" algn="l">
              <a:spcBef>
                <a:spcPts val="360"/>
              </a:spcBef>
              <a:spcAft>
                <a:spcPts val="0"/>
              </a:spcAft>
              <a:buSzPts val="1260"/>
              <a:buChar char="o"/>
              <a:defRPr/>
            </a:lvl3pPr>
            <a:lvl4pPr indent="-308610" lvl="3" marL="1828800" algn="l">
              <a:spcBef>
                <a:spcPts val="360"/>
              </a:spcBef>
              <a:spcAft>
                <a:spcPts val="0"/>
              </a:spcAft>
              <a:buSzPts val="1260"/>
              <a:buChar char="–"/>
              <a:defRPr/>
            </a:lvl4pPr>
            <a:lvl5pPr indent="-308610" lvl="4" marL="2286000" algn="l">
              <a:spcBef>
                <a:spcPts val="360"/>
              </a:spcBef>
              <a:spcAft>
                <a:spcPts val="0"/>
              </a:spcAft>
              <a:buSzPts val="1260"/>
              <a:buChar char="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pic>
        <p:nvPicPr>
          <p:cNvPr descr="Lesson White.png" id="389" name="Google Shape;389;p130"/>
          <p:cNvPicPr preferRelativeResize="0"/>
          <p:nvPr/>
        </p:nvPicPr>
        <p:blipFill rotWithShape="1">
          <a:blip r:embed="rId2">
            <a:alphaModFix/>
          </a:blip>
          <a:srcRect b="0" l="0" r="0" t="0"/>
          <a:stretch/>
        </p:blipFill>
        <p:spPr>
          <a:xfrm>
            <a:off x="11705141" y="128469"/>
            <a:ext cx="276352" cy="345441"/>
          </a:xfrm>
          <a:prstGeom prst="rect">
            <a:avLst/>
          </a:prstGeom>
          <a:noFill/>
          <a:ln>
            <a:noFill/>
          </a:ln>
        </p:spPr>
      </p:pic>
      <p:sp>
        <p:nvSpPr>
          <p:cNvPr id="390" name="Google Shape;390;p130"/>
          <p:cNvSpPr txBox="1"/>
          <p:nvPr>
            <p:ph idx="4" type="body"/>
          </p:nvPr>
        </p:nvSpPr>
        <p:spPr>
          <a:xfrm>
            <a:off x="292101" y="76200"/>
            <a:ext cx="8750300" cy="431800"/>
          </a:xfrm>
          <a:prstGeom prst="rect">
            <a:avLst/>
          </a:prstGeom>
          <a:noFill/>
          <a:ln>
            <a:noFill/>
          </a:ln>
        </p:spPr>
        <p:txBody>
          <a:bodyPr anchorCtr="0" anchor="t" bIns="45700" lIns="91425" spcFirstLastPara="1" rIns="91425" wrap="square" tIns="45700">
            <a:noAutofit/>
          </a:bodyPr>
          <a:lstStyle>
            <a:lvl1pPr indent="-228600" lvl="0" marL="457200" algn="l">
              <a:spcBef>
                <a:spcPts val="764"/>
              </a:spcBef>
              <a:spcAft>
                <a:spcPts val="0"/>
              </a:spcAft>
              <a:buSzPts val="1493"/>
              <a:buNone/>
              <a:defRPr sz="2133">
                <a:solidFill>
                  <a:schemeClr val="lt1"/>
                </a:solidFill>
              </a:defRPr>
            </a:lvl1pPr>
            <a:lvl2pPr indent="-308610" lvl="1" marL="914400" algn="l">
              <a:spcBef>
                <a:spcPts val="360"/>
              </a:spcBef>
              <a:spcAft>
                <a:spcPts val="0"/>
              </a:spcAft>
              <a:buSzPts val="1260"/>
              <a:buChar char="–"/>
              <a:defRPr/>
            </a:lvl2pPr>
            <a:lvl3pPr indent="-308610" lvl="2" marL="1371600" algn="l">
              <a:spcBef>
                <a:spcPts val="360"/>
              </a:spcBef>
              <a:spcAft>
                <a:spcPts val="0"/>
              </a:spcAft>
              <a:buSzPts val="1260"/>
              <a:buChar char="o"/>
              <a:defRPr/>
            </a:lvl3pPr>
            <a:lvl4pPr indent="-308610" lvl="3" marL="1828800" algn="l">
              <a:spcBef>
                <a:spcPts val="360"/>
              </a:spcBef>
              <a:spcAft>
                <a:spcPts val="0"/>
              </a:spcAft>
              <a:buSzPts val="1260"/>
              <a:buChar char="–"/>
              <a:defRPr/>
            </a:lvl4pPr>
            <a:lvl5pPr indent="-308610" lvl="4" marL="2286000" algn="l">
              <a:spcBef>
                <a:spcPts val="360"/>
              </a:spcBef>
              <a:spcAft>
                <a:spcPts val="0"/>
              </a:spcAft>
              <a:buSzPts val="1260"/>
              <a:buChar char="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 line title, 2-column">
  <p:cSld name="1 line title, 2-column">
    <p:spTree>
      <p:nvGrpSpPr>
        <p:cNvPr id="391" name="Shape 391"/>
        <p:cNvGrpSpPr/>
        <p:nvPr/>
      </p:nvGrpSpPr>
      <p:grpSpPr>
        <a:xfrm>
          <a:off x="0" y="0"/>
          <a:ext cx="0" cy="0"/>
          <a:chOff x="0" y="0"/>
          <a:chExt cx="0" cy="0"/>
        </a:xfrm>
      </p:grpSpPr>
      <p:sp>
        <p:nvSpPr>
          <p:cNvPr id="392" name="Google Shape;392;p131"/>
          <p:cNvSpPr/>
          <p:nvPr/>
        </p:nvSpPr>
        <p:spPr>
          <a:xfrm>
            <a:off x="0" y="0"/>
            <a:ext cx="12192000" cy="584200"/>
          </a:xfrm>
          <a:prstGeom prst="rect">
            <a:avLst/>
          </a:prstGeom>
          <a:solidFill>
            <a:schemeClr val="accent1"/>
          </a:solidFill>
          <a:ln>
            <a:noFill/>
          </a:ln>
          <a:effectLst>
            <a:outerShdw sx="1000" rotWithShape="0" algn="tl" sy="1000">
              <a:srgbClr val="000000"/>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3200">
              <a:solidFill>
                <a:srgbClr val="FFFFFF"/>
              </a:solidFill>
              <a:latin typeface="Open Sans"/>
              <a:ea typeface="Open Sans"/>
              <a:cs typeface="Open Sans"/>
              <a:sym typeface="Open Sans"/>
            </a:endParaRPr>
          </a:p>
        </p:txBody>
      </p:sp>
      <p:sp>
        <p:nvSpPr>
          <p:cNvPr id="393" name="Google Shape;393;p131"/>
          <p:cNvSpPr txBox="1"/>
          <p:nvPr>
            <p:ph idx="1" type="body"/>
          </p:nvPr>
        </p:nvSpPr>
        <p:spPr>
          <a:xfrm>
            <a:off x="633984" y="685800"/>
            <a:ext cx="10464800" cy="728133"/>
          </a:xfrm>
          <a:prstGeom prst="rect">
            <a:avLst/>
          </a:prstGeom>
          <a:noFill/>
          <a:ln>
            <a:noFill/>
          </a:ln>
        </p:spPr>
        <p:txBody>
          <a:bodyPr anchorCtr="0" anchor="t" bIns="45700" lIns="91425" spcFirstLastPara="1" rIns="91425" wrap="square" tIns="45700">
            <a:normAutofit/>
          </a:bodyPr>
          <a:lstStyle>
            <a:lvl1pPr indent="-228600" lvl="0" marL="457200" algn="l">
              <a:spcBef>
                <a:spcPts val="764"/>
              </a:spcBef>
              <a:spcAft>
                <a:spcPts val="0"/>
              </a:spcAft>
              <a:buSzPts val="2987"/>
              <a:buNone/>
              <a:defRPr b="0" i="0" sz="4267">
                <a:solidFill>
                  <a:schemeClr val="dk2"/>
                </a:solidFill>
                <a:latin typeface="Open Sans"/>
                <a:ea typeface="Open Sans"/>
                <a:cs typeface="Open Sans"/>
                <a:sym typeface="Open Sans"/>
              </a:defRPr>
            </a:lvl1pPr>
            <a:lvl2pPr indent="-347148" lvl="1" marL="914400" algn="l">
              <a:spcBef>
                <a:spcPts val="533"/>
              </a:spcBef>
              <a:spcAft>
                <a:spcPts val="0"/>
              </a:spcAft>
              <a:buClr>
                <a:schemeClr val="dk2"/>
              </a:buClr>
              <a:buSzPts val="1867"/>
              <a:buFont typeface="Merriweather Sans"/>
              <a:buChar char="&gt;"/>
              <a:defRPr>
                <a:solidFill>
                  <a:schemeClr val="dk2"/>
                </a:solidFill>
              </a:defRPr>
            </a:lvl2pPr>
            <a:lvl3pPr indent="-308610" lvl="2" marL="1371600" algn="l">
              <a:spcBef>
                <a:spcPts val="360"/>
              </a:spcBef>
              <a:spcAft>
                <a:spcPts val="0"/>
              </a:spcAft>
              <a:buSzPts val="1260"/>
              <a:buChar char="o"/>
              <a:defRPr/>
            </a:lvl3pPr>
            <a:lvl4pPr indent="-308610" lvl="3" marL="1828800" algn="l">
              <a:spcBef>
                <a:spcPts val="360"/>
              </a:spcBef>
              <a:spcAft>
                <a:spcPts val="0"/>
              </a:spcAft>
              <a:buSzPts val="1260"/>
              <a:buChar char="–"/>
              <a:defRPr/>
            </a:lvl4pPr>
            <a:lvl5pPr indent="-308610" lvl="4" marL="2286000" algn="l">
              <a:spcBef>
                <a:spcPts val="360"/>
              </a:spcBef>
              <a:spcAft>
                <a:spcPts val="0"/>
              </a:spcAft>
              <a:buSzPts val="1260"/>
              <a:buChar char="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94" name="Google Shape;394;p131"/>
          <p:cNvSpPr txBox="1"/>
          <p:nvPr>
            <p:ph idx="12" type="sldNum"/>
          </p:nvPr>
        </p:nvSpPr>
        <p:spPr>
          <a:xfrm>
            <a:off x="11379200" y="6356351"/>
            <a:ext cx="609600" cy="366183"/>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solidFill>
                  <a:srgbClr val="888888"/>
                </a:solidFill>
              </a:defRPr>
            </a:lvl1pPr>
            <a:lvl2pPr indent="0" lvl="1" marL="0" algn="ctr">
              <a:spcBef>
                <a:spcPts val="0"/>
              </a:spcBef>
              <a:buNone/>
              <a:defRPr>
                <a:solidFill>
                  <a:srgbClr val="888888"/>
                </a:solidFill>
              </a:defRPr>
            </a:lvl2pPr>
            <a:lvl3pPr indent="0" lvl="2" marL="0" algn="ctr">
              <a:spcBef>
                <a:spcPts val="0"/>
              </a:spcBef>
              <a:buNone/>
              <a:defRPr>
                <a:solidFill>
                  <a:srgbClr val="888888"/>
                </a:solidFill>
              </a:defRPr>
            </a:lvl3pPr>
            <a:lvl4pPr indent="0" lvl="3" marL="0" algn="ctr">
              <a:spcBef>
                <a:spcPts val="0"/>
              </a:spcBef>
              <a:buNone/>
              <a:defRPr>
                <a:solidFill>
                  <a:srgbClr val="888888"/>
                </a:solidFill>
              </a:defRPr>
            </a:lvl4pPr>
            <a:lvl5pPr indent="0" lvl="4" marL="0" algn="ctr">
              <a:spcBef>
                <a:spcPts val="0"/>
              </a:spcBef>
              <a:buNone/>
              <a:defRPr>
                <a:solidFill>
                  <a:srgbClr val="888888"/>
                </a:solidFill>
              </a:defRPr>
            </a:lvl5pPr>
            <a:lvl6pPr indent="0" lvl="5" marL="0" algn="ctr">
              <a:spcBef>
                <a:spcPts val="0"/>
              </a:spcBef>
              <a:buNone/>
              <a:defRPr>
                <a:solidFill>
                  <a:srgbClr val="888888"/>
                </a:solidFill>
              </a:defRPr>
            </a:lvl6pPr>
            <a:lvl7pPr indent="0" lvl="6" marL="0" algn="ctr">
              <a:spcBef>
                <a:spcPts val="0"/>
              </a:spcBef>
              <a:buNone/>
              <a:defRPr>
                <a:solidFill>
                  <a:srgbClr val="888888"/>
                </a:solidFill>
              </a:defRPr>
            </a:lvl7pPr>
            <a:lvl8pPr indent="0" lvl="7" marL="0" algn="ctr">
              <a:spcBef>
                <a:spcPts val="0"/>
              </a:spcBef>
              <a:buNone/>
              <a:defRPr>
                <a:solidFill>
                  <a:srgbClr val="888888"/>
                </a:solidFill>
              </a:defRPr>
            </a:lvl8pPr>
            <a:lvl9pPr indent="0" lvl="8" marL="0" algn="ctr">
              <a:spcBef>
                <a:spcPts val="0"/>
              </a:spcBef>
              <a:buNone/>
              <a:defRPr>
                <a:solidFill>
                  <a:srgbClr val="888888"/>
                </a:solidFill>
              </a:defRPr>
            </a:lvl9pPr>
          </a:lstStyle>
          <a:p>
            <a:pPr indent="0" lvl="0" marL="0" rtl="0" algn="ctr">
              <a:spcBef>
                <a:spcPts val="0"/>
              </a:spcBef>
              <a:spcAft>
                <a:spcPts val="0"/>
              </a:spcAft>
              <a:buNone/>
            </a:pPr>
            <a:fld id="{00000000-1234-1234-1234-123412341234}" type="slidenum">
              <a:rPr lang="en-US"/>
              <a:t>‹#›</a:t>
            </a:fld>
            <a:endParaRPr/>
          </a:p>
        </p:txBody>
      </p:sp>
      <p:sp>
        <p:nvSpPr>
          <p:cNvPr id="395" name="Google Shape;395;p131"/>
          <p:cNvSpPr txBox="1"/>
          <p:nvPr>
            <p:ph idx="2" type="body"/>
          </p:nvPr>
        </p:nvSpPr>
        <p:spPr>
          <a:xfrm>
            <a:off x="609600" y="1473200"/>
            <a:ext cx="5181600" cy="4800600"/>
          </a:xfrm>
          <a:prstGeom prst="rect">
            <a:avLst/>
          </a:prstGeom>
          <a:noFill/>
          <a:ln>
            <a:noFill/>
          </a:ln>
        </p:spPr>
        <p:txBody>
          <a:bodyPr anchorCtr="0" anchor="t" bIns="45700" lIns="91425" spcFirstLastPara="1" rIns="91425" wrap="square" tIns="45700">
            <a:normAutofit/>
          </a:bodyPr>
          <a:lstStyle>
            <a:lvl1pPr indent="-308610" lvl="0" marL="457200" algn="l">
              <a:spcBef>
                <a:spcPts val="764"/>
              </a:spcBef>
              <a:spcAft>
                <a:spcPts val="0"/>
              </a:spcAft>
              <a:buSzPts val="1260"/>
              <a:buChar char="•"/>
              <a:defRPr/>
            </a:lvl1pPr>
            <a:lvl2pPr indent="-308610" lvl="1" marL="914400" algn="l">
              <a:spcBef>
                <a:spcPts val="360"/>
              </a:spcBef>
              <a:spcAft>
                <a:spcPts val="0"/>
              </a:spcAft>
              <a:buSzPts val="1260"/>
              <a:buChar char="–"/>
              <a:defRPr/>
            </a:lvl2pPr>
            <a:lvl3pPr indent="-308610" lvl="2" marL="1371600" algn="l">
              <a:spcBef>
                <a:spcPts val="360"/>
              </a:spcBef>
              <a:spcAft>
                <a:spcPts val="0"/>
              </a:spcAft>
              <a:buSzPts val="1260"/>
              <a:buChar char="o"/>
              <a:defRPr/>
            </a:lvl3pPr>
            <a:lvl4pPr indent="-308610" lvl="3" marL="1828800" algn="l">
              <a:spcBef>
                <a:spcPts val="360"/>
              </a:spcBef>
              <a:spcAft>
                <a:spcPts val="0"/>
              </a:spcAft>
              <a:buSzPts val="1260"/>
              <a:buChar char="–"/>
              <a:defRPr/>
            </a:lvl4pPr>
            <a:lvl5pPr indent="-308610" lvl="4" marL="2286000" algn="l">
              <a:spcBef>
                <a:spcPts val="360"/>
              </a:spcBef>
              <a:spcAft>
                <a:spcPts val="0"/>
              </a:spcAft>
              <a:buSzPts val="1260"/>
              <a:buChar char="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96" name="Google Shape;396;p131"/>
          <p:cNvSpPr txBox="1"/>
          <p:nvPr>
            <p:ph idx="3" type="body"/>
          </p:nvPr>
        </p:nvSpPr>
        <p:spPr>
          <a:xfrm>
            <a:off x="5892800" y="1473200"/>
            <a:ext cx="5181600" cy="4800600"/>
          </a:xfrm>
          <a:prstGeom prst="rect">
            <a:avLst/>
          </a:prstGeom>
          <a:noFill/>
          <a:ln>
            <a:noFill/>
          </a:ln>
        </p:spPr>
        <p:txBody>
          <a:bodyPr anchorCtr="0" anchor="t" bIns="45700" lIns="91425" spcFirstLastPara="1" rIns="91425" wrap="square" tIns="45700">
            <a:normAutofit/>
          </a:bodyPr>
          <a:lstStyle>
            <a:lvl1pPr indent="-308610" lvl="0" marL="457200" algn="l">
              <a:spcBef>
                <a:spcPts val="764"/>
              </a:spcBef>
              <a:spcAft>
                <a:spcPts val="0"/>
              </a:spcAft>
              <a:buSzPts val="1260"/>
              <a:buChar char="•"/>
              <a:defRPr/>
            </a:lvl1pPr>
            <a:lvl2pPr indent="-308610" lvl="1" marL="914400" algn="l">
              <a:spcBef>
                <a:spcPts val="360"/>
              </a:spcBef>
              <a:spcAft>
                <a:spcPts val="0"/>
              </a:spcAft>
              <a:buSzPts val="1260"/>
              <a:buChar char="–"/>
              <a:defRPr/>
            </a:lvl2pPr>
            <a:lvl3pPr indent="-308610" lvl="2" marL="1371600" algn="l">
              <a:spcBef>
                <a:spcPts val="360"/>
              </a:spcBef>
              <a:spcAft>
                <a:spcPts val="0"/>
              </a:spcAft>
              <a:buSzPts val="1260"/>
              <a:buChar char="o"/>
              <a:defRPr/>
            </a:lvl3pPr>
            <a:lvl4pPr indent="-308610" lvl="3" marL="1828800" algn="l">
              <a:spcBef>
                <a:spcPts val="360"/>
              </a:spcBef>
              <a:spcAft>
                <a:spcPts val="0"/>
              </a:spcAft>
              <a:buSzPts val="1260"/>
              <a:buChar char="–"/>
              <a:defRPr/>
            </a:lvl4pPr>
            <a:lvl5pPr indent="-308610" lvl="4" marL="2286000" algn="l">
              <a:spcBef>
                <a:spcPts val="360"/>
              </a:spcBef>
              <a:spcAft>
                <a:spcPts val="0"/>
              </a:spcAft>
              <a:buSzPts val="1260"/>
              <a:buChar char="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pic>
        <p:nvPicPr>
          <p:cNvPr descr="Lesson White.png" id="397" name="Google Shape;397;p131"/>
          <p:cNvPicPr preferRelativeResize="0"/>
          <p:nvPr/>
        </p:nvPicPr>
        <p:blipFill rotWithShape="1">
          <a:blip r:embed="rId2">
            <a:alphaModFix/>
          </a:blip>
          <a:srcRect b="0" l="0" r="0" t="0"/>
          <a:stretch/>
        </p:blipFill>
        <p:spPr>
          <a:xfrm>
            <a:off x="11705141" y="128469"/>
            <a:ext cx="276352" cy="345441"/>
          </a:xfrm>
          <a:prstGeom prst="rect">
            <a:avLst/>
          </a:prstGeom>
          <a:noFill/>
          <a:ln>
            <a:noFill/>
          </a:ln>
        </p:spPr>
      </p:pic>
      <p:sp>
        <p:nvSpPr>
          <p:cNvPr id="398" name="Google Shape;398;p131"/>
          <p:cNvSpPr txBox="1"/>
          <p:nvPr>
            <p:ph idx="4" type="body"/>
          </p:nvPr>
        </p:nvSpPr>
        <p:spPr>
          <a:xfrm>
            <a:off x="292101" y="76200"/>
            <a:ext cx="8750300" cy="431800"/>
          </a:xfrm>
          <a:prstGeom prst="rect">
            <a:avLst/>
          </a:prstGeom>
          <a:noFill/>
          <a:ln>
            <a:noFill/>
          </a:ln>
        </p:spPr>
        <p:txBody>
          <a:bodyPr anchorCtr="0" anchor="t" bIns="45700" lIns="91425" spcFirstLastPara="1" rIns="91425" wrap="square" tIns="45700">
            <a:noAutofit/>
          </a:bodyPr>
          <a:lstStyle>
            <a:lvl1pPr indent="-228600" lvl="0" marL="457200" algn="l">
              <a:spcBef>
                <a:spcPts val="764"/>
              </a:spcBef>
              <a:spcAft>
                <a:spcPts val="0"/>
              </a:spcAft>
              <a:buSzPts val="1493"/>
              <a:buNone/>
              <a:defRPr sz="2133">
                <a:solidFill>
                  <a:schemeClr val="lt1"/>
                </a:solidFill>
              </a:defRPr>
            </a:lvl1pPr>
            <a:lvl2pPr indent="-308610" lvl="1" marL="914400" algn="l">
              <a:spcBef>
                <a:spcPts val="360"/>
              </a:spcBef>
              <a:spcAft>
                <a:spcPts val="0"/>
              </a:spcAft>
              <a:buSzPts val="1260"/>
              <a:buChar char="–"/>
              <a:defRPr/>
            </a:lvl2pPr>
            <a:lvl3pPr indent="-308610" lvl="2" marL="1371600" algn="l">
              <a:spcBef>
                <a:spcPts val="360"/>
              </a:spcBef>
              <a:spcAft>
                <a:spcPts val="0"/>
              </a:spcAft>
              <a:buSzPts val="1260"/>
              <a:buChar char="o"/>
              <a:defRPr/>
            </a:lvl3pPr>
            <a:lvl4pPr indent="-308610" lvl="3" marL="1828800" algn="l">
              <a:spcBef>
                <a:spcPts val="360"/>
              </a:spcBef>
              <a:spcAft>
                <a:spcPts val="0"/>
              </a:spcAft>
              <a:buSzPts val="1260"/>
              <a:buChar char="–"/>
              <a:defRPr/>
            </a:lvl4pPr>
            <a:lvl5pPr indent="-308610" lvl="4" marL="2286000" algn="l">
              <a:spcBef>
                <a:spcPts val="360"/>
              </a:spcBef>
              <a:spcAft>
                <a:spcPts val="0"/>
              </a:spcAft>
              <a:buSzPts val="1260"/>
              <a:buChar char="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line title, 1 column">
  <p:cSld name="2 line title, 1 column">
    <p:spTree>
      <p:nvGrpSpPr>
        <p:cNvPr id="399" name="Shape 399"/>
        <p:cNvGrpSpPr/>
        <p:nvPr/>
      </p:nvGrpSpPr>
      <p:grpSpPr>
        <a:xfrm>
          <a:off x="0" y="0"/>
          <a:ext cx="0" cy="0"/>
          <a:chOff x="0" y="0"/>
          <a:chExt cx="0" cy="0"/>
        </a:xfrm>
      </p:grpSpPr>
      <p:sp>
        <p:nvSpPr>
          <p:cNvPr id="400" name="Google Shape;400;p132"/>
          <p:cNvSpPr/>
          <p:nvPr/>
        </p:nvSpPr>
        <p:spPr>
          <a:xfrm>
            <a:off x="0" y="0"/>
            <a:ext cx="12192000" cy="584200"/>
          </a:xfrm>
          <a:prstGeom prst="rect">
            <a:avLst/>
          </a:prstGeom>
          <a:solidFill>
            <a:schemeClr val="accent1"/>
          </a:solidFill>
          <a:ln>
            <a:noFill/>
          </a:ln>
          <a:effectLst>
            <a:outerShdw sx="1000" rotWithShape="0" algn="tl" sy="1000">
              <a:srgbClr val="000000"/>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3200">
              <a:solidFill>
                <a:srgbClr val="FFFFFF"/>
              </a:solidFill>
              <a:latin typeface="Open Sans"/>
              <a:ea typeface="Open Sans"/>
              <a:cs typeface="Open Sans"/>
              <a:sym typeface="Open Sans"/>
            </a:endParaRPr>
          </a:p>
        </p:txBody>
      </p:sp>
      <p:sp>
        <p:nvSpPr>
          <p:cNvPr id="401" name="Google Shape;401;p132"/>
          <p:cNvSpPr txBox="1"/>
          <p:nvPr>
            <p:ph idx="1" type="body"/>
          </p:nvPr>
        </p:nvSpPr>
        <p:spPr>
          <a:xfrm>
            <a:off x="633984" y="685800"/>
            <a:ext cx="10464800" cy="1600200"/>
          </a:xfrm>
          <a:prstGeom prst="rect">
            <a:avLst/>
          </a:prstGeom>
          <a:noFill/>
          <a:ln>
            <a:noFill/>
          </a:ln>
        </p:spPr>
        <p:txBody>
          <a:bodyPr anchorCtr="0" anchor="t" bIns="45700" lIns="91425" spcFirstLastPara="1" rIns="91425" wrap="square" tIns="45700">
            <a:normAutofit/>
          </a:bodyPr>
          <a:lstStyle>
            <a:lvl1pPr indent="-228600" lvl="0" marL="457200" algn="l">
              <a:spcBef>
                <a:spcPts val="764"/>
              </a:spcBef>
              <a:spcAft>
                <a:spcPts val="0"/>
              </a:spcAft>
              <a:buSzPts val="2987"/>
              <a:buNone/>
              <a:defRPr b="0" i="0" sz="4267">
                <a:solidFill>
                  <a:schemeClr val="dk2"/>
                </a:solidFill>
                <a:latin typeface="Open Sans"/>
                <a:ea typeface="Open Sans"/>
                <a:cs typeface="Open Sans"/>
                <a:sym typeface="Open Sans"/>
              </a:defRPr>
            </a:lvl1pPr>
            <a:lvl2pPr indent="-347148" lvl="1" marL="914400" algn="l">
              <a:spcBef>
                <a:spcPts val="533"/>
              </a:spcBef>
              <a:spcAft>
                <a:spcPts val="0"/>
              </a:spcAft>
              <a:buClr>
                <a:schemeClr val="dk2"/>
              </a:buClr>
              <a:buSzPts val="1867"/>
              <a:buFont typeface="Merriweather Sans"/>
              <a:buChar char="&gt;"/>
              <a:defRPr>
                <a:solidFill>
                  <a:schemeClr val="dk2"/>
                </a:solidFill>
              </a:defRPr>
            </a:lvl2pPr>
            <a:lvl3pPr indent="-308610" lvl="2" marL="1371600" algn="l">
              <a:spcBef>
                <a:spcPts val="360"/>
              </a:spcBef>
              <a:spcAft>
                <a:spcPts val="0"/>
              </a:spcAft>
              <a:buSzPts val="1260"/>
              <a:buChar char="o"/>
              <a:defRPr/>
            </a:lvl3pPr>
            <a:lvl4pPr indent="-308610" lvl="3" marL="1828800" algn="l">
              <a:spcBef>
                <a:spcPts val="360"/>
              </a:spcBef>
              <a:spcAft>
                <a:spcPts val="0"/>
              </a:spcAft>
              <a:buSzPts val="1260"/>
              <a:buChar char="–"/>
              <a:defRPr/>
            </a:lvl4pPr>
            <a:lvl5pPr indent="-308610" lvl="4" marL="2286000" algn="l">
              <a:spcBef>
                <a:spcPts val="360"/>
              </a:spcBef>
              <a:spcAft>
                <a:spcPts val="0"/>
              </a:spcAft>
              <a:buSzPts val="1260"/>
              <a:buChar char="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02" name="Google Shape;402;p132"/>
          <p:cNvSpPr txBox="1"/>
          <p:nvPr>
            <p:ph idx="12" type="sldNum"/>
          </p:nvPr>
        </p:nvSpPr>
        <p:spPr>
          <a:xfrm>
            <a:off x="11379200" y="6356351"/>
            <a:ext cx="609600" cy="366183"/>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solidFill>
                  <a:srgbClr val="888888"/>
                </a:solidFill>
              </a:defRPr>
            </a:lvl1pPr>
            <a:lvl2pPr indent="0" lvl="1" marL="0" algn="ctr">
              <a:spcBef>
                <a:spcPts val="0"/>
              </a:spcBef>
              <a:buNone/>
              <a:defRPr>
                <a:solidFill>
                  <a:srgbClr val="888888"/>
                </a:solidFill>
              </a:defRPr>
            </a:lvl2pPr>
            <a:lvl3pPr indent="0" lvl="2" marL="0" algn="ctr">
              <a:spcBef>
                <a:spcPts val="0"/>
              </a:spcBef>
              <a:buNone/>
              <a:defRPr>
                <a:solidFill>
                  <a:srgbClr val="888888"/>
                </a:solidFill>
              </a:defRPr>
            </a:lvl3pPr>
            <a:lvl4pPr indent="0" lvl="3" marL="0" algn="ctr">
              <a:spcBef>
                <a:spcPts val="0"/>
              </a:spcBef>
              <a:buNone/>
              <a:defRPr>
                <a:solidFill>
                  <a:srgbClr val="888888"/>
                </a:solidFill>
              </a:defRPr>
            </a:lvl4pPr>
            <a:lvl5pPr indent="0" lvl="4" marL="0" algn="ctr">
              <a:spcBef>
                <a:spcPts val="0"/>
              </a:spcBef>
              <a:buNone/>
              <a:defRPr>
                <a:solidFill>
                  <a:srgbClr val="888888"/>
                </a:solidFill>
              </a:defRPr>
            </a:lvl5pPr>
            <a:lvl6pPr indent="0" lvl="5" marL="0" algn="ctr">
              <a:spcBef>
                <a:spcPts val="0"/>
              </a:spcBef>
              <a:buNone/>
              <a:defRPr>
                <a:solidFill>
                  <a:srgbClr val="888888"/>
                </a:solidFill>
              </a:defRPr>
            </a:lvl6pPr>
            <a:lvl7pPr indent="0" lvl="6" marL="0" algn="ctr">
              <a:spcBef>
                <a:spcPts val="0"/>
              </a:spcBef>
              <a:buNone/>
              <a:defRPr>
                <a:solidFill>
                  <a:srgbClr val="888888"/>
                </a:solidFill>
              </a:defRPr>
            </a:lvl7pPr>
            <a:lvl8pPr indent="0" lvl="7" marL="0" algn="ctr">
              <a:spcBef>
                <a:spcPts val="0"/>
              </a:spcBef>
              <a:buNone/>
              <a:defRPr>
                <a:solidFill>
                  <a:srgbClr val="888888"/>
                </a:solidFill>
              </a:defRPr>
            </a:lvl8pPr>
            <a:lvl9pPr indent="0" lvl="8" marL="0" algn="ctr">
              <a:spcBef>
                <a:spcPts val="0"/>
              </a:spcBef>
              <a:buNone/>
              <a:defRPr>
                <a:solidFill>
                  <a:srgbClr val="888888"/>
                </a:solidFill>
              </a:defRPr>
            </a:lvl9pPr>
          </a:lstStyle>
          <a:p>
            <a:pPr indent="0" lvl="0" marL="0" rtl="0" algn="ctr">
              <a:spcBef>
                <a:spcPts val="0"/>
              </a:spcBef>
              <a:spcAft>
                <a:spcPts val="0"/>
              </a:spcAft>
              <a:buNone/>
            </a:pPr>
            <a:fld id="{00000000-1234-1234-1234-123412341234}" type="slidenum">
              <a:rPr lang="en-US"/>
              <a:t>‹#›</a:t>
            </a:fld>
            <a:endParaRPr/>
          </a:p>
        </p:txBody>
      </p:sp>
      <p:sp>
        <p:nvSpPr>
          <p:cNvPr id="403" name="Google Shape;403;p132"/>
          <p:cNvSpPr txBox="1"/>
          <p:nvPr>
            <p:ph idx="2" type="body"/>
          </p:nvPr>
        </p:nvSpPr>
        <p:spPr>
          <a:xfrm>
            <a:off x="643467" y="2311400"/>
            <a:ext cx="10430933" cy="3860800"/>
          </a:xfrm>
          <a:prstGeom prst="rect">
            <a:avLst/>
          </a:prstGeom>
          <a:noFill/>
          <a:ln>
            <a:noFill/>
          </a:ln>
        </p:spPr>
        <p:txBody>
          <a:bodyPr anchorCtr="0" anchor="t" bIns="45700" lIns="91425" spcFirstLastPara="1" rIns="91425" wrap="square" tIns="45700">
            <a:normAutofit/>
          </a:bodyPr>
          <a:lstStyle>
            <a:lvl1pPr indent="-308610" lvl="0" marL="457200" algn="l">
              <a:spcBef>
                <a:spcPts val="764"/>
              </a:spcBef>
              <a:spcAft>
                <a:spcPts val="0"/>
              </a:spcAft>
              <a:buSzPts val="1260"/>
              <a:buChar char="•"/>
              <a:defRPr/>
            </a:lvl1pPr>
            <a:lvl2pPr indent="-308610" lvl="1" marL="914400" algn="l">
              <a:spcBef>
                <a:spcPts val="360"/>
              </a:spcBef>
              <a:spcAft>
                <a:spcPts val="0"/>
              </a:spcAft>
              <a:buSzPts val="1260"/>
              <a:buChar char="–"/>
              <a:defRPr/>
            </a:lvl2pPr>
            <a:lvl3pPr indent="-308610" lvl="2" marL="1371600" algn="l">
              <a:spcBef>
                <a:spcPts val="360"/>
              </a:spcBef>
              <a:spcAft>
                <a:spcPts val="0"/>
              </a:spcAft>
              <a:buSzPts val="1260"/>
              <a:buChar char="o"/>
              <a:defRPr/>
            </a:lvl3pPr>
            <a:lvl4pPr indent="-308610" lvl="3" marL="1828800" algn="l">
              <a:spcBef>
                <a:spcPts val="360"/>
              </a:spcBef>
              <a:spcAft>
                <a:spcPts val="0"/>
              </a:spcAft>
              <a:buSzPts val="1260"/>
              <a:buChar char="–"/>
              <a:defRPr/>
            </a:lvl4pPr>
            <a:lvl5pPr indent="-308610" lvl="4" marL="2286000" algn="l">
              <a:spcBef>
                <a:spcPts val="360"/>
              </a:spcBef>
              <a:spcAft>
                <a:spcPts val="0"/>
              </a:spcAft>
              <a:buSzPts val="1260"/>
              <a:buChar char="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pic>
        <p:nvPicPr>
          <p:cNvPr descr="Lesson White.png" id="404" name="Google Shape;404;p132"/>
          <p:cNvPicPr preferRelativeResize="0"/>
          <p:nvPr/>
        </p:nvPicPr>
        <p:blipFill rotWithShape="1">
          <a:blip r:embed="rId2">
            <a:alphaModFix/>
          </a:blip>
          <a:srcRect b="0" l="0" r="0" t="0"/>
          <a:stretch/>
        </p:blipFill>
        <p:spPr>
          <a:xfrm>
            <a:off x="11705141" y="128469"/>
            <a:ext cx="276352" cy="345441"/>
          </a:xfrm>
          <a:prstGeom prst="rect">
            <a:avLst/>
          </a:prstGeom>
          <a:noFill/>
          <a:ln>
            <a:noFill/>
          </a:ln>
        </p:spPr>
      </p:pic>
      <p:sp>
        <p:nvSpPr>
          <p:cNvPr id="405" name="Google Shape;405;p132"/>
          <p:cNvSpPr txBox="1"/>
          <p:nvPr>
            <p:ph idx="3" type="body"/>
          </p:nvPr>
        </p:nvSpPr>
        <p:spPr>
          <a:xfrm>
            <a:off x="292101" y="76200"/>
            <a:ext cx="8750300" cy="431800"/>
          </a:xfrm>
          <a:prstGeom prst="rect">
            <a:avLst/>
          </a:prstGeom>
          <a:noFill/>
          <a:ln>
            <a:noFill/>
          </a:ln>
        </p:spPr>
        <p:txBody>
          <a:bodyPr anchorCtr="0" anchor="t" bIns="45700" lIns="91425" spcFirstLastPara="1" rIns="91425" wrap="square" tIns="45700">
            <a:noAutofit/>
          </a:bodyPr>
          <a:lstStyle>
            <a:lvl1pPr indent="-228600" lvl="0" marL="457200" algn="l">
              <a:spcBef>
                <a:spcPts val="764"/>
              </a:spcBef>
              <a:spcAft>
                <a:spcPts val="0"/>
              </a:spcAft>
              <a:buSzPts val="1493"/>
              <a:buNone/>
              <a:defRPr sz="2133">
                <a:solidFill>
                  <a:schemeClr val="lt1"/>
                </a:solidFill>
              </a:defRPr>
            </a:lvl1pPr>
            <a:lvl2pPr indent="-308610" lvl="1" marL="914400" algn="l">
              <a:spcBef>
                <a:spcPts val="360"/>
              </a:spcBef>
              <a:spcAft>
                <a:spcPts val="0"/>
              </a:spcAft>
              <a:buSzPts val="1260"/>
              <a:buChar char="–"/>
              <a:defRPr/>
            </a:lvl2pPr>
            <a:lvl3pPr indent="-308610" lvl="2" marL="1371600" algn="l">
              <a:spcBef>
                <a:spcPts val="360"/>
              </a:spcBef>
              <a:spcAft>
                <a:spcPts val="0"/>
              </a:spcAft>
              <a:buSzPts val="1260"/>
              <a:buChar char="o"/>
              <a:defRPr/>
            </a:lvl3pPr>
            <a:lvl4pPr indent="-308610" lvl="3" marL="1828800" algn="l">
              <a:spcBef>
                <a:spcPts val="360"/>
              </a:spcBef>
              <a:spcAft>
                <a:spcPts val="0"/>
              </a:spcAft>
              <a:buSzPts val="1260"/>
              <a:buChar char="–"/>
              <a:defRPr/>
            </a:lvl4pPr>
            <a:lvl5pPr indent="-308610" lvl="4" marL="2286000" algn="l">
              <a:spcBef>
                <a:spcPts val="360"/>
              </a:spcBef>
              <a:spcAft>
                <a:spcPts val="0"/>
              </a:spcAft>
              <a:buSzPts val="1260"/>
              <a:buChar char="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 line title, 1 column">
  <p:cSld name="1 line title, 1 column">
    <p:spTree>
      <p:nvGrpSpPr>
        <p:cNvPr id="406" name="Shape 406"/>
        <p:cNvGrpSpPr/>
        <p:nvPr/>
      </p:nvGrpSpPr>
      <p:grpSpPr>
        <a:xfrm>
          <a:off x="0" y="0"/>
          <a:ext cx="0" cy="0"/>
          <a:chOff x="0" y="0"/>
          <a:chExt cx="0" cy="0"/>
        </a:xfrm>
      </p:grpSpPr>
      <p:sp>
        <p:nvSpPr>
          <p:cNvPr id="407" name="Google Shape;407;p133"/>
          <p:cNvSpPr/>
          <p:nvPr/>
        </p:nvSpPr>
        <p:spPr>
          <a:xfrm>
            <a:off x="0" y="0"/>
            <a:ext cx="12192000" cy="584200"/>
          </a:xfrm>
          <a:prstGeom prst="rect">
            <a:avLst/>
          </a:prstGeom>
          <a:solidFill>
            <a:schemeClr val="accent1"/>
          </a:solidFill>
          <a:ln>
            <a:noFill/>
          </a:ln>
          <a:effectLst>
            <a:outerShdw sx="1000" rotWithShape="0" algn="tl" sy="1000">
              <a:srgbClr val="000000"/>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3200">
              <a:solidFill>
                <a:srgbClr val="FFFFFF"/>
              </a:solidFill>
              <a:latin typeface="Open Sans"/>
              <a:ea typeface="Open Sans"/>
              <a:cs typeface="Open Sans"/>
              <a:sym typeface="Open Sans"/>
            </a:endParaRPr>
          </a:p>
        </p:txBody>
      </p:sp>
      <p:sp>
        <p:nvSpPr>
          <p:cNvPr id="408" name="Google Shape;408;p133"/>
          <p:cNvSpPr txBox="1"/>
          <p:nvPr>
            <p:ph idx="1" type="body"/>
          </p:nvPr>
        </p:nvSpPr>
        <p:spPr>
          <a:xfrm>
            <a:off x="633984" y="685800"/>
            <a:ext cx="10464800" cy="778933"/>
          </a:xfrm>
          <a:prstGeom prst="rect">
            <a:avLst/>
          </a:prstGeom>
          <a:noFill/>
          <a:ln>
            <a:noFill/>
          </a:ln>
        </p:spPr>
        <p:txBody>
          <a:bodyPr anchorCtr="0" anchor="t" bIns="45700" lIns="91425" spcFirstLastPara="1" rIns="91425" wrap="square" tIns="45700">
            <a:normAutofit/>
          </a:bodyPr>
          <a:lstStyle>
            <a:lvl1pPr indent="-228600" lvl="0" marL="457200" algn="l">
              <a:spcBef>
                <a:spcPts val="764"/>
              </a:spcBef>
              <a:spcAft>
                <a:spcPts val="0"/>
              </a:spcAft>
              <a:buSzPts val="2987"/>
              <a:buNone/>
              <a:defRPr b="0" i="0" sz="4267">
                <a:solidFill>
                  <a:schemeClr val="dk2"/>
                </a:solidFill>
                <a:latin typeface="Open Sans"/>
                <a:ea typeface="Open Sans"/>
                <a:cs typeface="Open Sans"/>
                <a:sym typeface="Open Sans"/>
              </a:defRPr>
            </a:lvl1pPr>
            <a:lvl2pPr indent="-347148" lvl="1" marL="914400" algn="l">
              <a:spcBef>
                <a:spcPts val="533"/>
              </a:spcBef>
              <a:spcAft>
                <a:spcPts val="0"/>
              </a:spcAft>
              <a:buClr>
                <a:schemeClr val="dk2"/>
              </a:buClr>
              <a:buSzPts val="1867"/>
              <a:buFont typeface="Merriweather Sans"/>
              <a:buChar char="&gt;"/>
              <a:defRPr>
                <a:solidFill>
                  <a:schemeClr val="dk2"/>
                </a:solidFill>
              </a:defRPr>
            </a:lvl2pPr>
            <a:lvl3pPr indent="-308610" lvl="2" marL="1371600" algn="l">
              <a:spcBef>
                <a:spcPts val="360"/>
              </a:spcBef>
              <a:spcAft>
                <a:spcPts val="0"/>
              </a:spcAft>
              <a:buSzPts val="1260"/>
              <a:buChar char="o"/>
              <a:defRPr/>
            </a:lvl3pPr>
            <a:lvl4pPr indent="-308610" lvl="3" marL="1828800" algn="l">
              <a:spcBef>
                <a:spcPts val="360"/>
              </a:spcBef>
              <a:spcAft>
                <a:spcPts val="0"/>
              </a:spcAft>
              <a:buSzPts val="1260"/>
              <a:buChar char="–"/>
              <a:defRPr/>
            </a:lvl4pPr>
            <a:lvl5pPr indent="-308610" lvl="4" marL="2286000" algn="l">
              <a:spcBef>
                <a:spcPts val="360"/>
              </a:spcBef>
              <a:spcAft>
                <a:spcPts val="0"/>
              </a:spcAft>
              <a:buSzPts val="1260"/>
              <a:buChar char="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09" name="Google Shape;409;p133"/>
          <p:cNvSpPr txBox="1"/>
          <p:nvPr>
            <p:ph idx="12" type="sldNum"/>
          </p:nvPr>
        </p:nvSpPr>
        <p:spPr>
          <a:xfrm>
            <a:off x="11379200" y="6356351"/>
            <a:ext cx="609600" cy="366183"/>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solidFill>
                  <a:srgbClr val="888888"/>
                </a:solidFill>
              </a:defRPr>
            </a:lvl1pPr>
            <a:lvl2pPr indent="0" lvl="1" marL="0" algn="ctr">
              <a:spcBef>
                <a:spcPts val="0"/>
              </a:spcBef>
              <a:buNone/>
              <a:defRPr>
                <a:solidFill>
                  <a:srgbClr val="888888"/>
                </a:solidFill>
              </a:defRPr>
            </a:lvl2pPr>
            <a:lvl3pPr indent="0" lvl="2" marL="0" algn="ctr">
              <a:spcBef>
                <a:spcPts val="0"/>
              </a:spcBef>
              <a:buNone/>
              <a:defRPr>
                <a:solidFill>
                  <a:srgbClr val="888888"/>
                </a:solidFill>
              </a:defRPr>
            </a:lvl3pPr>
            <a:lvl4pPr indent="0" lvl="3" marL="0" algn="ctr">
              <a:spcBef>
                <a:spcPts val="0"/>
              </a:spcBef>
              <a:buNone/>
              <a:defRPr>
                <a:solidFill>
                  <a:srgbClr val="888888"/>
                </a:solidFill>
              </a:defRPr>
            </a:lvl4pPr>
            <a:lvl5pPr indent="0" lvl="4" marL="0" algn="ctr">
              <a:spcBef>
                <a:spcPts val="0"/>
              </a:spcBef>
              <a:buNone/>
              <a:defRPr>
                <a:solidFill>
                  <a:srgbClr val="888888"/>
                </a:solidFill>
              </a:defRPr>
            </a:lvl5pPr>
            <a:lvl6pPr indent="0" lvl="5" marL="0" algn="ctr">
              <a:spcBef>
                <a:spcPts val="0"/>
              </a:spcBef>
              <a:buNone/>
              <a:defRPr>
                <a:solidFill>
                  <a:srgbClr val="888888"/>
                </a:solidFill>
              </a:defRPr>
            </a:lvl6pPr>
            <a:lvl7pPr indent="0" lvl="6" marL="0" algn="ctr">
              <a:spcBef>
                <a:spcPts val="0"/>
              </a:spcBef>
              <a:buNone/>
              <a:defRPr>
                <a:solidFill>
                  <a:srgbClr val="888888"/>
                </a:solidFill>
              </a:defRPr>
            </a:lvl7pPr>
            <a:lvl8pPr indent="0" lvl="7" marL="0" algn="ctr">
              <a:spcBef>
                <a:spcPts val="0"/>
              </a:spcBef>
              <a:buNone/>
              <a:defRPr>
                <a:solidFill>
                  <a:srgbClr val="888888"/>
                </a:solidFill>
              </a:defRPr>
            </a:lvl8pPr>
            <a:lvl9pPr indent="0" lvl="8" marL="0" algn="ctr">
              <a:spcBef>
                <a:spcPts val="0"/>
              </a:spcBef>
              <a:buNone/>
              <a:defRPr>
                <a:solidFill>
                  <a:srgbClr val="888888"/>
                </a:solidFill>
              </a:defRPr>
            </a:lvl9pPr>
          </a:lstStyle>
          <a:p>
            <a:pPr indent="0" lvl="0" marL="0" rtl="0" algn="ctr">
              <a:spcBef>
                <a:spcPts val="0"/>
              </a:spcBef>
              <a:spcAft>
                <a:spcPts val="0"/>
              </a:spcAft>
              <a:buNone/>
            </a:pPr>
            <a:fld id="{00000000-1234-1234-1234-123412341234}" type="slidenum">
              <a:rPr lang="en-US"/>
              <a:t>‹#›</a:t>
            </a:fld>
            <a:endParaRPr/>
          </a:p>
        </p:txBody>
      </p:sp>
      <p:sp>
        <p:nvSpPr>
          <p:cNvPr id="410" name="Google Shape;410;p133"/>
          <p:cNvSpPr txBox="1"/>
          <p:nvPr>
            <p:ph idx="2" type="body"/>
          </p:nvPr>
        </p:nvSpPr>
        <p:spPr>
          <a:xfrm>
            <a:off x="643467" y="1507067"/>
            <a:ext cx="10430933" cy="4665133"/>
          </a:xfrm>
          <a:prstGeom prst="rect">
            <a:avLst/>
          </a:prstGeom>
          <a:noFill/>
          <a:ln>
            <a:noFill/>
          </a:ln>
        </p:spPr>
        <p:txBody>
          <a:bodyPr anchorCtr="0" anchor="t" bIns="45700" lIns="91425" spcFirstLastPara="1" rIns="91425" wrap="square" tIns="45700">
            <a:normAutofit/>
          </a:bodyPr>
          <a:lstStyle>
            <a:lvl1pPr indent="-308610" lvl="0" marL="457200" algn="l">
              <a:spcBef>
                <a:spcPts val="764"/>
              </a:spcBef>
              <a:spcAft>
                <a:spcPts val="0"/>
              </a:spcAft>
              <a:buSzPts val="1260"/>
              <a:buChar char="•"/>
              <a:defRPr/>
            </a:lvl1pPr>
            <a:lvl2pPr indent="-308610" lvl="1" marL="914400" algn="l">
              <a:spcBef>
                <a:spcPts val="360"/>
              </a:spcBef>
              <a:spcAft>
                <a:spcPts val="0"/>
              </a:spcAft>
              <a:buSzPts val="1260"/>
              <a:buChar char="–"/>
              <a:defRPr/>
            </a:lvl2pPr>
            <a:lvl3pPr indent="-308610" lvl="2" marL="1371600" algn="l">
              <a:spcBef>
                <a:spcPts val="360"/>
              </a:spcBef>
              <a:spcAft>
                <a:spcPts val="0"/>
              </a:spcAft>
              <a:buSzPts val="1260"/>
              <a:buChar char="o"/>
              <a:defRPr/>
            </a:lvl3pPr>
            <a:lvl4pPr indent="-308610" lvl="3" marL="1828800" algn="l">
              <a:spcBef>
                <a:spcPts val="360"/>
              </a:spcBef>
              <a:spcAft>
                <a:spcPts val="0"/>
              </a:spcAft>
              <a:buSzPts val="1260"/>
              <a:buChar char="–"/>
              <a:defRPr/>
            </a:lvl4pPr>
            <a:lvl5pPr indent="-308610" lvl="4" marL="2286000" algn="l">
              <a:spcBef>
                <a:spcPts val="360"/>
              </a:spcBef>
              <a:spcAft>
                <a:spcPts val="0"/>
              </a:spcAft>
              <a:buSzPts val="1260"/>
              <a:buChar char="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pic>
        <p:nvPicPr>
          <p:cNvPr descr="Lesson White.png" id="411" name="Google Shape;411;p133"/>
          <p:cNvPicPr preferRelativeResize="0"/>
          <p:nvPr/>
        </p:nvPicPr>
        <p:blipFill rotWithShape="1">
          <a:blip r:embed="rId2">
            <a:alphaModFix/>
          </a:blip>
          <a:srcRect b="0" l="0" r="0" t="0"/>
          <a:stretch/>
        </p:blipFill>
        <p:spPr>
          <a:xfrm>
            <a:off x="11705141" y="128469"/>
            <a:ext cx="276352" cy="345441"/>
          </a:xfrm>
          <a:prstGeom prst="rect">
            <a:avLst/>
          </a:prstGeom>
          <a:noFill/>
          <a:ln>
            <a:noFill/>
          </a:ln>
        </p:spPr>
      </p:pic>
      <p:sp>
        <p:nvSpPr>
          <p:cNvPr id="412" name="Google Shape;412;p133"/>
          <p:cNvSpPr txBox="1"/>
          <p:nvPr>
            <p:ph idx="3" type="body"/>
          </p:nvPr>
        </p:nvSpPr>
        <p:spPr>
          <a:xfrm>
            <a:off x="292101" y="76200"/>
            <a:ext cx="8750300" cy="431800"/>
          </a:xfrm>
          <a:prstGeom prst="rect">
            <a:avLst/>
          </a:prstGeom>
          <a:noFill/>
          <a:ln>
            <a:noFill/>
          </a:ln>
        </p:spPr>
        <p:txBody>
          <a:bodyPr anchorCtr="0" anchor="t" bIns="45700" lIns="91425" spcFirstLastPara="1" rIns="91425" wrap="square" tIns="45700">
            <a:noAutofit/>
          </a:bodyPr>
          <a:lstStyle>
            <a:lvl1pPr indent="-228600" lvl="0" marL="457200" algn="l">
              <a:spcBef>
                <a:spcPts val="764"/>
              </a:spcBef>
              <a:spcAft>
                <a:spcPts val="0"/>
              </a:spcAft>
              <a:buSzPts val="1493"/>
              <a:buNone/>
              <a:defRPr sz="2133">
                <a:solidFill>
                  <a:schemeClr val="lt1"/>
                </a:solidFill>
              </a:defRPr>
            </a:lvl1pPr>
            <a:lvl2pPr indent="-308610" lvl="1" marL="914400" algn="l">
              <a:spcBef>
                <a:spcPts val="360"/>
              </a:spcBef>
              <a:spcAft>
                <a:spcPts val="0"/>
              </a:spcAft>
              <a:buSzPts val="1260"/>
              <a:buChar char="–"/>
              <a:defRPr/>
            </a:lvl2pPr>
            <a:lvl3pPr indent="-308610" lvl="2" marL="1371600" algn="l">
              <a:spcBef>
                <a:spcPts val="360"/>
              </a:spcBef>
              <a:spcAft>
                <a:spcPts val="0"/>
              </a:spcAft>
              <a:buSzPts val="1260"/>
              <a:buChar char="o"/>
              <a:defRPr/>
            </a:lvl3pPr>
            <a:lvl4pPr indent="-308610" lvl="3" marL="1828800" algn="l">
              <a:spcBef>
                <a:spcPts val="360"/>
              </a:spcBef>
              <a:spcAft>
                <a:spcPts val="0"/>
              </a:spcAft>
              <a:buSzPts val="1260"/>
              <a:buChar char="–"/>
              <a:defRPr/>
            </a:lvl4pPr>
            <a:lvl5pPr indent="-308610" lvl="4" marL="2286000" algn="l">
              <a:spcBef>
                <a:spcPts val="360"/>
              </a:spcBef>
              <a:spcAft>
                <a:spcPts val="0"/>
              </a:spcAft>
              <a:buSzPts val="1260"/>
              <a:buChar char="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mmary Quiz 2-column">
  <p:cSld name="Summary Quiz 2-column">
    <p:spTree>
      <p:nvGrpSpPr>
        <p:cNvPr id="413" name="Shape 413"/>
        <p:cNvGrpSpPr/>
        <p:nvPr/>
      </p:nvGrpSpPr>
      <p:grpSpPr>
        <a:xfrm>
          <a:off x="0" y="0"/>
          <a:ext cx="0" cy="0"/>
          <a:chOff x="0" y="0"/>
          <a:chExt cx="0" cy="0"/>
        </a:xfrm>
      </p:grpSpPr>
      <p:sp>
        <p:nvSpPr>
          <p:cNvPr id="414" name="Google Shape;414;p134"/>
          <p:cNvSpPr/>
          <p:nvPr/>
        </p:nvSpPr>
        <p:spPr>
          <a:xfrm>
            <a:off x="0" y="0"/>
            <a:ext cx="12192000" cy="584200"/>
          </a:xfrm>
          <a:prstGeom prst="rect">
            <a:avLst/>
          </a:prstGeom>
          <a:solidFill>
            <a:schemeClr val="accent1"/>
          </a:solidFill>
          <a:ln>
            <a:noFill/>
          </a:ln>
          <a:effectLst>
            <a:outerShdw sx="1000" rotWithShape="0" algn="tl" sy="1000">
              <a:srgbClr val="000000"/>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3200">
              <a:solidFill>
                <a:srgbClr val="FFFFFF"/>
              </a:solidFill>
              <a:latin typeface="Open Sans"/>
              <a:ea typeface="Open Sans"/>
              <a:cs typeface="Open Sans"/>
              <a:sym typeface="Open Sans"/>
            </a:endParaRPr>
          </a:p>
        </p:txBody>
      </p:sp>
      <p:sp>
        <p:nvSpPr>
          <p:cNvPr id="415" name="Google Shape;415;p134"/>
          <p:cNvSpPr txBox="1"/>
          <p:nvPr>
            <p:ph idx="1" type="body"/>
          </p:nvPr>
        </p:nvSpPr>
        <p:spPr>
          <a:xfrm>
            <a:off x="633984" y="685800"/>
            <a:ext cx="10464800" cy="1600200"/>
          </a:xfrm>
          <a:prstGeom prst="rect">
            <a:avLst/>
          </a:prstGeom>
          <a:noFill/>
          <a:ln>
            <a:noFill/>
          </a:ln>
        </p:spPr>
        <p:txBody>
          <a:bodyPr anchorCtr="0" anchor="t" bIns="45700" lIns="91425" spcFirstLastPara="1" rIns="91425" wrap="square" tIns="45700">
            <a:normAutofit/>
          </a:bodyPr>
          <a:lstStyle>
            <a:lvl1pPr indent="-228600" lvl="0" marL="457200" algn="l">
              <a:spcBef>
                <a:spcPts val="764"/>
              </a:spcBef>
              <a:spcAft>
                <a:spcPts val="0"/>
              </a:spcAft>
              <a:buSzPts val="2987"/>
              <a:buNone/>
              <a:defRPr b="0" i="0" sz="4267">
                <a:solidFill>
                  <a:schemeClr val="dk2"/>
                </a:solidFill>
                <a:latin typeface="Open Sans"/>
                <a:ea typeface="Open Sans"/>
                <a:cs typeface="Open Sans"/>
                <a:sym typeface="Open Sans"/>
              </a:defRPr>
            </a:lvl1pPr>
            <a:lvl2pPr indent="-347148" lvl="1" marL="914400" algn="l">
              <a:spcBef>
                <a:spcPts val="533"/>
              </a:spcBef>
              <a:spcAft>
                <a:spcPts val="0"/>
              </a:spcAft>
              <a:buClr>
                <a:schemeClr val="dk2"/>
              </a:buClr>
              <a:buSzPts val="1867"/>
              <a:buFont typeface="Merriweather Sans"/>
              <a:buChar char="&gt;"/>
              <a:defRPr>
                <a:solidFill>
                  <a:schemeClr val="dk2"/>
                </a:solidFill>
              </a:defRPr>
            </a:lvl2pPr>
            <a:lvl3pPr indent="-308610" lvl="2" marL="1371600" algn="l">
              <a:spcBef>
                <a:spcPts val="360"/>
              </a:spcBef>
              <a:spcAft>
                <a:spcPts val="0"/>
              </a:spcAft>
              <a:buSzPts val="1260"/>
              <a:buChar char="o"/>
              <a:defRPr/>
            </a:lvl3pPr>
            <a:lvl4pPr indent="-308610" lvl="3" marL="1828800" algn="l">
              <a:spcBef>
                <a:spcPts val="360"/>
              </a:spcBef>
              <a:spcAft>
                <a:spcPts val="0"/>
              </a:spcAft>
              <a:buSzPts val="1260"/>
              <a:buChar char="–"/>
              <a:defRPr/>
            </a:lvl4pPr>
            <a:lvl5pPr indent="-308610" lvl="4" marL="2286000" algn="l">
              <a:spcBef>
                <a:spcPts val="360"/>
              </a:spcBef>
              <a:spcAft>
                <a:spcPts val="0"/>
              </a:spcAft>
              <a:buSzPts val="1260"/>
              <a:buChar char="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16" name="Google Shape;416;p134"/>
          <p:cNvSpPr txBox="1"/>
          <p:nvPr>
            <p:ph idx="12" type="sldNum"/>
          </p:nvPr>
        </p:nvSpPr>
        <p:spPr>
          <a:xfrm>
            <a:off x="11379200" y="6356351"/>
            <a:ext cx="609600" cy="366183"/>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solidFill>
                  <a:srgbClr val="888888"/>
                </a:solidFill>
              </a:defRPr>
            </a:lvl1pPr>
            <a:lvl2pPr indent="0" lvl="1" marL="0" algn="ctr">
              <a:spcBef>
                <a:spcPts val="0"/>
              </a:spcBef>
              <a:buNone/>
              <a:defRPr>
                <a:solidFill>
                  <a:srgbClr val="888888"/>
                </a:solidFill>
              </a:defRPr>
            </a:lvl2pPr>
            <a:lvl3pPr indent="0" lvl="2" marL="0" algn="ctr">
              <a:spcBef>
                <a:spcPts val="0"/>
              </a:spcBef>
              <a:buNone/>
              <a:defRPr>
                <a:solidFill>
                  <a:srgbClr val="888888"/>
                </a:solidFill>
              </a:defRPr>
            </a:lvl3pPr>
            <a:lvl4pPr indent="0" lvl="3" marL="0" algn="ctr">
              <a:spcBef>
                <a:spcPts val="0"/>
              </a:spcBef>
              <a:buNone/>
              <a:defRPr>
                <a:solidFill>
                  <a:srgbClr val="888888"/>
                </a:solidFill>
              </a:defRPr>
            </a:lvl4pPr>
            <a:lvl5pPr indent="0" lvl="4" marL="0" algn="ctr">
              <a:spcBef>
                <a:spcPts val="0"/>
              </a:spcBef>
              <a:buNone/>
              <a:defRPr>
                <a:solidFill>
                  <a:srgbClr val="888888"/>
                </a:solidFill>
              </a:defRPr>
            </a:lvl5pPr>
            <a:lvl6pPr indent="0" lvl="5" marL="0" algn="ctr">
              <a:spcBef>
                <a:spcPts val="0"/>
              </a:spcBef>
              <a:buNone/>
              <a:defRPr>
                <a:solidFill>
                  <a:srgbClr val="888888"/>
                </a:solidFill>
              </a:defRPr>
            </a:lvl6pPr>
            <a:lvl7pPr indent="0" lvl="6" marL="0" algn="ctr">
              <a:spcBef>
                <a:spcPts val="0"/>
              </a:spcBef>
              <a:buNone/>
              <a:defRPr>
                <a:solidFill>
                  <a:srgbClr val="888888"/>
                </a:solidFill>
              </a:defRPr>
            </a:lvl7pPr>
            <a:lvl8pPr indent="0" lvl="7" marL="0" algn="ctr">
              <a:spcBef>
                <a:spcPts val="0"/>
              </a:spcBef>
              <a:buNone/>
              <a:defRPr>
                <a:solidFill>
                  <a:srgbClr val="888888"/>
                </a:solidFill>
              </a:defRPr>
            </a:lvl8pPr>
            <a:lvl9pPr indent="0" lvl="8" marL="0" algn="ctr">
              <a:spcBef>
                <a:spcPts val="0"/>
              </a:spcBef>
              <a:buNone/>
              <a:defRPr>
                <a:solidFill>
                  <a:srgbClr val="888888"/>
                </a:solidFill>
              </a:defRPr>
            </a:lvl9pPr>
          </a:lstStyle>
          <a:p>
            <a:pPr indent="0" lvl="0" marL="0" rtl="0" algn="ctr">
              <a:spcBef>
                <a:spcPts val="0"/>
              </a:spcBef>
              <a:spcAft>
                <a:spcPts val="0"/>
              </a:spcAft>
              <a:buNone/>
            </a:pPr>
            <a:fld id="{00000000-1234-1234-1234-123412341234}" type="slidenum">
              <a:rPr lang="en-US"/>
              <a:t>‹#›</a:t>
            </a:fld>
            <a:endParaRPr/>
          </a:p>
        </p:txBody>
      </p:sp>
      <p:sp>
        <p:nvSpPr>
          <p:cNvPr id="417" name="Google Shape;417;p134"/>
          <p:cNvSpPr txBox="1"/>
          <p:nvPr>
            <p:ph idx="2" type="body"/>
          </p:nvPr>
        </p:nvSpPr>
        <p:spPr>
          <a:xfrm>
            <a:off x="643467" y="2311400"/>
            <a:ext cx="5120640" cy="3860800"/>
          </a:xfrm>
          <a:prstGeom prst="rect">
            <a:avLst/>
          </a:prstGeom>
          <a:noFill/>
          <a:ln>
            <a:noFill/>
          </a:ln>
        </p:spPr>
        <p:txBody>
          <a:bodyPr anchorCtr="0" anchor="t" bIns="45700" lIns="91425" spcFirstLastPara="1" rIns="91425" wrap="square" tIns="45700">
            <a:normAutofit/>
          </a:bodyPr>
          <a:lstStyle>
            <a:lvl1pPr indent="-370840" lvl="0" marL="457200" algn="l">
              <a:spcBef>
                <a:spcPts val="764"/>
              </a:spcBef>
              <a:spcAft>
                <a:spcPts val="0"/>
              </a:spcAft>
              <a:buSzPts val="2240"/>
              <a:buFont typeface="Open Sans"/>
              <a:buAutoNum type="alphaLcPeriod"/>
              <a:defRPr/>
            </a:lvl1pPr>
            <a:lvl2pPr indent="-228600" lvl="1" marL="914400" algn="l">
              <a:spcBef>
                <a:spcPts val="533"/>
              </a:spcBef>
              <a:spcAft>
                <a:spcPts val="0"/>
              </a:spcAft>
              <a:buSzPts val="1867"/>
              <a:buFont typeface="Open Sans"/>
              <a:buNone/>
              <a:defRPr/>
            </a:lvl2pPr>
            <a:lvl3pPr indent="-228600" lvl="2" marL="1371600" algn="l">
              <a:spcBef>
                <a:spcPts val="480"/>
              </a:spcBef>
              <a:spcAft>
                <a:spcPts val="0"/>
              </a:spcAft>
              <a:buSzPts val="1680"/>
              <a:buNone/>
              <a:defRPr/>
            </a:lvl3pPr>
            <a:lvl4pPr indent="-308610" lvl="3" marL="1828800" algn="l">
              <a:spcBef>
                <a:spcPts val="360"/>
              </a:spcBef>
              <a:spcAft>
                <a:spcPts val="0"/>
              </a:spcAft>
              <a:buSzPts val="1260"/>
              <a:buChar char="–"/>
              <a:defRPr/>
            </a:lvl4pPr>
            <a:lvl5pPr indent="-308610" lvl="4" marL="2286000" algn="l">
              <a:spcBef>
                <a:spcPts val="360"/>
              </a:spcBef>
              <a:spcAft>
                <a:spcPts val="0"/>
              </a:spcAft>
              <a:buSzPts val="1260"/>
              <a:buChar char="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18" name="Google Shape;418;p134"/>
          <p:cNvSpPr txBox="1"/>
          <p:nvPr>
            <p:ph idx="3" type="body"/>
          </p:nvPr>
        </p:nvSpPr>
        <p:spPr>
          <a:xfrm>
            <a:off x="292101" y="76200"/>
            <a:ext cx="8750300" cy="431800"/>
          </a:xfrm>
          <a:prstGeom prst="rect">
            <a:avLst/>
          </a:prstGeom>
          <a:noFill/>
          <a:ln>
            <a:noFill/>
          </a:ln>
        </p:spPr>
        <p:txBody>
          <a:bodyPr anchorCtr="0" anchor="t" bIns="45700" lIns="91425" spcFirstLastPara="1" rIns="91425" wrap="square" tIns="45700">
            <a:noAutofit/>
          </a:bodyPr>
          <a:lstStyle>
            <a:lvl1pPr indent="-228600" lvl="0" marL="457200" algn="l">
              <a:spcBef>
                <a:spcPts val="764"/>
              </a:spcBef>
              <a:spcAft>
                <a:spcPts val="0"/>
              </a:spcAft>
              <a:buSzPts val="1493"/>
              <a:buNone/>
              <a:defRPr sz="2133">
                <a:solidFill>
                  <a:schemeClr val="lt1"/>
                </a:solidFill>
              </a:defRPr>
            </a:lvl1pPr>
            <a:lvl2pPr indent="-308610" lvl="1" marL="914400" algn="l">
              <a:spcBef>
                <a:spcPts val="360"/>
              </a:spcBef>
              <a:spcAft>
                <a:spcPts val="0"/>
              </a:spcAft>
              <a:buSzPts val="1260"/>
              <a:buChar char="–"/>
              <a:defRPr/>
            </a:lvl2pPr>
            <a:lvl3pPr indent="-308610" lvl="2" marL="1371600" algn="l">
              <a:spcBef>
                <a:spcPts val="360"/>
              </a:spcBef>
              <a:spcAft>
                <a:spcPts val="0"/>
              </a:spcAft>
              <a:buSzPts val="1260"/>
              <a:buChar char="o"/>
              <a:defRPr/>
            </a:lvl3pPr>
            <a:lvl4pPr indent="-308610" lvl="3" marL="1828800" algn="l">
              <a:spcBef>
                <a:spcPts val="360"/>
              </a:spcBef>
              <a:spcAft>
                <a:spcPts val="0"/>
              </a:spcAft>
              <a:buSzPts val="1260"/>
              <a:buChar char="–"/>
              <a:defRPr/>
            </a:lvl4pPr>
            <a:lvl5pPr indent="-308610" lvl="4" marL="2286000" algn="l">
              <a:spcBef>
                <a:spcPts val="360"/>
              </a:spcBef>
              <a:spcAft>
                <a:spcPts val="0"/>
              </a:spcAft>
              <a:buSzPts val="1260"/>
              <a:buChar char="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pic>
        <p:nvPicPr>
          <p:cNvPr descr="knowledge check white.png" id="419" name="Google Shape;419;p134"/>
          <p:cNvPicPr preferRelativeResize="0"/>
          <p:nvPr/>
        </p:nvPicPr>
        <p:blipFill rotWithShape="1">
          <a:blip r:embed="rId2">
            <a:alphaModFix/>
          </a:blip>
          <a:srcRect b="0" l="0" r="0" t="0"/>
          <a:stretch/>
        </p:blipFill>
        <p:spPr>
          <a:xfrm>
            <a:off x="11697850" y="93135"/>
            <a:ext cx="347908" cy="396680"/>
          </a:xfrm>
          <a:prstGeom prst="rect">
            <a:avLst/>
          </a:prstGeom>
          <a:noFill/>
          <a:ln>
            <a:noFill/>
          </a:ln>
        </p:spPr>
      </p:pic>
      <p:sp>
        <p:nvSpPr>
          <p:cNvPr id="420" name="Google Shape;420;p134"/>
          <p:cNvSpPr txBox="1"/>
          <p:nvPr>
            <p:ph idx="4" type="body"/>
          </p:nvPr>
        </p:nvSpPr>
        <p:spPr>
          <a:xfrm>
            <a:off x="5977467" y="2311400"/>
            <a:ext cx="5120640" cy="3860800"/>
          </a:xfrm>
          <a:prstGeom prst="rect">
            <a:avLst/>
          </a:prstGeom>
          <a:noFill/>
          <a:ln>
            <a:noFill/>
          </a:ln>
        </p:spPr>
        <p:txBody>
          <a:bodyPr anchorCtr="0" anchor="t" bIns="45700" lIns="91425" spcFirstLastPara="1" rIns="91425" wrap="square" tIns="45700">
            <a:normAutofit/>
          </a:bodyPr>
          <a:lstStyle>
            <a:lvl1pPr indent="-370840" lvl="0" marL="457200" algn="l">
              <a:spcBef>
                <a:spcPts val="764"/>
              </a:spcBef>
              <a:spcAft>
                <a:spcPts val="0"/>
              </a:spcAft>
              <a:buSzPts val="2240"/>
              <a:buFont typeface="Open Sans"/>
              <a:buAutoNum type="alphaLcPeriod"/>
              <a:defRPr/>
            </a:lvl1pPr>
            <a:lvl2pPr indent="-228600" lvl="1" marL="914400" algn="l">
              <a:spcBef>
                <a:spcPts val="533"/>
              </a:spcBef>
              <a:spcAft>
                <a:spcPts val="0"/>
              </a:spcAft>
              <a:buSzPts val="1867"/>
              <a:buFont typeface="Open Sans"/>
              <a:buNone/>
              <a:defRPr/>
            </a:lvl2pPr>
            <a:lvl3pPr indent="-228600" lvl="2" marL="1371600" algn="l">
              <a:spcBef>
                <a:spcPts val="480"/>
              </a:spcBef>
              <a:spcAft>
                <a:spcPts val="0"/>
              </a:spcAft>
              <a:buSzPts val="1680"/>
              <a:buNone/>
              <a:defRPr/>
            </a:lvl3pPr>
            <a:lvl4pPr indent="-308610" lvl="3" marL="1828800" algn="l">
              <a:spcBef>
                <a:spcPts val="360"/>
              </a:spcBef>
              <a:spcAft>
                <a:spcPts val="0"/>
              </a:spcAft>
              <a:buSzPts val="1260"/>
              <a:buChar char="–"/>
              <a:defRPr/>
            </a:lvl4pPr>
            <a:lvl5pPr indent="-308610" lvl="4" marL="2286000" algn="l">
              <a:spcBef>
                <a:spcPts val="360"/>
              </a:spcBef>
              <a:spcAft>
                <a:spcPts val="0"/>
              </a:spcAft>
              <a:buSzPts val="1260"/>
              <a:buChar char="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 line title, Summary Quiz 2-column">
  <p:cSld name="1 line title, Summary Quiz 2-column">
    <p:spTree>
      <p:nvGrpSpPr>
        <p:cNvPr id="421" name="Shape 421"/>
        <p:cNvGrpSpPr/>
        <p:nvPr/>
      </p:nvGrpSpPr>
      <p:grpSpPr>
        <a:xfrm>
          <a:off x="0" y="0"/>
          <a:ext cx="0" cy="0"/>
          <a:chOff x="0" y="0"/>
          <a:chExt cx="0" cy="0"/>
        </a:xfrm>
      </p:grpSpPr>
      <p:sp>
        <p:nvSpPr>
          <p:cNvPr id="422" name="Google Shape;422;p135"/>
          <p:cNvSpPr/>
          <p:nvPr/>
        </p:nvSpPr>
        <p:spPr>
          <a:xfrm>
            <a:off x="0" y="0"/>
            <a:ext cx="12192000" cy="584200"/>
          </a:xfrm>
          <a:prstGeom prst="rect">
            <a:avLst/>
          </a:prstGeom>
          <a:solidFill>
            <a:schemeClr val="accent1"/>
          </a:solidFill>
          <a:ln>
            <a:noFill/>
          </a:ln>
          <a:effectLst>
            <a:outerShdw sx="1000" rotWithShape="0" algn="tl" sy="1000">
              <a:srgbClr val="000000"/>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3200">
              <a:solidFill>
                <a:srgbClr val="FFFFFF"/>
              </a:solidFill>
              <a:latin typeface="Open Sans"/>
              <a:ea typeface="Open Sans"/>
              <a:cs typeface="Open Sans"/>
              <a:sym typeface="Open Sans"/>
            </a:endParaRPr>
          </a:p>
        </p:txBody>
      </p:sp>
      <p:sp>
        <p:nvSpPr>
          <p:cNvPr id="423" name="Google Shape;423;p135"/>
          <p:cNvSpPr txBox="1"/>
          <p:nvPr>
            <p:ph idx="1" type="body"/>
          </p:nvPr>
        </p:nvSpPr>
        <p:spPr>
          <a:xfrm>
            <a:off x="633984" y="685800"/>
            <a:ext cx="10464800" cy="778933"/>
          </a:xfrm>
          <a:prstGeom prst="rect">
            <a:avLst/>
          </a:prstGeom>
          <a:noFill/>
          <a:ln>
            <a:noFill/>
          </a:ln>
        </p:spPr>
        <p:txBody>
          <a:bodyPr anchorCtr="0" anchor="t" bIns="45700" lIns="91425" spcFirstLastPara="1" rIns="91425" wrap="square" tIns="45700">
            <a:normAutofit/>
          </a:bodyPr>
          <a:lstStyle>
            <a:lvl1pPr indent="-228600" lvl="0" marL="457200" algn="l">
              <a:spcBef>
                <a:spcPts val="764"/>
              </a:spcBef>
              <a:spcAft>
                <a:spcPts val="0"/>
              </a:spcAft>
              <a:buSzPts val="2987"/>
              <a:buNone/>
              <a:defRPr b="0" i="0" sz="4267">
                <a:solidFill>
                  <a:schemeClr val="dk2"/>
                </a:solidFill>
                <a:latin typeface="Open Sans"/>
                <a:ea typeface="Open Sans"/>
                <a:cs typeface="Open Sans"/>
                <a:sym typeface="Open Sans"/>
              </a:defRPr>
            </a:lvl1pPr>
            <a:lvl2pPr indent="-347148" lvl="1" marL="914400" algn="l">
              <a:spcBef>
                <a:spcPts val="533"/>
              </a:spcBef>
              <a:spcAft>
                <a:spcPts val="0"/>
              </a:spcAft>
              <a:buClr>
                <a:schemeClr val="dk2"/>
              </a:buClr>
              <a:buSzPts val="1867"/>
              <a:buFont typeface="Merriweather Sans"/>
              <a:buChar char="&gt;"/>
              <a:defRPr>
                <a:solidFill>
                  <a:schemeClr val="dk2"/>
                </a:solidFill>
              </a:defRPr>
            </a:lvl2pPr>
            <a:lvl3pPr indent="-308610" lvl="2" marL="1371600" algn="l">
              <a:spcBef>
                <a:spcPts val="360"/>
              </a:spcBef>
              <a:spcAft>
                <a:spcPts val="0"/>
              </a:spcAft>
              <a:buSzPts val="1260"/>
              <a:buChar char="o"/>
              <a:defRPr/>
            </a:lvl3pPr>
            <a:lvl4pPr indent="-308610" lvl="3" marL="1828800" algn="l">
              <a:spcBef>
                <a:spcPts val="360"/>
              </a:spcBef>
              <a:spcAft>
                <a:spcPts val="0"/>
              </a:spcAft>
              <a:buSzPts val="1260"/>
              <a:buChar char="–"/>
              <a:defRPr/>
            </a:lvl4pPr>
            <a:lvl5pPr indent="-308610" lvl="4" marL="2286000" algn="l">
              <a:spcBef>
                <a:spcPts val="360"/>
              </a:spcBef>
              <a:spcAft>
                <a:spcPts val="0"/>
              </a:spcAft>
              <a:buSzPts val="1260"/>
              <a:buChar char="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24" name="Google Shape;424;p135"/>
          <p:cNvSpPr txBox="1"/>
          <p:nvPr>
            <p:ph idx="12" type="sldNum"/>
          </p:nvPr>
        </p:nvSpPr>
        <p:spPr>
          <a:xfrm>
            <a:off x="11379200" y="6356351"/>
            <a:ext cx="609600" cy="366183"/>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solidFill>
                  <a:srgbClr val="888888"/>
                </a:solidFill>
              </a:defRPr>
            </a:lvl1pPr>
            <a:lvl2pPr indent="0" lvl="1" marL="0" algn="ctr">
              <a:spcBef>
                <a:spcPts val="0"/>
              </a:spcBef>
              <a:buNone/>
              <a:defRPr>
                <a:solidFill>
                  <a:srgbClr val="888888"/>
                </a:solidFill>
              </a:defRPr>
            </a:lvl2pPr>
            <a:lvl3pPr indent="0" lvl="2" marL="0" algn="ctr">
              <a:spcBef>
                <a:spcPts val="0"/>
              </a:spcBef>
              <a:buNone/>
              <a:defRPr>
                <a:solidFill>
                  <a:srgbClr val="888888"/>
                </a:solidFill>
              </a:defRPr>
            </a:lvl3pPr>
            <a:lvl4pPr indent="0" lvl="3" marL="0" algn="ctr">
              <a:spcBef>
                <a:spcPts val="0"/>
              </a:spcBef>
              <a:buNone/>
              <a:defRPr>
                <a:solidFill>
                  <a:srgbClr val="888888"/>
                </a:solidFill>
              </a:defRPr>
            </a:lvl4pPr>
            <a:lvl5pPr indent="0" lvl="4" marL="0" algn="ctr">
              <a:spcBef>
                <a:spcPts val="0"/>
              </a:spcBef>
              <a:buNone/>
              <a:defRPr>
                <a:solidFill>
                  <a:srgbClr val="888888"/>
                </a:solidFill>
              </a:defRPr>
            </a:lvl5pPr>
            <a:lvl6pPr indent="0" lvl="5" marL="0" algn="ctr">
              <a:spcBef>
                <a:spcPts val="0"/>
              </a:spcBef>
              <a:buNone/>
              <a:defRPr>
                <a:solidFill>
                  <a:srgbClr val="888888"/>
                </a:solidFill>
              </a:defRPr>
            </a:lvl6pPr>
            <a:lvl7pPr indent="0" lvl="6" marL="0" algn="ctr">
              <a:spcBef>
                <a:spcPts val="0"/>
              </a:spcBef>
              <a:buNone/>
              <a:defRPr>
                <a:solidFill>
                  <a:srgbClr val="888888"/>
                </a:solidFill>
              </a:defRPr>
            </a:lvl7pPr>
            <a:lvl8pPr indent="0" lvl="7" marL="0" algn="ctr">
              <a:spcBef>
                <a:spcPts val="0"/>
              </a:spcBef>
              <a:buNone/>
              <a:defRPr>
                <a:solidFill>
                  <a:srgbClr val="888888"/>
                </a:solidFill>
              </a:defRPr>
            </a:lvl8pPr>
            <a:lvl9pPr indent="0" lvl="8" marL="0" algn="ctr">
              <a:spcBef>
                <a:spcPts val="0"/>
              </a:spcBef>
              <a:buNone/>
              <a:defRPr>
                <a:solidFill>
                  <a:srgbClr val="888888"/>
                </a:solidFill>
              </a:defRPr>
            </a:lvl9pPr>
          </a:lstStyle>
          <a:p>
            <a:pPr indent="0" lvl="0" marL="0" rtl="0" algn="ctr">
              <a:spcBef>
                <a:spcPts val="0"/>
              </a:spcBef>
              <a:spcAft>
                <a:spcPts val="0"/>
              </a:spcAft>
              <a:buNone/>
            </a:pPr>
            <a:fld id="{00000000-1234-1234-1234-123412341234}" type="slidenum">
              <a:rPr lang="en-US"/>
              <a:t>‹#›</a:t>
            </a:fld>
            <a:endParaRPr/>
          </a:p>
        </p:txBody>
      </p:sp>
      <p:sp>
        <p:nvSpPr>
          <p:cNvPr id="425" name="Google Shape;425;p135"/>
          <p:cNvSpPr txBox="1"/>
          <p:nvPr>
            <p:ph idx="2" type="body"/>
          </p:nvPr>
        </p:nvSpPr>
        <p:spPr>
          <a:xfrm>
            <a:off x="643467" y="1540933"/>
            <a:ext cx="5120640" cy="4631267"/>
          </a:xfrm>
          <a:prstGeom prst="rect">
            <a:avLst/>
          </a:prstGeom>
          <a:noFill/>
          <a:ln>
            <a:noFill/>
          </a:ln>
        </p:spPr>
        <p:txBody>
          <a:bodyPr anchorCtr="0" anchor="t" bIns="45700" lIns="91425" spcFirstLastPara="1" rIns="91425" wrap="square" tIns="45700">
            <a:normAutofit/>
          </a:bodyPr>
          <a:lstStyle>
            <a:lvl1pPr indent="-370840" lvl="0" marL="457200" algn="l">
              <a:spcBef>
                <a:spcPts val="764"/>
              </a:spcBef>
              <a:spcAft>
                <a:spcPts val="0"/>
              </a:spcAft>
              <a:buSzPts val="2240"/>
              <a:buFont typeface="Open Sans"/>
              <a:buAutoNum type="alphaLcPeriod"/>
              <a:defRPr/>
            </a:lvl1pPr>
            <a:lvl2pPr indent="-228600" lvl="1" marL="914400" algn="l">
              <a:spcBef>
                <a:spcPts val="533"/>
              </a:spcBef>
              <a:spcAft>
                <a:spcPts val="0"/>
              </a:spcAft>
              <a:buSzPts val="1867"/>
              <a:buFont typeface="Open Sans"/>
              <a:buNone/>
              <a:defRPr/>
            </a:lvl2pPr>
            <a:lvl3pPr indent="-228600" lvl="2" marL="1371600" algn="l">
              <a:spcBef>
                <a:spcPts val="480"/>
              </a:spcBef>
              <a:spcAft>
                <a:spcPts val="0"/>
              </a:spcAft>
              <a:buSzPts val="1680"/>
              <a:buNone/>
              <a:defRPr/>
            </a:lvl3pPr>
            <a:lvl4pPr indent="-308610" lvl="3" marL="1828800" algn="l">
              <a:spcBef>
                <a:spcPts val="360"/>
              </a:spcBef>
              <a:spcAft>
                <a:spcPts val="0"/>
              </a:spcAft>
              <a:buSzPts val="1260"/>
              <a:buChar char="–"/>
              <a:defRPr/>
            </a:lvl4pPr>
            <a:lvl5pPr indent="-308610" lvl="4" marL="2286000" algn="l">
              <a:spcBef>
                <a:spcPts val="360"/>
              </a:spcBef>
              <a:spcAft>
                <a:spcPts val="0"/>
              </a:spcAft>
              <a:buSzPts val="1260"/>
              <a:buChar char="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26" name="Google Shape;426;p135"/>
          <p:cNvSpPr txBox="1"/>
          <p:nvPr>
            <p:ph idx="3" type="body"/>
          </p:nvPr>
        </p:nvSpPr>
        <p:spPr>
          <a:xfrm>
            <a:off x="292101" y="76200"/>
            <a:ext cx="8750300" cy="431800"/>
          </a:xfrm>
          <a:prstGeom prst="rect">
            <a:avLst/>
          </a:prstGeom>
          <a:noFill/>
          <a:ln>
            <a:noFill/>
          </a:ln>
        </p:spPr>
        <p:txBody>
          <a:bodyPr anchorCtr="0" anchor="t" bIns="45700" lIns="91425" spcFirstLastPara="1" rIns="91425" wrap="square" tIns="45700">
            <a:noAutofit/>
          </a:bodyPr>
          <a:lstStyle>
            <a:lvl1pPr indent="-228600" lvl="0" marL="457200" algn="l">
              <a:spcBef>
                <a:spcPts val="764"/>
              </a:spcBef>
              <a:spcAft>
                <a:spcPts val="0"/>
              </a:spcAft>
              <a:buSzPts val="1493"/>
              <a:buNone/>
              <a:defRPr sz="2133">
                <a:solidFill>
                  <a:schemeClr val="lt1"/>
                </a:solidFill>
              </a:defRPr>
            </a:lvl1pPr>
            <a:lvl2pPr indent="-308610" lvl="1" marL="914400" algn="l">
              <a:spcBef>
                <a:spcPts val="360"/>
              </a:spcBef>
              <a:spcAft>
                <a:spcPts val="0"/>
              </a:spcAft>
              <a:buSzPts val="1260"/>
              <a:buChar char="–"/>
              <a:defRPr/>
            </a:lvl2pPr>
            <a:lvl3pPr indent="-308610" lvl="2" marL="1371600" algn="l">
              <a:spcBef>
                <a:spcPts val="360"/>
              </a:spcBef>
              <a:spcAft>
                <a:spcPts val="0"/>
              </a:spcAft>
              <a:buSzPts val="1260"/>
              <a:buChar char="o"/>
              <a:defRPr/>
            </a:lvl3pPr>
            <a:lvl4pPr indent="-308610" lvl="3" marL="1828800" algn="l">
              <a:spcBef>
                <a:spcPts val="360"/>
              </a:spcBef>
              <a:spcAft>
                <a:spcPts val="0"/>
              </a:spcAft>
              <a:buSzPts val="1260"/>
              <a:buChar char="–"/>
              <a:defRPr/>
            </a:lvl4pPr>
            <a:lvl5pPr indent="-308610" lvl="4" marL="2286000" algn="l">
              <a:spcBef>
                <a:spcPts val="360"/>
              </a:spcBef>
              <a:spcAft>
                <a:spcPts val="0"/>
              </a:spcAft>
              <a:buSzPts val="1260"/>
              <a:buChar char="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pic>
        <p:nvPicPr>
          <p:cNvPr descr="knowledge check white.png" id="427" name="Google Shape;427;p135"/>
          <p:cNvPicPr preferRelativeResize="0"/>
          <p:nvPr/>
        </p:nvPicPr>
        <p:blipFill rotWithShape="1">
          <a:blip r:embed="rId2">
            <a:alphaModFix/>
          </a:blip>
          <a:srcRect b="0" l="0" r="0" t="0"/>
          <a:stretch/>
        </p:blipFill>
        <p:spPr>
          <a:xfrm>
            <a:off x="11697850" y="93135"/>
            <a:ext cx="347908" cy="396680"/>
          </a:xfrm>
          <a:prstGeom prst="rect">
            <a:avLst/>
          </a:prstGeom>
          <a:noFill/>
          <a:ln>
            <a:noFill/>
          </a:ln>
        </p:spPr>
      </p:pic>
      <p:sp>
        <p:nvSpPr>
          <p:cNvPr id="428" name="Google Shape;428;p135"/>
          <p:cNvSpPr txBox="1"/>
          <p:nvPr>
            <p:ph idx="4" type="body"/>
          </p:nvPr>
        </p:nvSpPr>
        <p:spPr>
          <a:xfrm>
            <a:off x="5977467" y="1540933"/>
            <a:ext cx="5120640" cy="4631267"/>
          </a:xfrm>
          <a:prstGeom prst="rect">
            <a:avLst/>
          </a:prstGeom>
          <a:noFill/>
          <a:ln>
            <a:noFill/>
          </a:ln>
        </p:spPr>
        <p:txBody>
          <a:bodyPr anchorCtr="0" anchor="t" bIns="45700" lIns="91425" spcFirstLastPara="1" rIns="91425" wrap="square" tIns="45700">
            <a:normAutofit/>
          </a:bodyPr>
          <a:lstStyle>
            <a:lvl1pPr indent="-370840" lvl="0" marL="457200" algn="l">
              <a:spcBef>
                <a:spcPts val="764"/>
              </a:spcBef>
              <a:spcAft>
                <a:spcPts val="0"/>
              </a:spcAft>
              <a:buSzPts val="2240"/>
              <a:buFont typeface="Open Sans"/>
              <a:buAutoNum type="alphaLcPeriod"/>
              <a:defRPr/>
            </a:lvl1pPr>
            <a:lvl2pPr indent="-228600" lvl="1" marL="914400" algn="l">
              <a:spcBef>
                <a:spcPts val="533"/>
              </a:spcBef>
              <a:spcAft>
                <a:spcPts val="0"/>
              </a:spcAft>
              <a:buSzPts val="1867"/>
              <a:buFont typeface="Open Sans"/>
              <a:buNone/>
              <a:defRPr/>
            </a:lvl2pPr>
            <a:lvl3pPr indent="-228600" lvl="2" marL="1371600" algn="l">
              <a:spcBef>
                <a:spcPts val="480"/>
              </a:spcBef>
              <a:spcAft>
                <a:spcPts val="0"/>
              </a:spcAft>
              <a:buSzPts val="1680"/>
              <a:buNone/>
              <a:defRPr/>
            </a:lvl3pPr>
            <a:lvl4pPr indent="-308610" lvl="3" marL="1828800" algn="l">
              <a:spcBef>
                <a:spcPts val="360"/>
              </a:spcBef>
              <a:spcAft>
                <a:spcPts val="0"/>
              </a:spcAft>
              <a:buSzPts val="1260"/>
              <a:buChar char="–"/>
              <a:defRPr/>
            </a:lvl4pPr>
            <a:lvl5pPr indent="-308610" lvl="4" marL="2286000" algn="l">
              <a:spcBef>
                <a:spcPts val="360"/>
              </a:spcBef>
              <a:spcAft>
                <a:spcPts val="0"/>
              </a:spcAft>
              <a:buSzPts val="1260"/>
              <a:buChar char="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sson Title 1-column" showMasterSp="0">
  <p:cSld name="Lesson Title 1-column">
    <p:spTree>
      <p:nvGrpSpPr>
        <p:cNvPr id="44" name="Shape 44"/>
        <p:cNvGrpSpPr/>
        <p:nvPr/>
      </p:nvGrpSpPr>
      <p:grpSpPr>
        <a:xfrm>
          <a:off x="0" y="0"/>
          <a:ext cx="0" cy="0"/>
          <a:chOff x="0" y="0"/>
          <a:chExt cx="0" cy="0"/>
        </a:xfrm>
      </p:grpSpPr>
      <p:pic>
        <p:nvPicPr>
          <p:cNvPr descr="lesson_white-04.png" id="45" name="Google Shape;45;p80"/>
          <p:cNvPicPr preferRelativeResize="0"/>
          <p:nvPr/>
        </p:nvPicPr>
        <p:blipFill rotWithShape="1">
          <a:blip r:embed="rId2">
            <a:alphaModFix/>
          </a:blip>
          <a:srcRect b="0" l="0" r="0" t="0"/>
          <a:stretch/>
        </p:blipFill>
        <p:spPr>
          <a:xfrm>
            <a:off x="10566401" y="6"/>
            <a:ext cx="1540584" cy="1698593"/>
          </a:xfrm>
          <a:prstGeom prst="rect">
            <a:avLst/>
          </a:prstGeom>
          <a:noFill/>
          <a:ln>
            <a:noFill/>
          </a:ln>
        </p:spPr>
      </p:pic>
      <p:sp>
        <p:nvSpPr>
          <p:cNvPr id="46" name="Google Shape;46;p80"/>
          <p:cNvSpPr txBox="1"/>
          <p:nvPr>
            <p:ph idx="1" type="body"/>
          </p:nvPr>
        </p:nvSpPr>
        <p:spPr>
          <a:xfrm>
            <a:off x="1016000" y="2717800"/>
            <a:ext cx="9287933" cy="1117600"/>
          </a:xfrm>
          <a:prstGeom prst="rect">
            <a:avLst/>
          </a:prstGeom>
          <a:noFill/>
          <a:ln>
            <a:noFill/>
          </a:ln>
        </p:spPr>
        <p:txBody>
          <a:bodyPr anchorCtr="0" anchor="t" bIns="45700" lIns="91425" spcFirstLastPara="1" rIns="91425" wrap="square" tIns="45700">
            <a:noAutofit/>
          </a:bodyPr>
          <a:lstStyle>
            <a:lvl1pPr indent="-228600" lvl="0" marL="457200" algn="l">
              <a:spcBef>
                <a:spcPts val="764"/>
              </a:spcBef>
              <a:spcAft>
                <a:spcPts val="0"/>
              </a:spcAft>
              <a:buSzPts val="1867"/>
              <a:buNone/>
              <a:defRPr b="0" i="0" sz="2667">
                <a:solidFill>
                  <a:schemeClr val="lt1"/>
                </a:solidFill>
                <a:latin typeface="Open Sans"/>
                <a:ea typeface="Open Sans"/>
                <a:cs typeface="Open Sans"/>
                <a:sym typeface="Open Sans"/>
              </a:defRPr>
            </a:lvl1pPr>
            <a:lvl2pPr indent="-308610" lvl="1" marL="914400" algn="l">
              <a:spcBef>
                <a:spcPts val="360"/>
              </a:spcBef>
              <a:spcAft>
                <a:spcPts val="0"/>
              </a:spcAft>
              <a:buSzPts val="1260"/>
              <a:buChar char="–"/>
              <a:defRPr/>
            </a:lvl2pPr>
            <a:lvl3pPr indent="-308610" lvl="2" marL="1371600" algn="l">
              <a:spcBef>
                <a:spcPts val="360"/>
              </a:spcBef>
              <a:spcAft>
                <a:spcPts val="0"/>
              </a:spcAft>
              <a:buSzPts val="1260"/>
              <a:buChar char="o"/>
              <a:defRPr/>
            </a:lvl3pPr>
            <a:lvl4pPr indent="-308610" lvl="3" marL="1828800" algn="l">
              <a:spcBef>
                <a:spcPts val="360"/>
              </a:spcBef>
              <a:spcAft>
                <a:spcPts val="0"/>
              </a:spcAft>
              <a:buSzPts val="1260"/>
              <a:buChar char="–"/>
              <a:defRPr/>
            </a:lvl4pPr>
            <a:lvl5pPr indent="-308610" lvl="4" marL="2286000" algn="l">
              <a:spcBef>
                <a:spcPts val="360"/>
              </a:spcBef>
              <a:spcAft>
                <a:spcPts val="0"/>
              </a:spcAft>
              <a:buSzPts val="1260"/>
              <a:buChar char="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7" name="Google Shape;47;p80"/>
          <p:cNvSpPr txBox="1"/>
          <p:nvPr>
            <p:ph idx="12" type="sldNum"/>
          </p:nvPr>
        </p:nvSpPr>
        <p:spPr>
          <a:xfrm>
            <a:off x="11379200" y="6356351"/>
            <a:ext cx="609600" cy="366183"/>
          </a:xfrm>
          <a:prstGeom prst="rect">
            <a:avLst/>
          </a:prstGeom>
          <a:noFill/>
          <a:ln>
            <a:noFill/>
          </a:ln>
        </p:spPr>
        <p:txBody>
          <a:bodyPr anchorCtr="0" anchor="ctr" bIns="45700" lIns="91425" spcFirstLastPara="1" rIns="91425" wrap="square" tIns="45700">
            <a:noAutofit/>
          </a:bodyPr>
          <a:lstStyle>
            <a:lvl1pPr indent="0" lvl="0" marL="0" marR="0" algn="ctr">
              <a:spcBef>
                <a:spcPts val="0"/>
              </a:spcBef>
              <a:buNone/>
              <a:defRPr b="0" sz="1600">
                <a:solidFill>
                  <a:srgbClr val="FFFFFF"/>
                </a:solidFill>
                <a:latin typeface="Open Sans"/>
                <a:ea typeface="Open Sans"/>
                <a:cs typeface="Open Sans"/>
                <a:sym typeface="Open Sans"/>
              </a:defRPr>
            </a:lvl1pPr>
            <a:lvl2pPr indent="0" lvl="1" marL="0" marR="0" algn="ctr">
              <a:spcBef>
                <a:spcPts val="0"/>
              </a:spcBef>
              <a:buNone/>
              <a:defRPr b="0" sz="1600">
                <a:solidFill>
                  <a:srgbClr val="FFFFFF"/>
                </a:solidFill>
                <a:latin typeface="Open Sans"/>
                <a:ea typeface="Open Sans"/>
                <a:cs typeface="Open Sans"/>
                <a:sym typeface="Open Sans"/>
              </a:defRPr>
            </a:lvl2pPr>
            <a:lvl3pPr indent="0" lvl="2" marL="0" marR="0" algn="ctr">
              <a:spcBef>
                <a:spcPts val="0"/>
              </a:spcBef>
              <a:buNone/>
              <a:defRPr b="0" sz="1600">
                <a:solidFill>
                  <a:srgbClr val="FFFFFF"/>
                </a:solidFill>
                <a:latin typeface="Open Sans"/>
                <a:ea typeface="Open Sans"/>
                <a:cs typeface="Open Sans"/>
                <a:sym typeface="Open Sans"/>
              </a:defRPr>
            </a:lvl3pPr>
            <a:lvl4pPr indent="0" lvl="3" marL="0" marR="0" algn="ctr">
              <a:spcBef>
                <a:spcPts val="0"/>
              </a:spcBef>
              <a:buNone/>
              <a:defRPr b="0" sz="1600">
                <a:solidFill>
                  <a:srgbClr val="FFFFFF"/>
                </a:solidFill>
                <a:latin typeface="Open Sans"/>
                <a:ea typeface="Open Sans"/>
                <a:cs typeface="Open Sans"/>
                <a:sym typeface="Open Sans"/>
              </a:defRPr>
            </a:lvl4pPr>
            <a:lvl5pPr indent="0" lvl="4" marL="0" marR="0" algn="ctr">
              <a:spcBef>
                <a:spcPts val="0"/>
              </a:spcBef>
              <a:buNone/>
              <a:defRPr b="0" sz="1600">
                <a:solidFill>
                  <a:srgbClr val="FFFFFF"/>
                </a:solidFill>
                <a:latin typeface="Open Sans"/>
                <a:ea typeface="Open Sans"/>
                <a:cs typeface="Open Sans"/>
                <a:sym typeface="Open Sans"/>
              </a:defRPr>
            </a:lvl5pPr>
            <a:lvl6pPr indent="0" lvl="5" marL="0" marR="0" algn="ctr">
              <a:spcBef>
                <a:spcPts val="0"/>
              </a:spcBef>
              <a:buNone/>
              <a:defRPr b="0" sz="1600">
                <a:solidFill>
                  <a:srgbClr val="FFFFFF"/>
                </a:solidFill>
                <a:latin typeface="Open Sans"/>
                <a:ea typeface="Open Sans"/>
                <a:cs typeface="Open Sans"/>
                <a:sym typeface="Open Sans"/>
              </a:defRPr>
            </a:lvl6pPr>
            <a:lvl7pPr indent="0" lvl="6" marL="0" marR="0" algn="ctr">
              <a:spcBef>
                <a:spcPts val="0"/>
              </a:spcBef>
              <a:buNone/>
              <a:defRPr b="0" sz="1600">
                <a:solidFill>
                  <a:srgbClr val="FFFFFF"/>
                </a:solidFill>
                <a:latin typeface="Open Sans"/>
                <a:ea typeface="Open Sans"/>
                <a:cs typeface="Open Sans"/>
                <a:sym typeface="Open Sans"/>
              </a:defRPr>
            </a:lvl7pPr>
            <a:lvl8pPr indent="0" lvl="7" marL="0" marR="0" algn="ctr">
              <a:spcBef>
                <a:spcPts val="0"/>
              </a:spcBef>
              <a:buNone/>
              <a:defRPr b="0" sz="1600">
                <a:solidFill>
                  <a:srgbClr val="FFFFFF"/>
                </a:solidFill>
                <a:latin typeface="Open Sans"/>
                <a:ea typeface="Open Sans"/>
                <a:cs typeface="Open Sans"/>
                <a:sym typeface="Open Sans"/>
              </a:defRPr>
            </a:lvl8pPr>
            <a:lvl9pPr indent="0" lvl="8" marL="0" marR="0" algn="ctr">
              <a:spcBef>
                <a:spcPts val="0"/>
              </a:spcBef>
              <a:buNone/>
              <a:defRPr b="0" sz="1600">
                <a:solidFill>
                  <a:srgbClr val="FFFFFF"/>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US"/>
              <a:t>‹#›</a:t>
            </a:fld>
            <a:endParaRPr/>
          </a:p>
        </p:txBody>
      </p:sp>
      <p:sp>
        <p:nvSpPr>
          <p:cNvPr id="48" name="Google Shape;48;p80"/>
          <p:cNvSpPr txBox="1"/>
          <p:nvPr>
            <p:ph idx="2" type="body"/>
          </p:nvPr>
        </p:nvSpPr>
        <p:spPr>
          <a:xfrm>
            <a:off x="1011275" y="4073451"/>
            <a:ext cx="9318059" cy="2268280"/>
          </a:xfrm>
          <a:prstGeom prst="rect">
            <a:avLst/>
          </a:prstGeom>
          <a:noFill/>
          <a:ln>
            <a:noFill/>
          </a:ln>
        </p:spPr>
        <p:txBody>
          <a:bodyPr anchorCtr="0" anchor="t" bIns="45700" lIns="91425" spcFirstLastPara="1" rIns="91425" wrap="square" tIns="45700">
            <a:normAutofit/>
          </a:bodyPr>
          <a:lstStyle>
            <a:lvl1pPr indent="-323411" lvl="0" marL="457200" algn="l">
              <a:spcBef>
                <a:spcPts val="764"/>
              </a:spcBef>
              <a:spcAft>
                <a:spcPts val="0"/>
              </a:spcAft>
              <a:buClr>
                <a:schemeClr val="lt2"/>
              </a:buClr>
              <a:buSzPts val="1493"/>
              <a:buFont typeface="Open Sans"/>
              <a:buAutoNum type="alphaUcPeriod"/>
              <a:defRPr sz="2133">
                <a:solidFill>
                  <a:schemeClr val="lt2"/>
                </a:solidFill>
                <a:latin typeface="Open Sans"/>
                <a:ea typeface="Open Sans"/>
                <a:cs typeface="Open Sans"/>
                <a:sym typeface="Open Sans"/>
              </a:defRPr>
            </a:lvl1pPr>
            <a:lvl2pPr indent="-308610" lvl="1" marL="914400" algn="l">
              <a:spcBef>
                <a:spcPts val="360"/>
              </a:spcBef>
              <a:spcAft>
                <a:spcPts val="0"/>
              </a:spcAft>
              <a:buSzPts val="1260"/>
              <a:buChar char="–"/>
              <a:defRPr/>
            </a:lvl2pPr>
            <a:lvl3pPr indent="-308610" lvl="2" marL="1371600" algn="l">
              <a:spcBef>
                <a:spcPts val="360"/>
              </a:spcBef>
              <a:spcAft>
                <a:spcPts val="0"/>
              </a:spcAft>
              <a:buSzPts val="1260"/>
              <a:buChar char="o"/>
              <a:defRPr/>
            </a:lvl3pPr>
            <a:lvl4pPr indent="-308610" lvl="3" marL="1828800" algn="l">
              <a:spcBef>
                <a:spcPts val="360"/>
              </a:spcBef>
              <a:spcAft>
                <a:spcPts val="0"/>
              </a:spcAft>
              <a:buSzPts val="1260"/>
              <a:buChar char="–"/>
              <a:defRPr/>
            </a:lvl4pPr>
            <a:lvl5pPr indent="-308610" lvl="4" marL="2286000" algn="l">
              <a:spcBef>
                <a:spcPts val="360"/>
              </a:spcBef>
              <a:spcAft>
                <a:spcPts val="0"/>
              </a:spcAft>
              <a:buSzPts val="1260"/>
              <a:buChar char="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9" name="Google Shape;49;p80"/>
          <p:cNvSpPr txBox="1"/>
          <p:nvPr>
            <p:ph idx="3" type="body"/>
          </p:nvPr>
        </p:nvSpPr>
        <p:spPr>
          <a:xfrm>
            <a:off x="1016000" y="609600"/>
            <a:ext cx="9330267" cy="1016000"/>
          </a:xfrm>
          <a:prstGeom prst="rect">
            <a:avLst/>
          </a:prstGeom>
          <a:noFill/>
          <a:ln>
            <a:noFill/>
          </a:ln>
        </p:spPr>
        <p:txBody>
          <a:bodyPr anchorCtr="0" anchor="b" bIns="45700" lIns="91425" spcFirstLastPara="1" rIns="91425" wrap="square" tIns="45700">
            <a:noAutofit/>
          </a:bodyPr>
          <a:lstStyle>
            <a:lvl1pPr indent="-228600" lvl="0" marL="457200" algn="l">
              <a:spcBef>
                <a:spcPts val="764"/>
              </a:spcBef>
              <a:spcAft>
                <a:spcPts val="0"/>
              </a:spcAft>
              <a:buSzPts val="4107"/>
              <a:buNone/>
              <a:defRPr b="0" i="0" sz="5867">
                <a:solidFill>
                  <a:schemeClr val="lt1"/>
                </a:solidFill>
                <a:latin typeface="Open Sans"/>
                <a:ea typeface="Open Sans"/>
                <a:cs typeface="Open Sans"/>
                <a:sym typeface="Open Sans"/>
              </a:defRPr>
            </a:lvl1pPr>
            <a:lvl2pPr indent="-308610" lvl="1" marL="914400" algn="l">
              <a:spcBef>
                <a:spcPts val="360"/>
              </a:spcBef>
              <a:spcAft>
                <a:spcPts val="0"/>
              </a:spcAft>
              <a:buSzPts val="1260"/>
              <a:buChar char="–"/>
              <a:defRPr/>
            </a:lvl2pPr>
            <a:lvl3pPr indent="-308610" lvl="2" marL="1371600" algn="l">
              <a:spcBef>
                <a:spcPts val="360"/>
              </a:spcBef>
              <a:spcAft>
                <a:spcPts val="0"/>
              </a:spcAft>
              <a:buSzPts val="1260"/>
              <a:buChar char="o"/>
              <a:defRPr/>
            </a:lvl3pPr>
            <a:lvl4pPr indent="-308610" lvl="3" marL="1828800" algn="l">
              <a:spcBef>
                <a:spcPts val="360"/>
              </a:spcBef>
              <a:spcAft>
                <a:spcPts val="0"/>
              </a:spcAft>
              <a:buSzPts val="1260"/>
              <a:buChar char="–"/>
              <a:defRPr/>
            </a:lvl4pPr>
            <a:lvl5pPr indent="-308610" lvl="4" marL="2286000" algn="l">
              <a:spcBef>
                <a:spcPts val="360"/>
              </a:spcBef>
              <a:spcAft>
                <a:spcPts val="0"/>
              </a:spcAft>
              <a:buSzPts val="1260"/>
              <a:buChar char="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50" name="Google Shape;50;p80"/>
          <p:cNvSpPr txBox="1"/>
          <p:nvPr>
            <p:ph idx="4" type="body"/>
          </p:nvPr>
        </p:nvSpPr>
        <p:spPr>
          <a:xfrm>
            <a:off x="1016000" y="1532467"/>
            <a:ext cx="9330267" cy="711200"/>
          </a:xfrm>
          <a:prstGeom prst="rect">
            <a:avLst/>
          </a:prstGeom>
          <a:noFill/>
          <a:ln>
            <a:noFill/>
          </a:ln>
        </p:spPr>
        <p:txBody>
          <a:bodyPr anchorCtr="0" anchor="t" bIns="45700" lIns="91425" spcFirstLastPara="1" rIns="91425" wrap="square" tIns="45700">
            <a:noAutofit/>
          </a:bodyPr>
          <a:lstStyle>
            <a:lvl1pPr indent="-228600" lvl="0" marL="457200" algn="l">
              <a:spcBef>
                <a:spcPts val="764"/>
              </a:spcBef>
              <a:spcAft>
                <a:spcPts val="0"/>
              </a:spcAft>
              <a:buSzPts val="2987"/>
              <a:buNone/>
              <a:defRPr b="0" i="0" sz="4267">
                <a:solidFill>
                  <a:schemeClr val="lt1"/>
                </a:solidFill>
                <a:latin typeface="Open Sans"/>
                <a:ea typeface="Open Sans"/>
                <a:cs typeface="Open Sans"/>
                <a:sym typeface="Open Sans"/>
              </a:defRPr>
            </a:lvl1pPr>
            <a:lvl2pPr indent="-308610" lvl="1" marL="914400" algn="l">
              <a:spcBef>
                <a:spcPts val="360"/>
              </a:spcBef>
              <a:spcAft>
                <a:spcPts val="0"/>
              </a:spcAft>
              <a:buSzPts val="1260"/>
              <a:buChar char="–"/>
              <a:defRPr/>
            </a:lvl2pPr>
            <a:lvl3pPr indent="-308610" lvl="2" marL="1371600" algn="l">
              <a:spcBef>
                <a:spcPts val="360"/>
              </a:spcBef>
              <a:spcAft>
                <a:spcPts val="0"/>
              </a:spcAft>
              <a:buSzPts val="1260"/>
              <a:buChar char="o"/>
              <a:defRPr/>
            </a:lvl3pPr>
            <a:lvl4pPr indent="-308610" lvl="3" marL="1828800" algn="l">
              <a:spcBef>
                <a:spcPts val="360"/>
              </a:spcBef>
              <a:spcAft>
                <a:spcPts val="0"/>
              </a:spcAft>
              <a:buSzPts val="1260"/>
              <a:buChar char="–"/>
              <a:defRPr/>
            </a:lvl4pPr>
            <a:lvl5pPr indent="-308610" lvl="4" marL="2286000" algn="l">
              <a:spcBef>
                <a:spcPts val="360"/>
              </a:spcBef>
              <a:spcAft>
                <a:spcPts val="0"/>
              </a:spcAft>
              <a:buSzPts val="1260"/>
              <a:buChar char="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pic>
        <p:nvPicPr>
          <p:cNvPr id="51" name="Google Shape;51;p80"/>
          <p:cNvPicPr preferRelativeResize="0"/>
          <p:nvPr/>
        </p:nvPicPr>
        <p:blipFill rotWithShape="1">
          <a:blip r:embed="rId3">
            <a:alphaModFix/>
          </a:blip>
          <a:srcRect b="0" l="0" r="0" t="0"/>
          <a:stretch/>
        </p:blipFill>
        <p:spPr>
          <a:xfrm>
            <a:off x="0" y="0"/>
            <a:ext cx="1073426" cy="459031"/>
          </a:xfrm>
          <a:prstGeom prst="rect">
            <a:avLst/>
          </a:prstGeom>
          <a:noFill/>
          <a:ln>
            <a:noFill/>
          </a:ln>
        </p:spPr>
      </p:pic>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mmary Quiz 1-column">
  <p:cSld name="Summary Quiz 1-column">
    <p:spTree>
      <p:nvGrpSpPr>
        <p:cNvPr id="429" name="Shape 429"/>
        <p:cNvGrpSpPr/>
        <p:nvPr/>
      </p:nvGrpSpPr>
      <p:grpSpPr>
        <a:xfrm>
          <a:off x="0" y="0"/>
          <a:ext cx="0" cy="0"/>
          <a:chOff x="0" y="0"/>
          <a:chExt cx="0" cy="0"/>
        </a:xfrm>
      </p:grpSpPr>
      <p:sp>
        <p:nvSpPr>
          <p:cNvPr id="430" name="Google Shape;430;p136"/>
          <p:cNvSpPr/>
          <p:nvPr/>
        </p:nvSpPr>
        <p:spPr>
          <a:xfrm>
            <a:off x="0" y="0"/>
            <a:ext cx="12192000" cy="584200"/>
          </a:xfrm>
          <a:prstGeom prst="rect">
            <a:avLst/>
          </a:prstGeom>
          <a:solidFill>
            <a:schemeClr val="accent1"/>
          </a:solidFill>
          <a:ln>
            <a:noFill/>
          </a:ln>
          <a:effectLst>
            <a:outerShdw sx="1000" rotWithShape="0" algn="tl" sy="1000">
              <a:srgbClr val="000000"/>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3200">
              <a:solidFill>
                <a:srgbClr val="FFFFFF"/>
              </a:solidFill>
              <a:latin typeface="Open Sans"/>
              <a:ea typeface="Open Sans"/>
              <a:cs typeface="Open Sans"/>
              <a:sym typeface="Open Sans"/>
            </a:endParaRPr>
          </a:p>
        </p:txBody>
      </p:sp>
      <p:sp>
        <p:nvSpPr>
          <p:cNvPr id="431" name="Google Shape;431;p136"/>
          <p:cNvSpPr txBox="1"/>
          <p:nvPr>
            <p:ph idx="1" type="body"/>
          </p:nvPr>
        </p:nvSpPr>
        <p:spPr>
          <a:xfrm>
            <a:off x="633984" y="685800"/>
            <a:ext cx="10464800" cy="1600200"/>
          </a:xfrm>
          <a:prstGeom prst="rect">
            <a:avLst/>
          </a:prstGeom>
          <a:noFill/>
          <a:ln>
            <a:noFill/>
          </a:ln>
        </p:spPr>
        <p:txBody>
          <a:bodyPr anchorCtr="0" anchor="t" bIns="45700" lIns="91425" spcFirstLastPara="1" rIns="91425" wrap="square" tIns="45700">
            <a:normAutofit/>
          </a:bodyPr>
          <a:lstStyle>
            <a:lvl1pPr indent="-228600" lvl="0" marL="457200" algn="l">
              <a:spcBef>
                <a:spcPts val="764"/>
              </a:spcBef>
              <a:spcAft>
                <a:spcPts val="0"/>
              </a:spcAft>
              <a:buSzPts val="2987"/>
              <a:buNone/>
              <a:defRPr b="0" i="0" sz="4267">
                <a:solidFill>
                  <a:schemeClr val="dk2"/>
                </a:solidFill>
                <a:latin typeface="Open Sans"/>
                <a:ea typeface="Open Sans"/>
                <a:cs typeface="Open Sans"/>
                <a:sym typeface="Open Sans"/>
              </a:defRPr>
            </a:lvl1pPr>
            <a:lvl2pPr indent="-347148" lvl="1" marL="914400" algn="l">
              <a:spcBef>
                <a:spcPts val="533"/>
              </a:spcBef>
              <a:spcAft>
                <a:spcPts val="0"/>
              </a:spcAft>
              <a:buClr>
                <a:schemeClr val="dk2"/>
              </a:buClr>
              <a:buSzPts val="1867"/>
              <a:buFont typeface="Merriweather Sans"/>
              <a:buChar char="&gt;"/>
              <a:defRPr>
                <a:solidFill>
                  <a:schemeClr val="dk2"/>
                </a:solidFill>
              </a:defRPr>
            </a:lvl2pPr>
            <a:lvl3pPr indent="-308610" lvl="2" marL="1371600" algn="l">
              <a:spcBef>
                <a:spcPts val="360"/>
              </a:spcBef>
              <a:spcAft>
                <a:spcPts val="0"/>
              </a:spcAft>
              <a:buSzPts val="1260"/>
              <a:buChar char="o"/>
              <a:defRPr/>
            </a:lvl3pPr>
            <a:lvl4pPr indent="-308610" lvl="3" marL="1828800" algn="l">
              <a:spcBef>
                <a:spcPts val="360"/>
              </a:spcBef>
              <a:spcAft>
                <a:spcPts val="0"/>
              </a:spcAft>
              <a:buSzPts val="1260"/>
              <a:buChar char="–"/>
              <a:defRPr/>
            </a:lvl4pPr>
            <a:lvl5pPr indent="-308610" lvl="4" marL="2286000" algn="l">
              <a:spcBef>
                <a:spcPts val="360"/>
              </a:spcBef>
              <a:spcAft>
                <a:spcPts val="0"/>
              </a:spcAft>
              <a:buSzPts val="1260"/>
              <a:buChar char="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32" name="Google Shape;432;p136"/>
          <p:cNvSpPr txBox="1"/>
          <p:nvPr>
            <p:ph idx="12" type="sldNum"/>
          </p:nvPr>
        </p:nvSpPr>
        <p:spPr>
          <a:xfrm>
            <a:off x="11379200" y="6356351"/>
            <a:ext cx="609600" cy="366183"/>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solidFill>
                  <a:srgbClr val="888888"/>
                </a:solidFill>
              </a:defRPr>
            </a:lvl1pPr>
            <a:lvl2pPr indent="0" lvl="1" marL="0" algn="ctr">
              <a:spcBef>
                <a:spcPts val="0"/>
              </a:spcBef>
              <a:buNone/>
              <a:defRPr>
                <a:solidFill>
                  <a:srgbClr val="888888"/>
                </a:solidFill>
              </a:defRPr>
            </a:lvl2pPr>
            <a:lvl3pPr indent="0" lvl="2" marL="0" algn="ctr">
              <a:spcBef>
                <a:spcPts val="0"/>
              </a:spcBef>
              <a:buNone/>
              <a:defRPr>
                <a:solidFill>
                  <a:srgbClr val="888888"/>
                </a:solidFill>
              </a:defRPr>
            </a:lvl3pPr>
            <a:lvl4pPr indent="0" lvl="3" marL="0" algn="ctr">
              <a:spcBef>
                <a:spcPts val="0"/>
              </a:spcBef>
              <a:buNone/>
              <a:defRPr>
                <a:solidFill>
                  <a:srgbClr val="888888"/>
                </a:solidFill>
              </a:defRPr>
            </a:lvl4pPr>
            <a:lvl5pPr indent="0" lvl="4" marL="0" algn="ctr">
              <a:spcBef>
                <a:spcPts val="0"/>
              </a:spcBef>
              <a:buNone/>
              <a:defRPr>
                <a:solidFill>
                  <a:srgbClr val="888888"/>
                </a:solidFill>
              </a:defRPr>
            </a:lvl5pPr>
            <a:lvl6pPr indent="0" lvl="5" marL="0" algn="ctr">
              <a:spcBef>
                <a:spcPts val="0"/>
              </a:spcBef>
              <a:buNone/>
              <a:defRPr>
                <a:solidFill>
                  <a:srgbClr val="888888"/>
                </a:solidFill>
              </a:defRPr>
            </a:lvl6pPr>
            <a:lvl7pPr indent="0" lvl="6" marL="0" algn="ctr">
              <a:spcBef>
                <a:spcPts val="0"/>
              </a:spcBef>
              <a:buNone/>
              <a:defRPr>
                <a:solidFill>
                  <a:srgbClr val="888888"/>
                </a:solidFill>
              </a:defRPr>
            </a:lvl7pPr>
            <a:lvl8pPr indent="0" lvl="7" marL="0" algn="ctr">
              <a:spcBef>
                <a:spcPts val="0"/>
              </a:spcBef>
              <a:buNone/>
              <a:defRPr>
                <a:solidFill>
                  <a:srgbClr val="888888"/>
                </a:solidFill>
              </a:defRPr>
            </a:lvl8pPr>
            <a:lvl9pPr indent="0" lvl="8" marL="0" algn="ctr">
              <a:spcBef>
                <a:spcPts val="0"/>
              </a:spcBef>
              <a:buNone/>
              <a:defRPr>
                <a:solidFill>
                  <a:srgbClr val="888888"/>
                </a:solidFill>
              </a:defRPr>
            </a:lvl9pPr>
          </a:lstStyle>
          <a:p>
            <a:pPr indent="0" lvl="0" marL="0" rtl="0" algn="ctr">
              <a:spcBef>
                <a:spcPts val="0"/>
              </a:spcBef>
              <a:spcAft>
                <a:spcPts val="0"/>
              </a:spcAft>
              <a:buNone/>
            </a:pPr>
            <a:fld id="{00000000-1234-1234-1234-123412341234}" type="slidenum">
              <a:rPr lang="en-US"/>
              <a:t>‹#›</a:t>
            </a:fld>
            <a:endParaRPr/>
          </a:p>
        </p:txBody>
      </p:sp>
      <p:sp>
        <p:nvSpPr>
          <p:cNvPr id="433" name="Google Shape;433;p136"/>
          <p:cNvSpPr txBox="1"/>
          <p:nvPr>
            <p:ph idx="2" type="body"/>
          </p:nvPr>
        </p:nvSpPr>
        <p:spPr>
          <a:xfrm>
            <a:off x="711200" y="2311400"/>
            <a:ext cx="10363200" cy="3860800"/>
          </a:xfrm>
          <a:prstGeom prst="rect">
            <a:avLst/>
          </a:prstGeom>
          <a:noFill/>
          <a:ln>
            <a:noFill/>
          </a:ln>
        </p:spPr>
        <p:txBody>
          <a:bodyPr anchorCtr="0" anchor="t" bIns="45700" lIns="91425" spcFirstLastPara="1" rIns="91425" wrap="square" tIns="45700">
            <a:normAutofit/>
          </a:bodyPr>
          <a:lstStyle>
            <a:lvl1pPr indent="-370840" lvl="0" marL="457200" algn="l">
              <a:spcBef>
                <a:spcPts val="764"/>
              </a:spcBef>
              <a:spcAft>
                <a:spcPts val="0"/>
              </a:spcAft>
              <a:buSzPts val="2240"/>
              <a:buFont typeface="Open Sans"/>
              <a:buAutoNum type="alphaLcPeriod"/>
              <a:defRPr/>
            </a:lvl1pPr>
            <a:lvl2pPr indent="-228600" lvl="1" marL="914400" algn="l">
              <a:spcBef>
                <a:spcPts val="533"/>
              </a:spcBef>
              <a:spcAft>
                <a:spcPts val="0"/>
              </a:spcAft>
              <a:buSzPts val="1867"/>
              <a:buFont typeface="Open Sans"/>
              <a:buNone/>
              <a:defRPr/>
            </a:lvl2pPr>
            <a:lvl3pPr indent="-228600" lvl="2" marL="1371600" algn="l">
              <a:spcBef>
                <a:spcPts val="480"/>
              </a:spcBef>
              <a:spcAft>
                <a:spcPts val="0"/>
              </a:spcAft>
              <a:buSzPts val="1680"/>
              <a:buNone/>
              <a:defRPr/>
            </a:lvl3pPr>
            <a:lvl4pPr indent="-308610" lvl="3" marL="1828800" algn="l">
              <a:spcBef>
                <a:spcPts val="360"/>
              </a:spcBef>
              <a:spcAft>
                <a:spcPts val="0"/>
              </a:spcAft>
              <a:buSzPts val="1260"/>
              <a:buChar char="–"/>
              <a:defRPr/>
            </a:lvl4pPr>
            <a:lvl5pPr indent="-308610" lvl="4" marL="2286000" algn="l">
              <a:spcBef>
                <a:spcPts val="360"/>
              </a:spcBef>
              <a:spcAft>
                <a:spcPts val="0"/>
              </a:spcAft>
              <a:buSzPts val="1260"/>
              <a:buChar char="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34" name="Google Shape;434;p136"/>
          <p:cNvSpPr txBox="1"/>
          <p:nvPr>
            <p:ph idx="3" type="body"/>
          </p:nvPr>
        </p:nvSpPr>
        <p:spPr>
          <a:xfrm>
            <a:off x="292101" y="76200"/>
            <a:ext cx="8750300" cy="431800"/>
          </a:xfrm>
          <a:prstGeom prst="rect">
            <a:avLst/>
          </a:prstGeom>
          <a:noFill/>
          <a:ln>
            <a:noFill/>
          </a:ln>
        </p:spPr>
        <p:txBody>
          <a:bodyPr anchorCtr="0" anchor="t" bIns="45700" lIns="91425" spcFirstLastPara="1" rIns="91425" wrap="square" tIns="45700">
            <a:noAutofit/>
          </a:bodyPr>
          <a:lstStyle>
            <a:lvl1pPr indent="-228600" lvl="0" marL="457200" algn="l">
              <a:spcBef>
                <a:spcPts val="764"/>
              </a:spcBef>
              <a:spcAft>
                <a:spcPts val="0"/>
              </a:spcAft>
              <a:buSzPts val="1493"/>
              <a:buNone/>
              <a:defRPr sz="2133">
                <a:solidFill>
                  <a:schemeClr val="lt1"/>
                </a:solidFill>
              </a:defRPr>
            </a:lvl1pPr>
            <a:lvl2pPr indent="-308610" lvl="1" marL="914400" algn="l">
              <a:spcBef>
                <a:spcPts val="360"/>
              </a:spcBef>
              <a:spcAft>
                <a:spcPts val="0"/>
              </a:spcAft>
              <a:buSzPts val="1260"/>
              <a:buChar char="–"/>
              <a:defRPr/>
            </a:lvl2pPr>
            <a:lvl3pPr indent="-308610" lvl="2" marL="1371600" algn="l">
              <a:spcBef>
                <a:spcPts val="360"/>
              </a:spcBef>
              <a:spcAft>
                <a:spcPts val="0"/>
              </a:spcAft>
              <a:buSzPts val="1260"/>
              <a:buChar char="o"/>
              <a:defRPr/>
            </a:lvl3pPr>
            <a:lvl4pPr indent="-308610" lvl="3" marL="1828800" algn="l">
              <a:spcBef>
                <a:spcPts val="360"/>
              </a:spcBef>
              <a:spcAft>
                <a:spcPts val="0"/>
              </a:spcAft>
              <a:buSzPts val="1260"/>
              <a:buChar char="–"/>
              <a:defRPr/>
            </a:lvl4pPr>
            <a:lvl5pPr indent="-308610" lvl="4" marL="2286000" algn="l">
              <a:spcBef>
                <a:spcPts val="360"/>
              </a:spcBef>
              <a:spcAft>
                <a:spcPts val="0"/>
              </a:spcAft>
              <a:buSzPts val="1260"/>
              <a:buChar char="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pic>
        <p:nvPicPr>
          <p:cNvPr descr="knowledge check white.png" id="435" name="Google Shape;435;p136"/>
          <p:cNvPicPr preferRelativeResize="0"/>
          <p:nvPr/>
        </p:nvPicPr>
        <p:blipFill rotWithShape="1">
          <a:blip r:embed="rId2">
            <a:alphaModFix/>
          </a:blip>
          <a:srcRect b="0" l="0" r="0" t="0"/>
          <a:stretch/>
        </p:blipFill>
        <p:spPr>
          <a:xfrm>
            <a:off x="11697850" y="93135"/>
            <a:ext cx="347908" cy="396680"/>
          </a:xfrm>
          <a:prstGeom prst="rect">
            <a:avLst/>
          </a:prstGeom>
          <a:noFill/>
          <a:ln>
            <a:noFill/>
          </a:ln>
        </p:spPr>
      </p:pic>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 line Summary Quiz, 1-column">
  <p:cSld name="1 line Summary Quiz, 1-column">
    <p:spTree>
      <p:nvGrpSpPr>
        <p:cNvPr id="436" name="Shape 436"/>
        <p:cNvGrpSpPr/>
        <p:nvPr/>
      </p:nvGrpSpPr>
      <p:grpSpPr>
        <a:xfrm>
          <a:off x="0" y="0"/>
          <a:ext cx="0" cy="0"/>
          <a:chOff x="0" y="0"/>
          <a:chExt cx="0" cy="0"/>
        </a:xfrm>
      </p:grpSpPr>
      <p:sp>
        <p:nvSpPr>
          <p:cNvPr id="437" name="Google Shape;437;p137"/>
          <p:cNvSpPr/>
          <p:nvPr/>
        </p:nvSpPr>
        <p:spPr>
          <a:xfrm>
            <a:off x="0" y="0"/>
            <a:ext cx="12192000" cy="584200"/>
          </a:xfrm>
          <a:prstGeom prst="rect">
            <a:avLst/>
          </a:prstGeom>
          <a:solidFill>
            <a:schemeClr val="accent1"/>
          </a:solidFill>
          <a:ln>
            <a:noFill/>
          </a:ln>
          <a:effectLst>
            <a:outerShdw sx="1000" rotWithShape="0" algn="tl" sy="1000">
              <a:srgbClr val="000000"/>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3200">
              <a:solidFill>
                <a:srgbClr val="FFFFFF"/>
              </a:solidFill>
              <a:latin typeface="Open Sans"/>
              <a:ea typeface="Open Sans"/>
              <a:cs typeface="Open Sans"/>
              <a:sym typeface="Open Sans"/>
            </a:endParaRPr>
          </a:p>
        </p:txBody>
      </p:sp>
      <p:sp>
        <p:nvSpPr>
          <p:cNvPr id="438" name="Google Shape;438;p137"/>
          <p:cNvSpPr txBox="1"/>
          <p:nvPr>
            <p:ph idx="1" type="body"/>
          </p:nvPr>
        </p:nvSpPr>
        <p:spPr>
          <a:xfrm>
            <a:off x="633984" y="685800"/>
            <a:ext cx="10464800" cy="778933"/>
          </a:xfrm>
          <a:prstGeom prst="rect">
            <a:avLst/>
          </a:prstGeom>
          <a:noFill/>
          <a:ln>
            <a:noFill/>
          </a:ln>
        </p:spPr>
        <p:txBody>
          <a:bodyPr anchorCtr="0" anchor="t" bIns="45700" lIns="91425" spcFirstLastPara="1" rIns="91425" wrap="square" tIns="45700">
            <a:normAutofit/>
          </a:bodyPr>
          <a:lstStyle>
            <a:lvl1pPr indent="-228600" lvl="0" marL="457200" algn="l">
              <a:spcBef>
                <a:spcPts val="764"/>
              </a:spcBef>
              <a:spcAft>
                <a:spcPts val="0"/>
              </a:spcAft>
              <a:buSzPts val="2987"/>
              <a:buNone/>
              <a:defRPr b="0" i="0" sz="4267">
                <a:solidFill>
                  <a:schemeClr val="dk2"/>
                </a:solidFill>
                <a:latin typeface="Open Sans"/>
                <a:ea typeface="Open Sans"/>
                <a:cs typeface="Open Sans"/>
                <a:sym typeface="Open Sans"/>
              </a:defRPr>
            </a:lvl1pPr>
            <a:lvl2pPr indent="-347148" lvl="1" marL="914400" algn="l">
              <a:spcBef>
                <a:spcPts val="533"/>
              </a:spcBef>
              <a:spcAft>
                <a:spcPts val="0"/>
              </a:spcAft>
              <a:buClr>
                <a:schemeClr val="dk2"/>
              </a:buClr>
              <a:buSzPts val="1867"/>
              <a:buFont typeface="Merriweather Sans"/>
              <a:buChar char="&gt;"/>
              <a:defRPr>
                <a:solidFill>
                  <a:schemeClr val="dk2"/>
                </a:solidFill>
              </a:defRPr>
            </a:lvl2pPr>
            <a:lvl3pPr indent="-308610" lvl="2" marL="1371600" algn="l">
              <a:spcBef>
                <a:spcPts val="360"/>
              </a:spcBef>
              <a:spcAft>
                <a:spcPts val="0"/>
              </a:spcAft>
              <a:buSzPts val="1260"/>
              <a:buChar char="o"/>
              <a:defRPr/>
            </a:lvl3pPr>
            <a:lvl4pPr indent="-308610" lvl="3" marL="1828800" algn="l">
              <a:spcBef>
                <a:spcPts val="360"/>
              </a:spcBef>
              <a:spcAft>
                <a:spcPts val="0"/>
              </a:spcAft>
              <a:buSzPts val="1260"/>
              <a:buChar char="–"/>
              <a:defRPr/>
            </a:lvl4pPr>
            <a:lvl5pPr indent="-308610" lvl="4" marL="2286000" algn="l">
              <a:spcBef>
                <a:spcPts val="360"/>
              </a:spcBef>
              <a:spcAft>
                <a:spcPts val="0"/>
              </a:spcAft>
              <a:buSzPts val="1260"/>
              <a:buChar char="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39" name="Google Shape;439;p137"/>
          <p:cNvSpPr txBox="1"/>
          <p:nvPr>
            <p:ph idx="12" type="sldNum"/>
          </p:nvPr>
        </p:nvSpPr>
        <p:spPr>
          <a:xfrm>
            <a:off x="11379200" y="6356351"/>
            <a:ext cx="609600" cy="366183"/>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solidFill>
                  <a:srgbClr val="888888"/>
                </a:solidFill>
              </a:defRPr>
            </a:lvl1pPr>
            <a:lvl2pPr indent="0" lvl="1" marL="0" algn="ctr">
              <a:spcBef>
                <a:spcPts val="0"/>
              </a:spcBef>
              <a:buNone/>
              <a:defRPr>
                <a:solidFill>
                  <a:srgbClr val="888888"/>
                </a:solidFill>
              </a:defRPr>
            </a:lvl2pPr>
            <a:lvl3pPr indent="0" lvl="2" marL="0" algn="ctr">
              <a:spcBef>
                <a:spcPts val="0"/>
              </a:spcBef>
              <a:buNone/>
              <a:defRPr>
                <a:solidFill>
                  <a:srgbClr val="888888"/>
                </a:solidFill>
              </a:defRPr>
            </a:lvl3pPr>
            <a:lvl4pPr indent="0" lvl="3" marL="0" algn="ctr">
              <a:spcBef>
                <a:spcPts val="0"/>
              </a:spcBef>
              <a:buNone/>
              <a:defRPr>
                <a:solidFill>
                  <a:srgbClr val="888888"/>
                </a:solidFill>
              </a:defRPr>
            </a:lvl4pPr>
            <a:lvl5pPr indent="0" lvl="4" marL="0" algn="ctr">
              <a:spcBef>
                <a:spcPts val="0"/>
              </a:spcBef>
              <a:buNone/>
              <a:defRPr>
                <a:solidFill>
                  <a:srgbClr val="888888"/>
                </a:solidFill>
              </a:defRPr>
            </a:lvl5pPr>
            <a:lvl6pPr indent="0" lvl="5" marL="0" algn="ctr">
              <a:spcBef>
                <a:spcPts val="0"/>
              </a:spcBef>
              <a:buNone/>
              <a:defRPr>
                <a:solidFill>
                  <a:srgbClr val="888888"/>
                </a:solidFill>
              </a:defRPr>
            </a:lvl6pPr>
            <a:lvl7pPr indent="0" lvl="6" marL="0" algn="ctr">
              <a:spcBef>
                <a:spcPts val="0"/>
              </a:spcBef>
              <a:buNone/>
              <a:defRPr>
                <a:solidFill>
                  <a:srgbClr val="888888"/>
                </a:solidFill>
              </a:defRPr>
            </a:lvl7pPr>
            <a:lvl8pPr indent="0" lvl="7" marL="0" algn="ctr">
              <a:spcBef>
                <a:spcPts val="0"/>
              </a:spcBef>
              <a:buNone/>
              <a:defRPr>
                <a:solidFill>
                  <a:srgbClr val="888888"/>
                </a:solidFill>
              </a:defRPr>
            </a:lvl8pPr>
            <a:lvl9pPr indent="0" lvl="8" marL="0" algn="ctr">
              <a:spcBef>
                <a:spcPts val="0"/>
              </a:spcBef>
              <a:buNone/>
              <a:defRPr>
                <a:solidFill>
                  <a:srgbClr val="888888"/>
                </a:solidFill>
              </a:defRPr>
            </a:lvl9pPr>
          </a:lstStyle>
          <a:p>
            <a:pPr indent="0" lvl="0" marL="0" rtl="0" algn="ctr">
              <a:spcBef>
                <a:spcPts val="0"/>
              </a:spcBef>
              <a:spcAft>
                <a:spcPts val="0"/>
              </a:spcAft>
              <a:buNone/>
            </a:pPr>
            <a:fld id="{00000000-1234-1234-1234-123412341234}" type="slidenum">
              <a:rPr lang="en-US"/>
              <a:t>‹#›</a:t>
            </a:fld>
            <a:endParaRPr/>
          </a:p>
        </p:txBody>
      </p:sp>
      <p:sp>
        <p:nvSpPr>
          <p:cNvPr id="440" name="Google Shape;440;p137"/>
          <p:cNvSpPr txBox="1"/>
          <p:nvPr>
            <p:ph idx="2" type="body"/>
          </p:nvPr>
        </p:nvSpPr>
        <p:spPr>
          <a:xfrm>
            <a:off x="711200" y="1507067"/>
            <a:ext cx="10363200" cy="4665133"/>
          </a:xfrm>
          <a:prstGeom prst="rect">
            <a:avLst/>
          </a:prstGeom>
          <a:noFill/>
          <a:ln>
            <a:noFill/>
          </a:ln>
        </p:spPr>
        <p:txBody>
          <a:bodyPr anchorCtr="0" anchor="t" bIns="45700" lIns="91425" spcFirstLastPara="1" rIns="91425" wrap="square" tIns="45700">
            <a:normAutofit/>
          </a:bodyPr>
          <a:lstStyle>
            <a:lvl1pPr indent="-370840" lvl="0" marL="457200" algn="l">
              <a:spcBef>
                <a:spcPts val="764"/>
              </a:spcBef>
              <a:spcAft>
                <a:spcPts val="0"/>
              </a:spcAft>
              <a:buSzPts val="2240"/>
              <a:buFont typeface="Open Sans"/>
              <a:buAutoNum type="alphaLcPeriod"/>
              <a:defRPr/>
            </a:lvl1pPr>
            <a:lvl2pPr indent="-228600" lvl="1" marL="914400" algn="l">
              <a:spcBef>
                <a:spcPts val="533"/>
              </a:spcBef>
              <a:spcAft>
                <a:spcPts val="0"/>
              </a:spcAft>
              <a:buSzPts val="1867"/>
              <a:buFont typeface="Open Sans"/>
              <a:buNone/>
              <a:defRPr/>
            </a:lvl2pPr>
            <a:lvl3pPr indent="-228600" lvl="2" marL="1371600" algn="l">
              <a:spcBef>
                <a:spcPts val="480"/>
              </a:spcBef>
              <a:spcAft>
                <a:spcPts val="0"/>
              </a:spcAft>
              <a:buSzPts val="1680"/>
              <a:buNone/>
              <a:defRPr/>
            </a:lvl3pPr>
            <a:lvl4pPr indent="-308610" lvl="3" marL="1828800" algn="l">
              <a:spcBef>
                <a:spcPts val="360"/>
              </a:spcBef>
              <a:spcAft>
                <a:spcPts val="0"/>
              </a:spcAft>
              <a:buSzPts val="1260"/>
              <a:buChar char="–"/>
              <a:defRPr/>
            </a:lvl4pPr>
            <a:lvl5pPr indent="-308610" lvl="4" marL="2286000" algn="l">
              <a:spcBef>
                <a:spcPts val="360"/>
              </a:spcBef>
              <a:spcAft>
                <a:spcPts val="0"/>
              </a:spcAft>
              <a:buSzPts val="1260"/>
              <a:buChar char="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41" name="Google Shape;441;p137"/>
          <p:cNvSpPr txBox="1"/>
          <p:nvPr>
            <p:ph idx="3" type="body"/>
          </p:nvPr>
        </p:nvSpPr>
        <p:spPr>
          <a:xfrm>
            <a:off x="292101" y="76200"/>
            <a:ext cx="8750300" cy="431800"/>
          </a:xfrm>
          <a:prstGeom prst="rect">
            <a:avLst/>
          </a:prstGeom>
          <a:noFill/>
          <a:ln>
            <a:noFill/>
          </a:ln>
        </p:spPr>
        <p:txBody>
          <a:bodyPr anchorCtr="0" anchor="t" bIns="45700" lIns="91425" spcFirstLastPara="1" rIns="91425" wrap="square" tIns="45700">
            <a:noAutofit/>
          </a:bodyPr>
          <a:lstStyle>
            <a:lvl1pPr indent="-228600" lvl="0" marL="457200" algn="l">
              <a:spcBef>
                <a:spcPts val="764"/>
              </a:spcBef>
              <a:spcAft>
                <a:spcPts val="0"/>
              </a:spcAft>
              <a:buSzPts val="1493"/>
              <a:buNone/>
              <a:defRPr sz="2133">
                <a:solidFill>
                  <a:schemeClr val="lt1"/>
                </a:solidFill>
              </a:defRPr>
            </a:lvl1pPr>
            <a:lvl2pPr indent="-308610" lvl="1" marL="914400" algn="l">
              <a:spcBef>
                <a:spcPts val="360"/>
              </a:spcBef>
              <a:spcAft>
                <a:spcPts val="0"/>
              </a:spcAft>
              <a:buSzPts val="1260"/>
              <a:buChar char="–"/>
              <a:defRPr/>
            </a:lvl2pPr>
            <a:lvl3pPr indent="-308610" lvl="2" marL="1371600" algn="l">
              <a:spcBef>
                <a:spcPts val="360"/>
              </a:spcBef>
              <a:spcAft>
                <a:spcPts val="0"/>
              </a:spcAft>
              <a:buSzPts val="1260"/>
              <a:buChar char="o"/>
              <a:defRPr/>
            </a:lvl3pPr>
            <a:lvl4pPr indent="-308610" lvl="3" marL="1828800" algn="l">
              <a:spcBef>
                <a:spcPts val="360"/>
              </a:spcBef>
              <a:spcAft>
                <a:spcPts val="0"/>
              </a:spcAft>
              <a:buSzPts val="1260"/>
              <a:buChar char="–"/>
              <a:defRPr/>
            </a:lvl4pPr>
            <a:lvl5pPr indent="-308610" lvl="4" marL="2286000" algn="l">
              <a:spcBef>
                <a:spcPts val="360"/>
              </a:spcBef>
              <a:spcAft>
                <a:spcPts val="0"/>
              </a:spcAft>
              <a:buSzPts val="1260"/>
              <a:buChar char="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pic>
        <p:nvPicPr>
          <p:cNvPr descr="knowledge check white.png" id="442" name="Google Shape;442;p137"/>
          <p:cNvPicPr preferRelativeResize="0"/>
          <p:nvPr/>
        </p:nvPicPr>
        <p:blipFill rotWithShape="1">
          <a:blip r:embed="rId2">
            <a:alphaModFix/>
          </a:blip>
          <a:srcRect b="0" l="0" r="0" t="0"/>
          <a:stretch/>
        </p:blipFill>
        <p:spPr>
          <a:xfrm>
            <a:off x="11697850" y="93135"/>
            <a:ext cx="347908" cy="396680"/>
          </a:xfrm>
          <a:prstGeom prst="rect">
            <a:avLst/>
          </a:prstGeom>
          <a:noFill/>
          <a:ln>
            <a:noFill/>
          </a:ln>
        </p:spPr>
      </p:pic>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lank">
  <p:cSld name="Title blank">
    <p:spTree>
      <p:nvGrpSpPr>
        <p:cNvPr id="443" name="Shape 443"/>
        <p:cNvGrpSpPr/>
        <p:nvPr/>
      </p:nvGrpSpPr>
      <p:grpSpPr>
        <a:xfrm>
          <a:off x="0" y="0"/>
          <a:ext cx="0" cy="0"/>
          <a:chOff x="0" y="0"/>
          <a:chExt cx="0" cy="0"/>
        </a:xfrm>
      </p:grpSpPr>
      <p:sp>
        <p:nvSpPr>
          <p:cNvPr id="444" name="Google Shape;444;p138"/>
          <p:cNvSpPr/>
          <p:nvPr/>
        </p:nvSpPr>
        <p:spPr>
          <a:xfrm>
            <a:off x="0" y="0"/>
            <a:ext cx="12192000" cy="584200"/>
          </a:xfrm>
          <a:prstGeom prst="rect">
            <a:avLst/>
          </a:prstGeom>
          <a:solidFill>
            <a:schemeClr val="accent1"/>
          </a:solidFill>
          <a:ln>
            <a:noFill/>
          </a:ln>
          <a:effectLst>
            <a:outerShdw sx="1000" rotWithShape="0" algn="tl" sy="1000">
              <a:srgbClr val="000000"/>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3200">
              <a:solidFill>
                <a:srgbClr val="FFFFFF"/>
              </a:solidFill>
              <a:latin typeface="Open Sans"/>
              <a:ea typeface="Open Sans"/>
              <a:cs typeface="Open Sans"/>
              <a:sym typeface="Open Sans"/>
            </a:endParaRPr>
          </a:p>
        </p:txBody>
      </p:sp>
      <p:sp>
        <p:nvSpPr>
          <p:cNvPr id="445" name="Google Shape;445;p138"/>
          <p:cNvSpPr txBox="1"/>
          <p:nvPr>
            <p:ph idx="1" type="body"/>
          </p:nvPr>
        </p:nvSpPr>
        <p:spPr>
          <a:xfrm>
            <a:off x="633984" y="685800"/>
            <a:ext cx="10464800" cy="1600200"/>
          </a:xfrm>
          <a:prstGeom prst="rect">
            <a:avLst/>
          </a:prstGeom>
          <a:noFill/>
          <a:ln>
            <a:noFill/>
          </a:ln>
        </p:spPr>
        <p:txBody>
          <a:bodyPr anchorCtr="0" anchor="t" bIns="45700" lIns="91425" spcFirstLastPara="1" rIns="91425" wrap="square" tIns="45700">
            <a:normAutofit/>
          </a:bodyPr>
          <a:lstStyle>
            <a:lvl1pPr indent="-228600" lvl="0" marL="457200" algn="l">
              <a:spcBef>
                <a:spcPts val="764"/>
              </a:spcBef>
              <a:spcAft>
                <a:spcPts val="0"/>
              </a:spcAft>
              <a:buSzPts val="2987"/>
              <a:buNone/>
              <a:defRPr b="0" i="0" sz="4267">
                <a:solidFill>
                  <a:schemeClr val="dk2"/>
                </a:solidFill>
                <a:latin typeface="Open Sans"/>
                <a:ea typeface="Open Sans"/>
                <a:cs typeface="Open Sans"/>
                <a:sym typeface="Open Sans"/>
              </a:defRPr>
            </a:lvl1pPr>
            <a:lvl2pPr indent="-347148" lvl="1" marL="914400" algn="l">
              <a:spcBef>
                <a:spcPts val="533"/>
              </a:spcBef>
              <a:spcAft>
                <a:spcPts val="0"/>
              </a:spcAft>
              <a:buClr>
                <a:schemeClr val="dk2"/>
              </a:buClr>
              <a:buSzPts val="1867"/>
              <a:buFont typeface="Merriweather Sans"/>
              <a:buChar char="&gt;"/>
              <a:defRPr>
                <a:solidFill>
                  <a:schemeClr val="dk2"/>
                </a:solidFill>
              </a:defRPr>
            </a:lvl2pPr>
            <a:lvl3pPr indent="-308610" lvl="2" marL="1371600" algn="l">
              <a:spcBef>
                <a:spcPts val="360"/>
              </a:spcBef>
              <a:spcAft>
                <a:spcPts val="0"/>
              </a:spcAft>
              <a:buSzPts val="1260"/>
              <a:buChar char="o"/>
              <a:defRPr/>
            </a:lvl3pPr>
            <a:lvl4pPr indent="-308610" lvl="3" marL="1828800" algn="l">
              <a:spcBef>
                <a:spcPts val="360"/>
              </a:spcBef>
              <a:spcAft>
                <a:spcPts val="0"/>
              </a:spcAft>
              <a:buSzPts val="1260"/>
              <a:buChar char="–"/>
              <a:defRPr/>
            </a:lvl4pPr>
            <a:lvl5pPr indent="-308610" lvl="4" marL="2286000" algn="l">
              <a:spcBef>
                <a:spcPts val="360"/>
              </a:spcBef>
              <a:spcAft>
                <a:spcPts val="0"/>
              </a:spcAft>
              <a:buSzPts val="1260"/>
              <a:buChar char="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46" name="Google Shape;446;p138"/>
          <p:cNvSpPr txBox="1"/>
          <p:nvPr>
            <p:ph idx="2" type="body"/>
          </p:nvPr>
        </p:nvSpPr>
        <p:spPr>
          <a:xfrm>
            <a:off x="292101" y="76200"/>
            <a:ext cx="8750300" cy="431800"/>
          </a:xfrm>
          <a:prstGeom prst="rect">
            <a:avLst/>
          </a:prstGeom>
          <a:noFill/>
          <a:ln>
            <a:noFill/>
          </a:ln>
        </p:spPr>
        <p:txBody>
          <a:bodyPr anchorCtr="0" anchor="t" bIns="45700" lIns="91425" spcFirstLastPara="1" rIns="91425" wrap="square" tIns="45700">
            <a:noAutofit/>
          </a:bodyPr>
          <a:lstStyle>
            <a:lvl1pPr indent="-228600" lvl="0" marL="457200" algn="l">
              <a:spcBef>
                <a:spcPts val="764"/>
              </a:spcBef>
              <a:spcAft>
                <a:spcPts val="0"/>
              </a:spcAft>
              <a:buSzPts val="1493"/>
              <a:buNone/>
              <a:defRPr sz="2133">
                <a:solidFill>
                  <a:schemeClr val="lt1"/>
                </a:solidFill>
              </a:defRPr>
            </a:lvl1pPr>
            <a:lvl2pPr indent="-308610" lvl="1" marL="914400" algn="l">
              <a:spcBef>
                <a:spcPts val="360"/>
              </a:spcBef>
              <a:spcAft>
                <a:spcPts val="0"/>
              </a:spcAft>
              <a:buSzPts val="1260"/>
              <a:buChar char="–"/>
              <a:defRPr/>
            </a:lvl2pPr>
            <a:lvl3pPr indent="-308610" lvl="2" marL="1371600" algn="l">
              <a:spcBef>
                <a:spcPts val="360"/>
              </a:spcBef>
              <a:spcAft>
                <a:spcPts val="0"/>
              </a:spcAft>
              <a:buSzPts val="1260"/>
              <a:buChar char="o"/>
              <a:defRPr/>
            </a:lvl3pPr>
            <a:lvl4pPr indent="-308610" lvl="3" marL="1828800" algn="l">
              <a:spcBef>
                <a:spcPts val="360"/>
              </a:spcBef>
              <a:spcAft>
                <a:spcPts val="0"/>
              </a:spcAft>
              <a:buSzPts val="1260"/>
              <a:buChar char="–"/>
              <a:defRPr/>
            </a:lvl4pPr>
            <a:lvl5pPr indent="-308610" lvl="4" marL="2286000" algn="l">
              <a:spcBef>
                <a:spcPts val="360"/>
              </a:spcBef>
              <a:spcAft>
                <a:spcPts val="0"/>
              </a:spcAft>
              <a:buSzPts val="1260"/>
              <a:buChar char="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47" name="Google Shape;447;p138"/>
          <p:cNvSpPr txBox="1"/>
          <p:nvPr>
            <p:ph idx="12" type="sldNum"/>
          </p:nvPr>
        </p:nvSpPr>
        <p:spPr>
          <a:xfrm>
            <a:off x="11379200" y="6356351"/>
            <a:ext cx="609600" cy="366183"/>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solidFill>
                  <a:srgbClr val="888888"/>
                </a:solidFill>
              </a:defRPr>
            </a:lvl1pPr>
            <a:lvl2pPr indent="0" lvl="1" marL="0" algn="ctr">
              <a:spcBef>
                <a:spcPts val="0"/>
              </a:spcBef>
              <a:buNone/>
              <a:defRPr>
                <a:solidFill>
                  <a:srgbClr val="888888"/>
                </a:solidFill>
              </a:defRPr>
            </a:lvl2pPr>
            <a:lvl3pPr indent="0" lvl="2" marL="0" algn="ctr">
              <a:spcBef>
                <a:spcPts val="0"/>
              </a:spcBef>
              <a:buNone/>
              <a:defRPr>
                <a:solidFill>
                  <a:srgbClr val="888888"/>
                </a:solidFill>
              </a:defRPr>
            </a:lvl3pPr>
            <a:lvl4pPr indent="0" lvl="3" marL="0" algn="ctr">
              <a:spcBef>
                <a:spcPts val="0"/>
              </a:spcBef>
              <a:buNone/>
              <a:defRPr>
                <a:solidFill>
                  <a:srgbClr val="888888"/>
                </a:solidFill>
              </a:defRPr>
            </a:lvl4pPr>
            <a:lvl5pPr indent="0" lvl="4" marL="0" algn="ctr">
              <a:spcBef>
                <a:spcPts val="0"/>
              </a:spcBef>
              <a:buNone/>
              <a:defRPr>
                <a:solidFill>
                  <a:srgbClr val="888888"/>
                </a:solidFill>
              </a:defRPr>
            </a:lvl5pPr>
            <a:lvl6pPr indent="0" lvl="5" marL="0" algn="ctr">
              <a:spcBef>
                <a:spcPts val="0"/>
              </a:spcBef>
              <a:buNone/>
              <a:defRPr>
                <a:solidFill>
                  <a:srgbClr val="888888"/>
                </a:solidFill>
              </a:defRPr>
            </a:lvl6pPr>
            <a:lvl7pPr indent="0" lvl="6" marL="0" algn="ctr">
              <a:spcBef>
                <a:spcPts val="0"/>
              </a:spcBef>
              <a:buNone/>
              <a:defRPr>
                <a:solidFill>
                  <a:srgbClr val="888888"/>
                </a:solidFill>
              </a:defRPr>
            </a:lvl7pPr>
            <a:lvl8pPr indent="0" lvl="7" marL="0" algn="ctr">
              <a:spcBef>
                <a:spcPts val="0"/>
              </a:spcBef>
              <a:buNone/>
              <a:defRPr>
                <a:solidFill>
                  <a:srgbClr val="888888"/>
                </a:solidFill>
              </a:defRPr>
            </a:lvl8pPr>
            <a:lvl9pPr indent="0" lvl="8" marL="0" algn="ctr">
              <a:spcBef>
                <a:spcPts val="0"/>
              </a:spcBef>
              <a:buNone/>
              <a:defRPr>
                <a:solidFill>
                  <a:srgbClr val="888888"/>
                </a:solidFill>
              </a:defRPr>
            </a:lvl9pPr>
          </a:lstStyle>
          <a:p>
            <a:pPr indent="0" lvl="0" marL="0" rtl="0" algn="ctr">
              <a:spcBef>
                <a:spcPts val="0"/>
              </a:spcBef>
              <a:spcAft>
                <a:spcPts val="0"/>
              </a:spcAft>
              <a:buNone/>
            </a:pPr>
            <a:fld id="{00000000-1234-1234-1234-123412341234}" type="slidenum">
              <a:rPr lang="en-US"/>
              <a:t>‹#›</a:t>
            </a:fld>
            <a:endParaRPr/>
          </a:p>
        </p:txBody>
      </p:sp>
      <p:pic>
        <p:nvPicPr>
          <p:cNvPr descr="Lesson White.png" id="448" name="Google Shape;448;p138"/>
          <p:cNvPicPr preferRelativeResize="0"/>
          <p:nvPr/>
        </p:nvPicPr>
        <p:blipFill rotWithShape="1">
          <a:blip r:embed="rId2">
            <a:alphaModFix/>
          </a:blip>
          <a:srcRect b="0" l="0" r="0" t="0"/>
          <a:stretch/>
        </p:blipFill>
        <p:spPr>
          <a:xfrm>
            <a:off x="11705141" y="128469"/>
            <a:ext cx="276352" cy="345441"/>
          </a:xfrm>
          <a:prstGeom prst="rect">
            <a:avLst/>
          </a:prstGeom>
          <a:noFill/>
          <a:ln>
            <a:noFill/>
          </a:ln>
        </p:spPr>
      </p:pic>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column">
  <p:cSld name="Title 2-column">
    <p:spTree>
      <p:nvGrpSpPr>
        <p:cNvPr id="449" name="Shape 449"/>
        <p:cNvGrpSpPr/>
        <p:nvPr/>
      </p:nvGrpSpPr>
      <p:grpSpPr>
        <a:xfrm>
          <a:off x="0" y="0"/>
          <a:ext cx="0" cy="0"/>
          <a:chOff x="0" y="0"/>
          <a:chExt cx="0" cy="0"/>
        </a:xfrm>
      </p:grpSpPr>
      <p:sp>
        <p:nvSpPr>
          <p:cNvPr id="450" name="Google Shape;450;p139"/>
          <p:cNvSpPr txBox="1"/>
          <p:nvPr>
            <p:ph idx="1" type="body"/>
          </p:nvPr>
        </p:nvSpPr>
        <p:spPr>
          <a:xfrm>
            <a:off x="633984" y="685800"/>
            <a:ext cx="10464800" cy="1600200"/>
          </a:xfrm>
          <a:prstGeom prst="rect">
            <a:avLst/>
          </a:prstGeom>
          <a:noFill/>
          <a:ln>
            <a:noFill/>
          </a:ln>
        </p:spPr>
        <p:txBody>
          <a:bodyPr anchorCtr="0" anchor="t" bIns="45700" lIns="91425" spcFirstLastPara="1" rIns="91425" wrap="square" tIns="45700">
            <a:normAutofit/>
          </a:bodyPr>
          <a:lstStyle>
            <a:lvl1pPr indent="-228600" lvl="0" marL="457200" algn="l">
              <a:spcBef>
                <a:spcPts val="764"/>
              </a:spcBef>
              <a:spcAft>
                <a:spcPts val="0"/>
              </a:spcAft>
              <a:buSzPts val="2987"/>
              <a:buNone/>
              <a:defRPr b="0" i="0" sz="4267">
                <a:solidFill>
                  <a:schemeClr val="dk2"/>
                </a:solidFill>
                <a:latin typeface="Open Sans"/>
                <a:ea typeface="Open Sans"/>
                <a:cs typeface="Open Sans"/>
                <a:sym typeface="Open Sans"/>
              </a:defRPr>
            </a:lvl1pPr>
            <a:lvl2pPr indent="-347148" lvl="1" marL="914400" algn="l">
              <a:spcBef>
                <a:spcPts val="533"/>
              </a:spcBef>
              <a:spcAft>
                <a:spcPts val="0"/>
              </a:spcAft>
              <a:buClr>
                <a:schemeClr val="dk2"/>
              </a:buClr>
              <a:buSzPts val="1867"/>
              <a:buFont typeface="Merriweather Sans"/>
              <a:buChar char="&gt;"/>
              <a:defRPr>
                <a:solidFill>
                  <a:schemeClr val="dk2"/>
                </a:solidFill>
              </a:defRPr>
            </a:lvl2pPr>
            <a:lvl3pPr indent="-308610" lvl="2" marL="1371600" algn="l">
              <a:spcBef>
                <a:spcPts val="360"/>
              </a:spcBef>
              <a:spcAft>
                <a:spcPts val="0"/>
              </a:spcAft>
              <a:buSzPts val="1260"/>
              <a:buChar char="o"/>
              <a:defRPr/>
            </a:lvl3pPr>
            <a:lvl4pPr indent="-308610" lvl="3" marL="1828800" algn="l">
              <a:spcBef>
                <a:spcPts val="360"/>
              </a:spcBef>
              <a:spcAft>
                <a:spcPts val="0"/>
              </a:spcAft>
              <a:buSzPts val="1260"/>
              <a:buChar char="–"/>
              <a:defRPr/>
            </a:lvl4pPr>
            <a:lvl5pPr indent="-308610" lvl="4" marL="2286000" algn="l">
              <a:spcBef>
                <a:spcPts val="360"/>
              </a:spcBef>
              <a:spcAft>
                <a:spcPts val="0"/>
              </a:spcAft>
              <a:buSzPts val="1260"/>
              <a:buChar char="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51" name="Google Shape;451;p139"/>
          <p:cNvSpPr txBox="1"/>
          <p:nvPr>
            <p:ph idx="12" type="sldNum"/>
          </p:nvPr>
        </p:nvSpPr>
        <p:spPr>
          <a:xfrm>
            <a:off x="11379200" y="6356351"/>
            <a:ext cx="609600" cy="366183"/>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solidFill>
                  <a:srgbClr val="888888"/>
                </a:solidFill>
              </a:defRPr>
            </a:lvl1pPr>
            <a:lvl2pPr indent="0" lvl="1" marL="0" algn="ctr">
              <a:spcBef>
                <a:spcPts val="0"/>
              </a:spcBef>
              <a:buNone/>
              <a:defRPr>
                <a:solidFill>
                  <a:srgbClr val="888888"/>
                </a:solidFill>
              </a:defRPr>
            </a:lvl2pPr>
            <a:lvl3pPr indent="0" lvl="2" marL="0" algn="ctr">
              <a:spcBef>
                <a:spcPts val="0"/>
              </a:spcBef>
              <a:buNone/>
              <a:defRPr>
                <a:solidFill>
                  <a:srgbClr val="888888"/>
                </a:solidFill>
              </a:defRPr>
            </a:lvl3pPr>
            <a:lvl4pPr indent="0" lvl="3" marL="0" algn="ctr">
              <a:spcBef>
                <a:spcPts val="0"/>
              </a:spcBef>
              <a:buNone/>
              <a:defRPr>
                <a:solidFill>
                  <a:srgbClr val="888888"/>
                </a:solidFill>
              </a:defRPr>
            </a:lvl4pPr>
            <a:lvl5pPr indent="0" lvl="4" marL="0" algn="ctr">
              <a:spcBef>
                <a:spcPts val="0"/>
              </a:spcBef>
              <a:buNone/>
              <a:defRPr>
                <a:solidFill>
                  <a:srgbClr val="888888"/>
                </a:solidFill>
              </a:defRPr>
            </a:lvl5pPr>
            <a:lvl6pPr indent="0" lvl="5" marL="0" algn="ctr">
              <a:spcBef>
                <a:spcPts val="0"/>
              </a:spcBef>
              <a:buNone/>
              <a:defRPr>
                <a:solidFill>
                  <a:srgbClr val="888888"/>
                </a:solidFill>
              </a:defRPr>
            </a:lvl6pPr>
            <a:lvl7pPr indent="0" lvl="6" marL="0" algn="ctr">
              <a:spcBef>
                <a:spcPts val="0"/>
              </a:spcBef>
              <a:buNone/>
              <a:defRPr>
                <a:solidFill>
                  <a:srgbClr val="888888"/>
                </a:solidFill>
              </a:defRPr>
            </a:lvl7pPr>
            <a:lvl8pPr indent="0" lvl="7" marL="0" algn="ctr">
              <a:spcBef>
                <a:spcPts val="0"/>
              </a:spcBef>
              <a:buNone/>
              <a:defRPr>
                <a:solidFill>
                  <a:srgbClr val="888888"/>
                </a:solidFill>
              </a:defRPr>
            </a:lvl8pPr>
            <a:lvl9pPr indent="0" lvl="8" marL="0" algn="ctr">
              <a:spcBef>
                <a:spcPts val="0"/>
              </a:spcBef>
              <a:buNone/>
              <a:defRPr>
                <a:solidFill>
                  <a:srgbClr val="888888"/>
                </a:solidFill>
              </a:defRPr>
            </a:lvl9pPr>
          </a:lstStyle>
          <a:p>
            <a:pPr indent="0" lvl="0" marL="0" rtl="0" algn="ctr">
              <a:spcBef>
                <a:spcPts val="0"/>
              </a:spcBef>
              <a:spcAft>
                <a:spcPts val="0"/>
              </a:spcAft>
              <a:buNone/>
            </a:pPr>
            <a:fld id="{00000000-1234-1234-1234-123412341234}" type="slidenum">
              <a:rPr lang="en-US"/>
              <a:t>‹#›</a:t>
            </a:fld>
            <a:endParaRPr/>
          </a:p>
        </p:txBody>
      </p:sp>
      <p:sp>
        <p:nvSpPr>
          <p:cNvPr id="452" name="Google Shape;452;p139"/>
          <p:cNvSpPr txBox="1"/>
          <p:nvPr>
            <p:ph idx="2" type="body"/>
          </p:nvPr>
        </p:nvSpPr>
        <p:spPr>
          <a:xfrm>
            <a:off x="609600" y="2311400"/>
            <a:ext cx="5181600" cy="3962400"/>
          </a:xfrm>
          <a:prstGeom prst="rect">
            <a:avLst/>
          </a:prstGeom>
          <a:noFill/>
          <a:ln>
            <a:noFill/>
          </a:ln>
        </p:spPr>
        <p:txBody>
          <a:bodyPr anchorCtr="0" anchor="t" bIns="45700" lIns="91425" spcFirstLastPara="1" rIns="91425" wrap="square" tIns="45700">
            <a:normAutofit/>
          </a:bodyPr>
          <a:lstStyle>
            <a:lvl1pPr indent="-308610" lvl="0" marL="457200" algn="l">
              <a:spcBef>
                <a:spcPts val="764"/>
              </a:spcBef>
              <a:spcAft>
                <a:spcPts val="0"/>
              </a:spcAft>
              <a:buSzPts val="1260"/>
              <a:buChar char="•"/>
              <a:defRPr/>
            </a:lvl1pPr>
            <a:lvl2pPr indent="-308610" lvl="1" marL="914400" algn="l">
              <a:spcBef>
                <a:spcPts val="360"/>
              </a:spcBef>
              <a:spcAft>
                <a:spcPts val="0"/>
              </a:spcAft>
              <a:buSzPts val="1260"/>
              <a:buChar char="–"/>
              <a:defRPr/>
            </a:lvl2pPr>
            <a:lvl3pPr indent="-308610" lvl="2" marL="1371600" algn="l">
              <a:spcBef>
                <a:spcPts val="360"/>
              </a:spcBef>
              <a:spcAft>
                <a:spcPts val="0"/>
              </a:spcAft>
              <a:buSzPts val="1260"/>
              <a:buChar char="o"/>
              <a:defRPr/>
            </a:lvl3pPr>
            <a:lvl4pPr indent="-308610" lvl="3" marL="1828800" algn="l">
              <a:spcBef>
                <a:spcPts val="360"/>
              </a:spcBef>
              <a:spcAft>
                <a:spcPts val="0"/>
              </a:spcAft>
              <a:buSzPts val="1260"/>
              <a:buChar char="–"/>
              <a:defRPr/>
            </a:lvl4pPr>
            <a:lvl5pPr indent="-308610" lvl="4" marL="2286000" algn="l">
              <a:spcBef>
                <a:spcPts val="360"/>
              </a:spcBef>
              <a:spcAft>
                <a:spcPts val="0"/>
              </a:spcAft>
              <a:buSzPts val="1260"/>
              <a:buChar char="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53" name="Google Shape;453;p139"/>
          <p:cNvSpPr txBox="1"/>
          <p:nvPr>
            <p:ph idx="3" type="body"/>
          </p:nvPr>
        </p:nvSpPr>
        <p:spPr>
          <a:xfrm>
            <a:off x="5892800" y="2311400"/>
            <a:ext cx="5181600" cy="3962400"/>
          </a:xfrm>
          <a:prstGeom prst="rect">
            <a:avLst/>
          </a:prstGeom>
          <a:noFill/>
          <a:ln>
            <a:noFill/>
          </a:ln>
        </p:spPr>
        <p:txBody>
          <a:bodyPr anchorCtr="0" anchor="t" bIns="45700" lIns="91425" spcFirstLastPara="1" rIns="91425" wrap="square" tIns="45700">
            <a:normAutofit/>
          </a:bodyPr>
          <a:lstStyle>
            <a:lvl1pPr indent="-308610" lvl="0" marL="457200" algn="l">
              <a:spcBef>
                <a:spcPts val="764"/>
              </a:spcBef>
              <a:spcAft>
                <a:spcPts val="0"/>
              </a:spcAft>
              <a:buSzPts val="1260"/>
              <a:buChar char="•"/>
              <a:defRPr/>
            </a:lvl1pPr>
            <a:lvl2pPr indent="-308610" lvl="1" marL="914400" algn="l">
              <a:spcBef>
                <a:spcPts val="360"/>
              </a:spcBef>
              <a:spcAft>
                <a:spcPts val="0"/>
              </a:spcAft>
              <a:buSzPts val="1260"/>
              <a:buChar char="–"/>
              <a:defRPr/>
            </a:lvl2pPr>
            <a:lvl3pPr indent="-308610" lvl="2" marL="1371600" algn="l">
              <a:spcBef>
                <a:spcPts val="360"/>
              </a:spcBef>
              <a:spcAft>
                <a:spcPts val="0"/>
              </a:spcAft>
              <a:buSzPts val="1260"/>
              <a:buChar char="o"/>
              <a:defRPr/>
            </a:lvl3pPr>
            <a:lvl4pPr indent="-308610" lvl="3" marL="1828800" algn="l">
              <a:spcBef>
                <a:spcPts val="360"/>
              </a:spcBef>
              <a:spcAft>
                <a:spcPts val="0"/>
              </a:spcAft>
              <a:buSzPts val="1260"/>
              <a:buChar char="–"/>
              <a:defRPr/>
            </a:lvl4pPr>
            <a:lvl5pPr indent="-308610" lvl="4" marL="2286000" algn="l">
              <a:spcBef>
                <a:spcPts val="360"/>
              </a:spcBef>
              <a:spcAft>
                <a:spcPts val="0"/>
              </a:spcAft>
              <a:buSzPts val="1260"/>
              <a:buChar char="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54" name="Google Shape;454;p139"/>
          <p:cNvSpPr txBox="1"/>
          <p:nvPr>
            <p:ph idx="4" type="body"/>
          </p:nvPr>
        </p:nvSpPr>
        <p:spPr>
          <a:xfrm>
            <a:off x="292101" y="76200"/>
            <a:ext cx="8750300" cy="431800"/>
          </a:xfrm>
          <a:prstGeom prst="rect">
            <a:avLst/>
          </a:prstGeom>
          <a:noFill/>
          <a:ln>
            <a:noFill/>
          </a:ln>
        </p:spPr>
        <p:txBody>
          <a:bodyPr anchorCtr="0" anchor="t" bIns="45700" lIns="91425" spcFirstLastPara="1" rIns="91425" wrap="square" tIns="45700">
            <a:noAutofit/>
          </a:bodyPr>
          <a:lstStyle>
            <a:lvl1pPr indent="-228600" lvl="0" marL="457200" algn="l">
              <a:spcBef>
                <a:spcPts val="764"/>
              </a:spcBef>
              <a:spcAft>
                <a:spcPts val="0"/>
              </a:spcAft>
              <a:buSzPts val="1493"/>
              <a:buNone/>
              <a:defRPr sz="2133">
                <a:solidFill>
                  <a:schemeClr val="lt1"/>
                </a:solidFill>
              </a:defRPr>
            </a:lvl1pPr>
            <a:lvl2pPr indent="-308610" lvl="1" marL="914400" algn="l">
              <a:spcBef>
                <a:spcPts val="360"/>
              </a:spcBef>
              <a:spcAft>
                <a:spcPts val="0"/>
              </a:spcAft>
              <a:buSzPts val="1260"/>
              <a:buChar char="–"/>
              <a:defRPr/>
            </a:lvl2pPr>
            <a:lvl3pPr indent="-308610" lvl="2" marL="1371600" algn="l">
              <a:spcBef>
                <a:spcPts val="360"/>
              </a:spcBef>
              <a:spcAft>
                <a:spcPts val="0"/>
              </a:spcAft>
              <a:buSzPts val="1260"/>
              <a:buChar char="o"/>
              <a:defRPr/>
            </a:lvl3pPr>
            <a:lvl4pPr indent="-308610" lvl="3" marL="1828800" algn="l">
              <a:spcBef>
                <a:spcPts val="360"/>
              </a:spcBef>
              <a:spcAft>
                <a:spcPts val="0"/>
              </a:spcAft>
              <a:buSzPts val="1260"/>
              <a:buChar char="–"/>
              <a:defRPr/>
            </a:lvl4pPr>
            <a:lvl5pPr indent="-308610" lvl="4" marL="2286000" algn="l">
              <a:spcBef>
                <a:spcPts val="360"/>
              </a:spcBef>
              <a:spcAft>
                <a:spcPts val="0"/>
              </a:spcAft>
              <a:buSzPts val="1260"/>
              <a:buChar char="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I Conf Title Only">
  <p:cSld name="NI Conf Title Only">
    <p:spTree>
      <p:nvGrpSpPr>
        <p:cNvPr id="455" name="Shape 455"/>
        <p:cNvGrpSpPr/>
        <p:nvPr/>
      </p:nvGrpSpPr>
      <p:grpSpPr>
        <a:xfrm>
          <a:off x="0" y="0"/>
          <a:ext cx="0" cy="0"/>
          <a:chOff x="0" y="0"/>
          <a:chExt cx="0" cy="0"/>
        </a:xfrm>
      </p:grpSpPr>
      <p:sp>
        <p:nvSpPr>
          <p:cNvPr id="456" name="Google Shape;456;p140"/>
          <p:cNvSpPr txBox="1"/>
          <p:nvPr>
            <p:ph type="title"/>
          </p:nvPr>
        </p:nvSpPr>
        <p:spPr>
          <a:xfrm>
            <a:off x="631926" y="559913"/>
            <a:ext cx="10893337" cy="964092"/>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7" name="Shape 457"/>
        <p:cNvGrpSpPr/>
        <p:nvPr/>
      </p:nvGrpSpPr>
      <p:grpSpPr>
        <a:xfrm>
          <a:off x="0" y="0"/>
          <a:ext cx="0" cy="0"/>
          <a:chOff x="0" y="0"/>
          <a:chExt cx="0" cy="0"/>
        </a:xfrm>
      </p:grpSpPr>
      <p:sp>
        <p:nvSpPr>
          <p:cNvPr id="458" name="Google Shape;458;p141"/>
          <p:cNvSpPr txBox="1"/>
          <p:nvPr>
            <p:ph type="title"/>
          </p:nvPr>
        </p:nvSpPr>
        <p:spPr>
          <a:xfrm>
            <a:off x="631926" y="559913"/>
            <a:ext cx="10893337" cy="964092"/>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External Title and Content">
  <p:cSld name="1_External Title and Content">
    <p:spTree>
      <p:nvGrpSpPr>
        <p:cNvPr id="459" name="Shape 459"/>
        <p:cNvGrpSpPr/>
        <p:nvPr/>
      </p:nvGrpSpPr>
      <p:grpSpPr>
        <a:xfrm>
          <a:off x="0" y="0"/>
          <a:ext cx="0" cy="0"/>
          <a:chOff x="0" y="0"/>
          <a:chExt cx="0" cy="0"/>
        </a:xfrm>
      </p:grpSpPr>
      <p:sp>
        <p:nvSpPr>
          <p:cNvPr id="460" name="Google Shape;460;p142"/>
          <p:cNvSpPr txBox="1"/>
          <p:nvPr>
            <p:ph idx="1" type="body"/>
          </p:nvPr>
        </p:nvSpPr>
        <p:spPr>
          <a:xfrm>
            <a:off x="603252" y="1471613"/>
            <a:ext cx="10993965" cy="4598779"/>
          </a:xfrm>
          <a:prstGeom prst="rect">
            <a:avLst/>
          </a:prstGeom>
          <a:noFill/>
          <a:ln>
            <a:noFill/>
          </a:ln>
        </p:spPr>
        <p:txBody>
          <a:bodyPr anchorCtr="0" anchor="t" bIns="45700" lIns="91425" spcFirstLastPara="1" rIns="91425" wrap="square" tIns="45700">
            <a:normAutofit/>
          </a:bodyPr>
          <a:lstStyle>
            <a:lvl1pPr indent="-370840" lvl="0" marL="457200" algn="l">
              <a:spcBef>
                <a:spcPts val="764"/>
              </a:spcBef>
              <a:spcAft>
                <a:spcPts val="0"/>
              </a:spcAft>
              <a:buSzPts val="2240"/>
              <a:buChar char="•"/>
              <a:defRPr>
                <a:latin typeface="Open Sans"/>
                <a:ea typeface="Open Sans"/>
                <a:cs typeface="Open Sans"/>
                <a:sym typeface="Open Sans"/>
              </a:defRPr>
            </a:lvl1pPr>
            <a:lvl2pPr indent="-347148" lvl="1" marL="914400" algn="l">
              <a:spcBef>
                <a:spcPts val="533"/>
              </a:spcBef>
              <a:spcAft>
                <a:spcPts val="0"/>
              </a:spcAft>
              <a:buSzPts val="1867"/>
              <a:buChar char="–"/>
              <a:defRPr>
                <a:latin typeface="Open Sans"/>
                <a:ea typeface="Open Sans"/>
                <a:cs typeface="Open Sans"/>
                <a:sym typeface="Open Sans"/>
              </a:defRPr>
            </a:lvl2pPr>
            <a:lvl3pPr indent="-335280" lvl="2" marL="1371600" algn="l">
              <a:spcBef>
                <a:spcPts val="480"/>
              </a:spcBef>
              <a:spcAft>
                <a:spcPts val="0"/>
              </a:spcAft>
              <a:buSzPts val="1680"/>
              <a:buChar char="o"/>
              <a:defRPr>
                <a:latin typeface="Open Sans"/>
                <a:ea typeface="Open Sans"/>
                <a:cs typeface="Open Sans"/>
                <a:sym typeface="Open Sans"/>
              </a:defRPr>
            </a:lvl3pPr>
            <a:lvl4pPr indent="-311588" lvl="3" marL="1828800" algn="l">
              <a:spcBef>
                <a:spcPts val="373"/>
              </a:spcBef>
              <a:spcAft>
                <a:spcPts val="0"/>
              </a:spcAft>
              <a:buSzPts val="1307"/>
              <a:buChar char="–"/>
              <a:defRPr sz="1867">
                <a:latin typeface="Open Sans"/>
                <a:ea typeface="Open Sans"/>
                <a:cs typeface="Open Sans"/>
                <a:sym typeface="Open Sans"/>
              </a:defRPr>
            </a:lvl4pPr>
            <a:lvl5pPr indent="-311588" lvl="4" marL="2286000" algn="l">
              <a:spcBef>
                <a:spcPts val="373"/>
              </a:spcBef>
              <a:spcAft>
                <a:spcPts val="0"/>
              </a:spcAft>
              <a:buSzPts val="1307"/>
              <a:buChar char="o"/>
              <a:defRPr sz="1867">
                <a:latin typeface="Open Sans"/>
                <a:ea typeface="Open Sans"/>
                <a:cs typeface="Open Sans"/>
                <a:sym typeface="Open Sans"/>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61" name="Google Shape;461;p142"/>
          <p:cNvSpPr txBox="1"/>
          <p:nvPr>
            <p:ph idx="2" type="body"/>
          </p:nvPr>
        </p:nvSpPr>
        <p:spPr>
          <a:xfrm>
            <a:off x="597254" y="878996"/>
            <a:ext cx="10999965" cy="436245"/>
          </a:xfrm>
          <a:prstGeom prst="rect">
            <a:avLst/>
          </a:prstGeom>
          <a:noFill/>
          <a:ln>
            <a:noFill/>
          </a:ln>
        </p:spPr>
        <p:txBody>
          <a:bodyPr anchorCtr="0" anchor="t" bIns="45700" lIns="91425" spcFirstLastPara="1" rIns="91425" wrap="square" tIns="45700">
            <a:normAutofit/>
          </a:bodyPr>
          <a:lstStyle>
            <a:lvl1pPr indent="-228600" lvl="0" marL="457200" marR="0" algn="l">
              <a:lnSpc>
                <a:spcPct val="100000"/>
              </a:lnSpc>
              <a:spcBef>
                <a:spcPts val="764"/>
              </a:spcBef>
              <a:spcAft>
                <a:spcPts val="0"/>
              </a:spcAft>
              <a:buClr>
                <a:srgbClr val="7F7F7F"/>
              </a:buClr>
              <a:buSzPts val="2240"/>
              <a:buFont typeface="Open Sans"/>
              <a:buNone/>
              <a:defRPr>
                <a:solidFill>
                  <a:srgbClr val="7A7A7A"/>
                </a:solidFill>
              </a:defRPr>
            </a:lvl1pPr>
            <a:lvl2pPr indent="-308610" lvl="1" marL="914400" algn="l">
              <a:spcBef>
                <a:spcPts val="360"/>
              </a:spcBef>
              <a:spcAft>
                <a:spcPts val="0"/>
              </a:spcAft>
              <a:buSzPts val="1260"/>
              <a:buChar char="–"/>
              <a:defRPr/>
            </a:lvl2pPr>
            <a:lvl3pPr indent="-308610" lvl="2" marL="1371600" algn="l">
              <a:spcBef>
                <a:spcPts val="360"/>
              </a:spcBef>
              <a:spcAft>
                <a:spcPts val="0"/>
              </a:spcAft>
              <a:buSzPts val="1260"/>
              <a:buChar char="o"/>
              <a:defRPr/>
            </a:lvl3pPr>
            <a:lvl4pPr indent="-308610" lvl="3" marL="1828800" algn="l">
              <a:spcBef>
                <a:spcPts val="360"/>
              </a:spcBef>
              <a:spcAft>
                <a:spcPts val="0"/>
              </a:spcAft>
              <a:buSzPts val="1260"/>
              <a:buChar char="–"/>
              <a:defRPr/>
            </a:lvl4pPr>
            <a:lvl5pPr indent="-308610" lvl="4" marL="2286000" algn="l">
              <a:spcBef>
                <a:spcPts val="360"/>
              </a:spcBef>
              <a:spcAft>
                <a:spcPts val="0"/>
              </a:spcAft>
              <a:buSzPts val="1260"/>
              <a:buChar char="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62" name="Google Shape;462;p142"/>
          <p:cNvSpPr txBox="1"/>
          <p:nvPr>
            <p:ph type="title"/>
          </p:nvPr>
        </p:nvSpPr>
        <p:spPr>
          <a:xfrm>
            <a:off x="603253" y="335280"/>
            <a:ext cx="10993967" cy="53848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 Conf Title Only">
  <p:cSld name="Cust Conf Title Only">
    <p:spTree>
      <p:nvGrpSpPr>
        <p:cNvPr id="463" name="Shape 463"/>
        <p:cNvGrpSpPr/>
        <p:nvPr/>
      </p:nvGrpSpPr>
      <p:grpSpPr>
        <a:xfrm>
          <a:off x="0" y="0"/>
          <a:ext cx="0" cy="0"/>
          <a:chOff x="0" y="0"/>
          <a:chExt cx="0" cy="0"/>
        </a:xfrm>
      </p:grpSpPr>
      <p:sp>
        <p:nvSpPr>
          <p:cNvPr id="464" name="Google Shape;464;p143"/>
          <p:cNvSpPr txBox="1"/>
          <p:nvPr>
            <p:ph type="title"/>
          </p:nvPr>
        </p:nvSpPr>
        <p:spPr>
          <a:xfrm>
            <a:off x="631926" y="559913"/>
            <a:ext cx="10893337" cy="964092"/>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xternal Title and Content" type="obj">
  <p:cSld name="OBJECT">
    <p:spTree>
      <p:nvGrpSpPr>
        <p:cNvPr id="465" name="Shape 465"/>
        <p:cNvGrpSpPr/>
        <p:nvPr/>
      </p:nvGrpSpPr>
      <p:grpSpPr>
        <a:xfrm>
          <a:off x="0" y="0"/>
          <a:ext cx="0" cy="0"/>
          <a:chOff x="0" y="0"/>
          <a:chExt cx="0" cy="0"/>
        </a:xfrm>
      </p:grpSpPr>
      <p:sp>
        <p:nvSpPr>
          <p:cNvPr id="466" name="Google Shape;466;p144"/>
          <p:cNvSpPr txBox="1"/>
          <p:nvPr>
            <p:ph type="title"/>
          </p:nvPr>
        </p:nvSpPr>
        <p:spPr>
          <a:xfrm>
            <a:off x="631926" y="559913"/>
            <a:ext cx="10893337" cy="964092"/>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7" name="Google Shape;467;p144"/>
          <p:cNvSpPr txBox="1"/>
          <p:nvPr>
            <p:ph idx="1" type="body"/>
          </p:nvPr>
        </p:nvSpPr>
        <p:spPr>
          <a:xfrm>
            <a:off x="637778" y="1121384"/>
            <a:ext cx="10887473" cy="4949008"/>
          </a:xfrm>
          <a:prstGeom prst="rect">
            <a:avLst/>
          </a:prstGeom>
          <a:noFill/>
          <a:ln>
            <a:noFill/>
          </a:ln>
        </p:spPr>
        <p:txBody>
          <a:bodyPr anchorCtr="0" anchor="t" bIns="45700" lIns="91425" spcFirstLastPara="1" rIns="91425" wrap="square" tIns="45700">
            <a:normAutofit/>
          </a:bodyPr>
          <a:lstStyle>
            <a:lvl1pPr indent="-370840" lvl="0" marL="457200" algn="l">
              <a:spcBef>
                <a:spcPts val="764"/>
              </a:spcBef>
              <a:spcAft>
                <a:spcPts val="0"/>
              </a:spcAft>
              <a:buSzPts val="2240"/>
              <a:buChar char="•"/>
              <a:defRPr b="0" i="0">
                <a:latin typeface="Open Sans"/>
                <a:ea typeface="Open Sans"/>
                <a:cs typeface="Open Sans"/>
                <a:sym typeface="Open Sans"/>
              </a:defRPr>
            </a:lvl1pPr>
            <a:lvl2pPr indent="-347148" lvl="1" marL="914400" algn="l">
              <a:spcBef>
                <a:spcPts val="533"/>
              </a:spcBef>
              <a:spcAft>
                <a:spcPts val="0"/>
              </a:spcAft>
              <a:buSzPts val="1867"/>
              <a:buChar char="–"/>
              <a:defRPr b="0" i="0">
                <a:latin typeface="Open Sans"/>
                <a:ea typeface="Open Sans"/>
                <a:cs typeface="Open Sans"/>
                <a:sym typeface="Open Sans"/>
              </a:defRPr>
            </a:lvl2pPr>
            <a:lvl3pPr indent="-335280" lvl="2" marL="1371600" algn="l">
              <a:spcBef>
                <a:spcPts val="480"/>
              </a:spcBef>
              <a:spcAft>
                <a:spcPts val="0"/>
              </a:spcAft>
              <a:buSzPts val="1680"/>
              <a:buChar char="o"/>
              <a:defRPr b="0" i="0">
                <a:latin typeface="Open Sans"/>
                <a:ea typeface="Open Sans"/>
                <a:cs typeface="Open Sans"/>
                <a:sym typeface="Open Sans"/>
              </a:defRPr>
            </a:lvl3pPr>
            <a:lvl4pPr indent="-311588" lvl="3" marL="1828800" algn="l">
              <a:spcBef>
                <a:spcPts val="373"/>
              </a:spcBef>
              <a:spcAft>
                <a:spcPts val="0"/>
              </a:spcAft>
              <a:buSzPts val="1307"/>
              <a:buChar char="–"/>
              <a:defRPr b="0" i="0" sz="1867">
                <a:latin typeface="Open Sans"/>
                <a:ea typeface="Open Sans"/>
                <a:cs typeface="Open Sans"/>
                <a:sym typeface="Open Sans"/>
              </a:defRPr>
            </a:lvl4pPr>
            <a:lvl5pPr indent="-311588" lvl="4" marL="2286000" algn="l">
              <a:spcBef>
                <a:spcPts val="373"/>
              </a:spcBef>
              <a:spcAft>
                <a:spcPts val="0"/>
              </a:spcAft>
              <a:buSzPts val="1307"/>
              <a:buChar char="o"/>
              <a:defRPr sz="1867">
                <a:latin typeface="Open Sans"/>
                <a:ea typeface="Open Sans"/>
                <a:cs typeface="Open Sans"/>
                <a:sym typeface="Open Sans"/>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xternal Title Only">
  <p:cSld name="External Title Only">
    <p:spTree>
      <p:nvGrpSpPr>
        <p:cNvPr id="468" name="Shape 468"/>
        <p:cNvGrpSpPr/>
        <p:nvPr/>
      </p:nvGrpSpPr>
      <p:grpSpPr>
        <a:xfrm>
          <a:off x="0" y="0"/>
          <a:ext cx="0" cy="0"/>
          <a:chOff x="0" y="0"/>
          <a:chExt cx="0" cy="0"/>
        </a:xfrm>
      </p:grpSpPr>
      <p:sp>
        <p:nvSpPr>
          <p:cNvPr id="469" name="Google Shape;469;p145"/>
          <p:cNvSpPr txBox="1"/>
          <p:nvPr>
            <p:ph type="title"/>
          </p:nvPr>
        </p:nvSpPr>
        <p:spPr>
          <a:xfrm>
            <a:off x="631926" y="559913"/>
            <a:ext cx="10893337" cy="964092"/>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sson Title - alternate" showMasterSp="0">
  <p:cSld name="Lesson Title - alternate">
    <p:spTree>
      <p:nvGrpSpPr>
        <p:cNvPr id="52" name="Shape 52"/>
        <p:cNvGrpSpPr/>
        <p:nvPr/>
      </p:nvGrpSpPr>
      <p:grpSpPr>
        <a:xfrm>
          <a:off x="0" y="0"/>
          <a:ext cx="0" cy="0"/>
          <a:chOff x="0" y="0"/>
          <a:chExt cx="0" cy="0"/>
        </a:xfrm>
      </p:grpSpPr>
      <p:pic>
        <p:nvPicPr>
          <p:cNvPr descr="lesson_white-04.png" id="53" name="Google Shape;53;p81"/>
          <p:cNvPicPr preferRelativeResize="0"/>
          <p:nvPr/>
        </p:nvPicPr>
        <p:blipFill rotWithShape="1">
          <a:blip r:embed="rId2">
            <a:alphaModFix/>
          </a:blip>
          <a:srcRect b="0" l="0" r="0" t="0"/>
          <a:stretch/>
        </p:blipFill>
        <p:spPr>
          <a:xfrm>
            <a:off x="10566401" y="6"/>
            <a:ext cx="1540584" cy="1698593"/>
          </a:xfrm>
          <a:prstGeom prst="rect">
            <a:avLst/>
          </a:prstGeom>
          <a:noFill/>
          <a:ln>
            <a:noFill/>
          </a:ln>
        </p:spPr>
      </p:pic>
      <p:sp>
        <p:nvSpPr>
          <p:cNvPr id="54" name="Google Shape;54;p81"/>
          <p:cNvSpPr txBox="1"/>
          <p:nvPr>
            <p:ph idx="1" type="body"/>
          </p:nvPr>
        </p:nvSpPr>
        <p:spPr>
          <a:xfrm>
            <a:off x="1016000" y="2717800"/>
            <a:ext cx="9287933" cy="1117600"/>
          </a:xfrm>
          <a:prstGeom prst="rect">
            <a:avLst/>
          </a:prstGeom>
          <a:noFill/>
          <a:ln>
            <a:noFill/>
          </a:ln>
        </p:spPr>
        <p:txBody>
          <a:bodyPr anchorCtr="0" anchor="t" bIns="45700" lIns="91425" spcFirstLastPara="1" rIns="91425" wrap="square" tIns="45700">
            <a:noAutofit/>
          </a:bodyPr>
          <a:lstStyle>
            <a:lvl1pPr indent="-228600" lvl="0" marL="457200" algn="l">
              <a:spcBef>
                <a:spcPts val="764"/>
              </a:spcBef>
              <a:spcAft>
                <a:spcPts val="0"/>
              </a:spcAft>
              <a:buSzPts val="1867"/>
              <a:buNone/>
              <a:defRPr b="0" i="0" sz="2667">
                <a:solidFill>
                  <a:schemeClr val="lt1"/>
                </a:solidFill>
                <a:latin typeface="Open Sans"/>
                <a:ea typeface="Open Sans"/>
                <a:cs typeface="Open Sans"/>
                <a:sym typeface="Open Sans"/>
              </a:defRPr>
            </a:lvl1pPr>
            <a:lvl2pPr indent="-308610" lvl="1" marL="914400" algn="l">
              <a:spcBef>
                <a:spcPts val="360"/>
              </a:spcBef>
              <a:spcAft>
                <a:spcPts val="0"/>
              </a:spcAft>
              <a:buSzPts val="1260"/>
              <a:buChar char="–"/>
              <a:defRPr/>
            </a:lvl2pPr>
            <a:lvl3pPr indent="-308610" lvl="2" marL="1371600" algn="l">
              <a:spcBef>
                <a:spcPts val="360"/>
              </a:spcBef>
              <a:spcAft>
                <a:spcPts val="0"/>
              </a:spcAft>
              <a:buSzPts val="1260"/>
              <a:buChar char="o"/>
              <a:defRPr/>
            </a:lvl3pPr>
            <a:lvl4pPr indent="-308610" lvl="3" marL="1828800" algn="l">
              <a:spcBef>
                <a:spcPts val="360"/>
              </a:spcBef>
              <a:spcAft>
                <a:spcPts val="0"/>
              </a:spcAft>
              <a:buSzPts val="1260"/>
              <a:buChar char="–"/>
              <a:defRPr/>
            </a:lvl4pPr>
            <a:lvl5pPr indent="-308610" lvl="4" marL="2286000" algn="l">
              <a:spcBef>
                <a:spcPts val="360"/>
              </a:spcBef>
              <a:spcAft>
                <a:spcPts val="0"/>
              </a:spcAft>
              <a:buSzPts val="1260"/>
              <a:buChar char="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55" name="Google Shape;55;p81"/>
          <p:cNvSpPr txBox="1"/>
          <p:nvPr>
            <p:ph idx="12" type="sldNum"/>
          </p:nvPr>
        </p:nvSpPr>
        <p:spPr>
          <a:xfrm>
            <a:off x="11379200" y="6356351"/>
            <a:ext cx="609600" cy="366183"/>
          </a:xfrm>
          <a:prstGeom prst="rect">
            <a:avLst/>
          </a:prstGeom>
          <a:noFill/>
          <a:ln>
            <a:noFill/>
          </a:ln>
        </p:spPr>
        <p:txBody>
          <a:bodyPr anchorCtr="0" anchor="ctr" bIns="45700" lIns="91425" spcFirstLastPara="1" rIns="91425" wrap="square" tIns="45700">
            <a:noAutofit/>
          </a:bodyPr>
          <a:lstStyle>
            <a:lvl1pPr indent="0" lvl="0" marL="0" marR="0" algn="ctr">
              <a:spcBef>
                <a:spcPts val="0"/>
              </a:spcBef>
              <a:buNone/>
              <a:defRPr b="0" sz="1600">
                <a:solidFill>
                  <a:srgbClr val="FFFFFF"/>
                </a:solidFill>
                <a:latin typeface="Open Sans"/>
                <a:ea typeface="Open Sans"/>
                <a:cs typeface="Open Sans"/>
                <a:sym typeface="Open Sans"/>
              </a:defRPr>
            </a:lvl1pPr>
            <a:lvl2pPr indent="0" lvl="1" marL="0" marR="0" algn="ctr">
              <a:spcBef>
                <a:spcPts val="0"/>
              </a:spcBef>
              <a:buNone/>
              <a:defRPr b="0" sz="1600">
                <a:solidFill>
                  <a:srgbClr val="FFFFFF"/>
                </a:solidFill>
                <a:latin typeface="Open Sans"/>
                <a:ea typeface="Open Sans"/>
                <a:cs typeface="Open Sans"/>
                <a:sym typeface="Open Sans"/>
              </a:defRPr>
            </a:lvl2pPr>
            <a:lvl3pPr indent="0" lvl="2" marL="0" marR="0" algn="ctr">
              <a:spcBef>
                <a:spcPts val="0"/>
              </a:spcBef>
              <a:buNone/>
              <a:defRPr b="0" sz="1600">
                <a:solidFill>
                  <a:srgbClr val="FFFFFF"/>
                </a:solidFill>
                <a:latin typeface="Open Sans"/>
                <a:ea typeface="Open Sans"/>
                <a:cs typeface="Open Sans"/>
                <a:sym typeface="Open Sans"/>
              </a:defRPr>
            </a:lvl3pPr>
            <a:lvl4pPr indent="0" lvl="3" marL="0" marR="0" algn="ctr">
              <a:spcBef>
                <a:spcPts val="0"/>
              </a:spcBef>
              <a:buNone/>
              <a:defRPr b="0" sz="1600">
                <a:solidFill>
                  <a:srgbClr val="FFFFFF"/>
                </a:solidFill>
                <a:latin typeface="Open Sans"/>
                <a:ea typeface="Open Sans"/>
                <a:cs typeface="Open Sans"/>
                <a:sym typeface="Open Sans"/>
              </a:defRPr>
            </a:lvl4pPr>
            <a:lvl5pPr indent="0" lvl="4" marL="0" marR="0" algn="ctr">
              <a:spcBef>
                <a:spcPts val="0"/>
              </a:spcBef>
              <a:buNone/>
              <a:defRPr b="0" sz="1600">
                <a:solidFill>
                  <a:srgbClr val="FFFFFF"/>
                </a:solidFill>
                <a:latin typeface="Open Sans"/>
                <a:ea typeface="Open Sans"/>
                <a:cs typeface="Open Sans"/>
                <a:sym typeface="Open Sans"/>
              </a:defRPr>
            </a:lvl5pPr>
            <a:lvl6pPr indent="0" lvl="5" marL="0" marR="0" algn="ctr">
              <a:spcBef>
                <a:spcPts val="0"/>
              </a:spcBef>
              <a:buNone/>
              <a:defRPr b="0" sz="1600">
                <a:solidFill>
                  <a:srgbClr val="FFFFFF"/>
                </a:solidFill>
                <a:latin typeface="Open Sans"/>
                <a:ea typeface="Open Sans"/>
                <a:cs typeface="Open Sans"/>
                <a:sym typeface="Open Sans"/>
              </a:defRPr>
            </a:lvl6pPr>
            <a:lvl7pPr indent="0" lvl="6" marL="0" marR="0" algn="ctr">
              <a:spcBef>
                <a:spcPts val="0"/>
              </a:spcBef>
              <a:buNone/>
              <a:defRPr b="0" sz="1600">
                <a:solidFill>
                  <a:srgbClr val="FFFFFF"/>
                </a:solidFill>
                <a:latin typeface="Open Sans"/>
                <a:ea typeface="Open Sans"/>
                <a:cs typeface="Open Sans"/>
                <a:sym typeface="Open Sans"/>
              </a:defRPr>
            </a:lvl7pPr>
            <a:lvl8pPr indent="0" lvl="7" marL="0" marR="0" algn="ctr">
              <a:spcBef>
                <a:spcPts val="0"/>
              </a:spcBef>
              <a:buNone/>
              <a:defRPr b="0" sz="1600">
                <a:solidFill>
                  <a:srgbClr val="FFFFFF"/>
                </a:solidFill>
                <a:latin typeface="Open Sans"/>
                <a:ea typeface="Open Sans"/>
                <a:cs typeface="Open Sans"/>
                <a:sym typeface="Open Sans"/>
              </a:defRPr>
            </a:lvl8pPr>
            <a:lvl9pPr indent="0" lvl="8" marL="0" marR="0" algn="ctr">
              <a:spcBef>
                <a:spcPts val="0"/>
              </a:spcBef>
              <a:buNone/>
              <a:defRPr b="0" sz="1600">
                <a:solidFill>
                  <a:srgbClr val="FFFFFF"/>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US"/>
              <a:t>‹#›</a:t>
            </a:fld>
            <a:endParaRPr/>
          </a:p>
        </p:txBody>
      </p:sp>
      <p:sp>
        <p:nvSpPr>
          <p:cNvPr id="56" name="Google Shape;56;p81"/>
          <p:cNvSpPr txBox="1"/>
          <p:nvPr>
            <p:ph idx="2" type="body"/>
          </p:nvPr>
        </p:nvSpPr>
        <p:spPr>
          <a:xfrm>
            <a:off x="5798290" y="4068724"/>
            <a:ext cx="4465429" cy="2268280"/>
          </a:xfrm>
          <a:prstGeom prst="rect">
            <a:avLst/>
          </a:prstGeom>
          <a:noFill/>
          <a:ln>
            <a:noFill/>
          </a:ln>
        </p:spPr>
        <p:txBody>
          <a:bodyPr anchorCtr="0" anchor="t" bIns="45700" lIns="91425" spcFirstLastPara="1" rIns="91425" wrap="square" tIns="45700">
            <a:normAutofit/>
          </a:bodyPr>
          <a:lstStyle>
            <a:lvl1pPr indent="-323411" lvl="0" marL="457200" algn="l">
              <a:spcBef>
                <a:spcPts val="764"/>
              </a:spcBef>
              <a:spcAft>
                <a:spcPts val="0"/>
              </a:spcAft>
              <a:buClr>
                <a:schemeClr val="lt2"/>
              </a:buClr>
              <a:buSzPts val="1493"/>
              <a:buFont typeface="Open Sans"/>
              <a:buAutoNum type="alphaUcPeriod"/>
              <a:defRPr sz="2133">
                <a:solidFill>
                  <a:schemeClr val="lt2"/>
                </a:solidFill>
                <a:latin typeface="Open Sans"/>
                <a:ea typeface="Open Sans"/>
                <a:cs typeface="Open Sans"/>
                <a:sym typeface="Open Sans"/>
              </a:defRPr>
            </a:lvl1pPr>
            <a:lvl2pPr indent="-308610" lvl="1" marL="914400" algn="l">
              <a:spcBef>
                <a:spcPts val="360"/>
              </a:spcBef>
              <a:spcAft>
                <a:spcPts val="0"/>
              </a:spcAft>
              <a:buSzPts val="1260"/>
              <a:buChar char="–"/>
              <a:defRPr/>
            </a:lvl2pPr>
            <a:lvl3pPr indent="-308610" lvl="2" marL="1371600" algn="l">
              <a:spcBef>
                <a:spcPts val="360"/>
              </a:spcBef>
              <a:spcAft>
                <a:spcPts val="0"/>
              </a:spcAft>
              <a:buSzPts val="1260"/>
              <a:buChar char="o"/>
              <a:defRPr/>
            </a:lvl3pPr>
            <a:lvl4pPr indent="-308610" lvl="3" marL="1828800" algn="l">
              <a:spcBef>
                <a:spcPts val="360"/>
              </a:spcBef>
              <a:spcAft>
                <a:spcPts val="0"/>
              </a:spcAft>
              <a:buSzPts val="1260"/>
              <a:buChar char="–"/>
              <a:defRPr/>
            </a:lvl4pPr>
            <a:lvl5pPr indent="-308610" lvl="4" marL="2286000" algn="l">
              <a:spcBef>
                <a:spcPts val="360"/>
              </a:spcBef>
              <a:spcAft>
                <a:spcPts val="0"/>
              </a:spcAft>
              <a:buSzPts val="1260"/>
              <a:buChar char="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57" name="Google Shape;57;p81"/>
          <p:cNvSpPr txBox="1"/>
          <p:nvPr>
            <p:ph idx="3" type="body"/>
          </p:nvPr>
        </p:nvSpPr>
        <p:spPr>
          <a:xfrm>
            <a:off x="1011275" y="4073451"/>
            <a:ext cx="4465429" cy="2268280"/>
          </a:xfrm>
          <a:prstGeom prst="rect">
            <a:avLst/>
          </a:prstGeom>
          <a:noFill/>
          <a:ln>
            <a:noFill/>
          </a:ln>
        </p:spPr>
        <p:txBody>
          <a:bodyPr anchorCtr="0" anchor="t" bIns="45700" lIns="91425" spcFirstLastPara="1" rIns="91425" wrap="square" tIns="45700">
            <a:normAutofit/>
          </a:bodyPr>
          <a:lstStyle>
            <a:lvl1pPr indent="-323411" lvl="0" marL="457200" algn="l">
              <a:spcBef>
                <a:spcPts val="764"/>
              </a:spcBef>
              <a:spcAft>
                <a:spcPts val="0"/>
              </a:spcAft>
              <a:buClr>
                <a:schemeClr val="lt2"/>
              </a:buClr>
              <a:buSzPts val="1493"/>
              <a:buFont typeface="Open Sans"/>
              <a:buAutoNum type="alphaUcPeriod"/>
              <a:defRPr sz="2133">
                <a:solidFill>
                  <a:schemeClr val="lt2"/>
                </a:solidFill>
                <a:latin typeface="Open Sans"/>
                <a:ea typeface="Open Sans"/>
                <a:cs typeface="Open Sans"/>
                <a:sym typeface="Open Sans"/>
              </a:defRPr>
            </a:lvl1pPr>
            <a:lvl2pPr indent="-308610" lvl="1" marL="914400" algn="l">
              <a:spcBef>
                <a:spcPts val="360"/>
              </a:spcBef>
              <a:spcAft>
                <a:spcPts val="0"/>
              </a:spcAft>
              <a:buSzPts val="1260"/>
              <a:buChar char="–"/>
              <a:defRPr/>
            </a:lvl2pPr>
            <a:lvl3pPr indent="-308610" lvl="2" marL="1371600" algn="l">
              <a:spcBef>
                <a:spcPts val="360"/>
              </a:spcBef>
              <a:spcAft>
                <a:spcPts val="0"/>
              </a:spcAft>
              <a:buSzPts val="1260"/>
              <a:buChar char="o"/>
              <a:defRPr/>
            </a:lvl3pPr>
            <a:lvl4pPr indent="-308610" lvl="3" marL="1828800" algn="l">
              <a:spcBef>
                <a:spcPts val="360"/>
              </a:spcBef>
              <a:spcAft>
                <a:spcPts val="0"/>
              </a:spcAft>
              <a:buSzPts val="1260"/>
              <a:buChar char="–"/>
              <a:defRPr/>
            </a:lvl4pPr>
            <a:lvl5pPr indent="-308610" lvl="4" marL="2286000" algn="l">
              <a:spcBef>
                <a:spcPts val="360"/>
              </a:spcBef>
              <a:spcAft>
                <a:spcPts val="0"/>
              </a:spcAft>
              <a:buSzPts val="1260"/>
              <a:buChar char="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58" name="Google Shape;58;p81"/>
          <p:cNvSpPr txBox="1"/>
          <p:nvPr>
            <p:ph idx="4" type="body"/>
          </p:nvPr>
        </p:nvSpPr>
        <p:spPr>
          <a:xfrm>
            <a:off x="1016000" y="609600"/>
            <a:ext cx="9330267" cy="1016000"/>
          </a:xfrm>
          <a:prstGeom prst="rect">
            <a:avLst/>
          </a:prstGeom>
          <a:noFill/>
          <a:ln>
            <a:noFill/>
          </a:ln>
        </p:spPr>
        <p:txBody>
          <a:bodyPr anchorCtr="0" anchor="b" bIns="45700" lIns="91425" spcFirstLastPara="1" rIns="91425" wrap="square" tIns="45700">
            <a:noAutofit/>
          </a:bodyPr>
          <a:lstStyle>
            <a:lvl1pPr indent="-228600" lvl="0" marL="457200" algn="l">
              <a:spcBef>
                <a:spcPts val="764"/>
              </a:spcBef>
              <a:spcAft>
                <a:spcPts val="0"/>
              </a:spcAft>
              <a:buSzPts val="4107"/>
              <a:buNone/>
              <a:defRPr b="0" i="0" sz="5867">
                <a:solidFill>
                  <a:schemeClr val="lt1"/>
                </a:solidFill>
                <a:latin typeface="Open Sans"/>
                <a:ea typeface="Open Sans"/>
                <a:cs typeface="Open Sans"/>
                <a:sym typeface="Open Sans"/>
              </a:defRPr>
            </a:lvl1pPr>
            <a:lvl2pPr indent="-308610" lvl="1" marL="914400" algn="l">
              <a:spcBef>
                <a:spcPts val="360"/>
              </a:spcBef>
              <a:spcAft>
                <a:spcPts val="0"/>
              </a:spcAft>
              <a:buSzPts val="1260"/>
              <a:buChar char="–"/>
              <a:defRPr/>
            </a:lvl2pPr>
            <a:lvl3pPr indent="-308610" lvl="2" marL="1371600" algn="l">
              <a:spcBef>
                <a:spcPts val="360"/>
              </a:spcBef>
              <a:spcAft>
                <a:spcPts val="0"/>
              </a:spcAft>
              <a:buSzPts val="1260"/>
              <a:buChar char="o"/>
              <a:defRPr/>
            </a:lvl3pPr>
            <a:lvl4pPr indent="-308610" lvl="3" marL="1828800" algn="l">
              <a:spcBef>
                <a:spcPts val="360"/>
              </a:spcBef>
              <a:spcAft>
                <a:spcPts val="0"/>
              </a:spcAft>
              <a:buSzPts val="1260"/>
              <a:buChar char="–"/>
              <a:defRPr/>
            </a:lvl4pPr>
            <a:lvl5pPr indent="-308610" lvl="4" marL="2286000" algn="l">
              <a:spcBef>
                <a:spcPts val="360"/>
              </a:spcBef>
              <a:spcAft>
                <a:spcPts val="0"/>
              </a:spcAft>
              <a:buSzPts val="1260"/>
              <a:buChar char="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59" name="Google Shape;59;p81"/>
          <p:cNvSpPr txBox="1"/>
          <p:nvPr>
            <p:ph idx="5" type="body"/>
          </p:nvPr>
        </p:nvSpPr>
        <p:spPr>
          <a:xfrm>
            <a:off x="1016000" y="1532467"/>
            <a:ext cx="9330267" cy="711200"/>
          </a:xfrm>
          <a:prstGeom prst="rect">
            <a:avLst/>
          </a:prstGeom>
          <a:noFill/>
          <a:ln>
            <a:noFill/>
          </a:ln>
        </p:spPr>
        <p:txBody>
          <a:bodyPr anchorCtr="0" anchor="t" bIns="45700" lIns="91425" spcFirstLastPara="1" rIns="91425" wrap="square" tIns="45700">
            <a:noAutofit/>
          </a:bodyPr>
          <a:lstStyle>
            <a:lvl1pPr indent="-228600" lvl="0" marL="457200" algn="l">
              <a:spcBef>
                <a:spcPts val="764"/>
              </a:spcBef>
              <a:spcAft>
                <a:spcPts val="0"/>
              </a:spcAft>
              <a:buSzPts val="2987"/>
              <a:buNone/>
              <a:defRPr b="0" i="0" sz="4267">
                <a:solidFill>
                  <a:schemeClr val="lt1"/>
                </a:solidFill>
                <a:latin typeface="Open Sans"/>
                <a:ea typeface="Open Sans"/>
                <a:cs typeface="Open Sans"/>
                <a:sym typeface="Open Sans"/>
              </a:defRPr>
            </a:lvl1pPr>
            <a:lvl2pPr indent="-308610" lvl="1" marL="914400" algn="l">
              <a:spcBef>
                <a:spcPts val="360"/>
              </a:spcBef>
              <a:spcAft>
                <a:spcPts val="0"/>
              </a:spcAft>
              <a:buSzPts val="1260"/>
              <a:buChar char="–"/>
              <a:defRPr/>
            </a:lvl2pPr>
            <a:lvl3pPr indent="-308610" lvl="2" marL="1371600" algn="l">
              <a:spcBef>
                <a:spcPts val="360"/>
              </a:spcBef>
              <a:spcAft>
                <a:spcPts val="0"/>
              </a:spcAft>
              <a:buSzPts val="1260"/>
              <a:buChar char="o"/>
              <a:defRPr/>
            </a:lvl3pPr>
            <a:lvl4pPr indent="-308610" lvl="3" marL="1828800" algn="l">
              <a:spcBef>
                <a:spcPts val="360"/>
              </a:spcBef>
              <a:spcAft>
                <a:spcPts val="0"/>
              </a:spcAft>
              <a:buSzPts val="1260"/>
              <a:buChar char="–"/>
              <a:defRPr/>
            </a:lvl4pPr>
            <a:lvl5pPr indent="-308610" lvl="4" marL="2286000" algn="l">
              <a:spcBef>
                <a:spcPts val="360"/>
              </a:spcBef>
              <a:spcAft>
                <a:spcPts val="0"/>
              </a:spcAft>
              <a:buSzPts val="1260"/>
              <a:buChar char="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pic>
        <p:nvPicPr>
          <p:cNvPr id="60" name="Google Shape;60;p81"/>
          <p:cNvPicPr preferRelativeResize="0"/>
          <p:nvPr/>
        </p:nvPicPr>
        <p:blipFill rotWithShape="1">
          <a:blip r:embed="rId3">
            <a:alphaModFix/>
          </a:blip>
          <a:srcRect b="0" l="0" r="0" t="0"/>
          <a:stretch/>
        </p:blipFill>
        <p:spPr>
          <a:xfrm>
            <a:off x="0" y="0"/>
            <a:ext cx="1073426" cy="459031"/>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sson Title alternate 1-column" showMasterSp="0">
  <p:cSld name="Lesson Title alternate 1-column">
    <p:spTree>
      <p:nvGrpSpPr>
        <p:cNvPr id="61" name="Shape 61"/>
        <p:cNvGrpSpPr/>
        <p:nvPr/>
      </p:nvGrpSpPr>
      <p:grpSpPr>
        <a:xfrm>
          <a:off x="0" y="0"/>
          <a:ext cx="0" cy="0"/>
          <a:chOff x="0" y="0"/>
          <a:chExt cx="0" cy="0"/>
        </a:xfrm>
      </p:grpSpPr>
      <p:pic>
        <p:nvPicPr>
          <p:cNvPr descr="lesson_white-04.png" id="62" name="Google Shape;62;p82"/>
          <p:cNvPicPr preferRelativeResize="0"/>
          <p:nvPr/>
        </p:nvPicPr>
        <p:blipFill rotWithShape="1">
          <a:blip r:embed="rId2">
            <a:alphaModFix/>
          </a:blip>
          <a:srcRect b="0" l="0" r="0" t="0"/>
          <a:stretch/>
        </p:blipFill>
        <p:spPr>
          <a:xfrm>
            <a:off x="10566401" y="6"/>
            <a:ext cx="1540584" cy="1698593"/>
          </a:xfrm>
          <a:prstGeom prst="rect">
            <a:avLst/>
          </a:prstGeom>
          <a:noFill/>
          <a:ln>
            <a:noFill/>
          </a:ln>
        </p:spPr>
      </p:pic>
      <p:sp>
        <p:nvSpPr>
          <p:cNvPr id="63" name="Google Shape;63;p82"/>
          <p:cNvSpPr txBox="1"/>
          <p:nvPr>
            <p:ph idx="1" type="body"/>
          </p:nvPr>
        </p:nvSpPr>
        <p:spPr>
          <a:xfrm>
            <a:off x="1016000" y="2717800"/>
            <a:ext cx="9287933" cy="1117600"/>
          </a:xfrm>
          <a:prstGeom prst="rect">
            <a:avLst/>
          </a:prstGeom>
          <a:noFill/>
          <a:ln>
            <a:noFill/>
          </a:ln>
        </p:spPr>
        <p:txBody>
          <a:bodyPr anchorCtr="0" anchor="t" bIns="45700" lIns="91425" spcFirstLastPara="1" rIns="91425" wrap="square" tIns="45700">
            <a:noAutofit/>
          </a:bodyPr>
          <a:lstStyle>
            <a:lvl1pPr indent="-228600" lvl="0" marL="457200" algn="l">
              <a:spcBef>
                <a:spcPts val="764"/>
              </a:spcBef>
              <a:spcAft>
                <a:spcPts val="0"/>
              </a:spcAft>
              <a:buSzPts val="1867"/>
              <a:buNone/>
              <a:defRPr b="0" i="0" sz="2667">
                <a:solidFill>
                  <a:schemeClr val="lt1"/>
                </a:solidFill>
                <a:latin typeface="Open Sans"/>
                <a:ea typeface="Open Sans"/>
                <a:cs typeface="Open Sans"/>
                <a:sym typeface="Open Sans"/>
              </a:defRPr>
            </a:lvl1pPr>
            <a:lvl2pPr indent="-308610" lvl="1" marL="914400" algn="l">
              <a:spcBef>
                <a:spcPts val="360"/>
              </a:spcBef>
              <a:spcAft>
                <a:spcPts val="0"/>
              </a:spcAft>
              <a:buSzPts val="1260"/>
              <a:buChar char="–"/>
              <a:defRPr/>
            </a:lvl2pPr>
            <a:lvl3pPr indent="-308610" lvl="2" marL="1371600" algn="l">
              <a:spcBef>
                <a:spcPts val="360"/>
              </a:spcBef>
              <a:spcAft>
                <a:spcPts val="0"/>
              </a:spcAft>
              <a:buSzPts val="1260"/>
              <a:buChar char="o"/>
              <a:defRPr/>
            </a:lvl3pPr>
            <a:lvl4pPr indent="-308610" lvl="3" marL="1828800" algn="l">
              <a:spcBef>
                <a:spcPts val="360"/>
              </a:spcBef>
              <a:spcAft>
                <a:spcPts val="0"/>
              </a:spcAft>
              <a:buSzPts val="1260"/>
              <a:buChar char="–"/>
              <a:defRPr/>
            </a:lvl4pPr>
            <a:lvl5pPr indent="-308610" lvl="4" marL="2286000" algn="l">
              <a:spcBef>
                <a:spcPts val="360"/>
              </a:spcBef>
              <a:spcAft>
                <a:spcPts val="0"/>
              </a:spcAft>
              <a:buSzPts val="1260"/>
              <a:buChar char="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64" name="Google Shape;64;p82"/>
          <p:cNvSpPr txBox="1"/>
          <p:nvPr>
            <p:ph idx="12" type="sldNum"/>
          </p:nvPr>
        </p:nvSpPr>
        <p:spPr>
          <a:xfrm>
            <a:off x="11379200" y="6356351"/>
            <a:ext cx="609600" cy="366183"/>
          </a:xfrm>
          <a:prstGeom prst="rect">
            <a:avLst/>
          </a:prstGeom>
          <a:noFill/>
          <a:ln>
            <a:noFill/>
          </a:ln>
        </p:spPr>
        <p:txBody>
          <a:bodyPr anchorCtr="0" anchor="ctr" bIns="45700" lIns="91425" spcFirstLastPara="1" rIns="91425" wrap="square" tIns="45700">
            <a:noAutofit/>
          </a:bodyPr>
          <a:lstStyle>
            <a:lvl1pPr indent="0" lvl="0" marL="0" marR="0" algn="ctr">
              <a:spcBef>
                <a:spcPts val="0"/>
              </a:spcBef>
              <a:buNone/>
              <a:defRPr b="0" sz="1600">
                <a:solidFill>
                  <a:srgbClr val="FFFFFF"/>
                </a:solidFill>
                <a:latin typeface="Open Sans"/>
                <a:ea typeface="Open Sans"/>
                <a:cs typeface="Open Sans"/>
                <a:sym typeface="Open Sans"/>
              </a:defRPr>
            </a:lvl1pPr>
            <a:lvl2pPr indent="0" lvl="1" marL="0" marR="0" algn="ctr">
              <a:spcBef>
                <a:spcPts val="0"/>
              </a:spcBef>
              <a:buNone/>
              <a:defRPr b="0" sz="1600">
                <a:solidFill>
                  <a:srgbClr val="FFFFFF"/>
                </a:solidFill>
                <a:latin typeface="Open Sans"/>
                <a:ea typeface="Open Sans"/>
                <a:cs typeface="Open Sans"/>
                <a:sym typeface="Open Sans"/>
              </a:defRPr>
            </a:lvl2pPr>
            <a:lvl3pPr indent="0" lvl="2" marL="0" marR="0" algn="ctr">
              <a:spcBef>
                <a:spcPts val="0"/>
              </a:spcBef>
              <a:buNone/>
              <a:defRPr b="0" sz="1600">
                <a:solidFill>
                  <a:srgbClr val="FFFFFF"/>
                </a:solidFill>
                <a:latin typeface="Open Sans"/>
                <a:ea typeface="Open Sans"/>
                <a:cs typeface="Open Sans"/>
                <a:sym typeface="Open Sans"/>
              </a:defRPr>
            </a:lvl3pPr>
            <a:lvl4pPr indent="0" lvl="3" marL="0" marR="0" algn="ctr">
              <a:spcBef>
                <a:spcPts val="0"/>
              </a:spcBef>
              <a:buNone/>
              <a:defRPr b="0" sz="1600">
                <a:solidFill>
                  <a:srgbClr val="FFFFFF"/>
                </a:solidFill>
                <a:latin typeface="Open Sans"/>
                <a:ea typeface="Open Sans"/>
                <a:cs typeface="Open Sans"/>
                <a:sym typeface="Open Sans"/>
              </a:defRPr>
            </a:lvl4pPr>
            <a:lvl5pPr indent="0" lvl="4" marL="0" marR="0" algn="ctr">
              <a:spcBef>
                <a:spcPts val="0"/>
              </a:spcBef>
              <a:buNone/>
              <a:defRPr b="0" sz="1600">
                <a:solidFill>
                  <a:srgbClr val="FFFFFF"/>
                </a:solidFill>
                <a:latin typeface="Open Sans"/>
                <a:ea typeface="Open Sans"/>
                <a:cs typeface="Open Sans"/>
                <a:sym typeface="Open Sans"/>
              </a:defRPr>
            </a:lvl5pPr>
            <a:lvl6pPr indent="0" lvl="5" marL="0" marR="0" algn="ctr">
              <a:spcBef>
                <a:spcPts val="0"/>
              </a:spcBef>
              <a:buNone/>
              <a:defRPr b="0" sz="1600">
                <a:solidFill>
                  <a:srgbClr val="FFFFFF"/>
                </a:solidFill>
                <a:latin typeface="Open Sans"/>
                <a:ea typeface="Open Sans"/>
                <a:cs typeface="Open Sans"/>
                <a:sym typeface="Open Sans"/>
              </a:defRPr>
            </a:lvl6pPr>
            <a:lvl7pPr indent="0" lvl="6" marL="0" marR="0" algn="ctr">
              <a:spcBef>
                <a:spcPts val="0"/>
              </a:spcBef>
              <a:buNone/>
              <a:defRPr b="0" sz="1600">
                <a:solidFill>
                  <a:srgbClr val="FFFFFF"/>
                </a:solidFill>
                <a:latin typeface="Open Sans"/>
                <a:ea typeface="Open Sans"/>
                <a:cs typeface="Open Sans"/>
                <a:sym typeface="Open Sans"/>
              </a:defRPr>
            </a:lvl7pPr>
            <a:lvl8pPr indent="0" lvl="7" marL="0" marR="0" algn="ctr">
              <a:spcBef>
                <a:spcPts val="0"/>
              </a:spcBef>
              <a:buNone/>
              <a:defRPr b="0" sz="1600">
                <a:solidFill>
                  <a:srgbClr val="FFFFFF"/>
                </a:solidFill>
                <a:latin typeface="Open Sans"/>
                <a:ea typeface="Open Sans"/>
                <a:cs typeface="Open Sans"/>
                <a:sym typeface="Open Sans"/>
              </a:defRPr>
            </a:lvl8pPr>
            <a:lvl9pPr indent="0" lvl="8" marL="0" marR="0" algn="ctr">
              <a:spcBef>
                <a:spcPts val="0"/>
              </a:spcBef>
              <a:buNone/>
              <a:defRPr b="0" sz="1600">
                <a:solidFill>
                  <a:srgbClr val="FFFFFF"/>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US"/>
              <a:t>‹#›</a:t>
            </a:fld>
            <a:endParaRPr/>
          </a:p>
        </p:txBody>
      </p:sp>
      <p:sp>
        <p:nvSpPr>
          <p:cNvPr id="65" name="Google Shape;65;p82"/>
          <p:cNvSpPr txBox="1"/>
          <p:nvPr>
            <p:ph idx="2" type="body"/>
          </p:nvPr>
        </p:nvSpPr>
        <p:spPr>
          <a:xfrm>
            <a:off x="1011275" y="4073451"/>
            <a:ext cx="9318059" cy="2268280"/>
          </a:xfrm>
          <a:prstGeom prst="rect">
            <a:avLst/>
          </a:prstGeom>
          <a:noFill/>
          <a:ln>
            <a:noFill/>
          </a:ln>
        </p:spPr>
        <p:txBody>
          <a:bodyPr anchorCtr="0" anchor="t" bIns="45700" lIns="91425" spcFirstLastPara="1" rIns="91425" wrap="square" tIns="45700">
            <a:normAutofit/>
          </a:bodyPr>
          <a:lstStyle>
            <a:lvl1pPr indent="-323411" lvl="0" marL="457200" algn="l">
              <a:spcBef>
                <a:spcPts val="764"/>
              </a:spcBef>
              <a:spcAft>
                <a:spcPts val="0"/>
              </a:spcAft>
              <a:buClr>
                <a:schemeClr val="lt2"/>
              </a:buClr>
              <a:buSzPts val="1493"/>
              <a:buFont typeface="Open Sans"/>
              <a:buAutoNum type="alphaUcPeriod"/>
              <a:defRPr sz="2133">
                <a:solidFill>
                  <a:schemeClr val="lt2"/>
                </a:solidFill>
                <a:latin typeface="Open Sans"/>
                <a:ea typeface="Open Sans"/>
                <a:cs typeface="Open Sans"/>
                <a:sym typeface="Open Sans"/>
              </a:defRPr>
            </a:lvl1pPr>
            <a:lvl2pPr indent="-308610" lvl="1" marL="914400" algn="l">
              <a:spcBef>
                <a:spcPts val="360"/>
              </a:spcBef>
              <a:spcAft>
                <a:spcPts val="0"/>
              </a:spcAft>
              <a:buSzPts val="1260"/>
              <a:buChar char="–"/>
              <a:defRPr/>
            </a:lvl2pPr>
            <a:lvl3pPr indent="-308610" lvl="2" marL="1371600" algn="l">
              <a:spcBef>
                <a:spcPts val="360"/>
              </a:spcBef>
              <a:spcAft>
                <a:spcPts val="0"/>
              </a:spcAft>
              <a:buSzPts val="1260"/>
              <a:buChar char="o"/>
              <a:defRPr/>
            </a:lvl3pPr>
            <a:lvl4pPr indent="-308610" lvl="3" marL="1828800" algn="l">
              <a:spcBef>
                <a:spcPts val="360"/>
              </a:spcBef>
              <a:spcAft>
                <a:spcPts val="0"/>
              </a:spcAft>
              <a:buSzPts val="1260"/>
              <a:buChar char="–"/>
              <a:defRPr/>
            </a:lvl4pPr>
            <a:lvl5pPr indent="-308610" lvl="4" marL="2286000" algn="l">
              <a:spcBef>
                <a:spcPts val="360"/>
              </a:spcBef>
              <a:spcAft>
                <a:spcPts val="0"/>
              </a:spcAft>
              <a:buSzPts val="1260"/>
              <a:buChar char="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66" name="Google Shape;66;p82"/>
          <p:cNvSpPr txBox="1"/>
          <p:nvPr>
            <p:ph idx="3" type="body"/>
          </p:nvPr>
        </p:nvSpPr>
        <p:spPr>
          <a:xfrm>
            <a:off x="1016000" y="609600"/>
            <a:ext cx="9330267" cy="1016000"/>
          </a:xfrm>
          <a:prstGeom prst="rect">
            <a:avLst/>
          </a:prstGeom>
          <a:noFill/>
          <a:ln>
            <a:noFill/>
          </a:ln>
        </p:spPr>
        <p:txBody>
          <a:bodyPr anchorCtr="0" anchor="b" bIns="45700" lIns="91425" spcFirstLastPara="1" rIns="91425" wrap="square" tIns="45700">
            <a:noAutofit/>
          </a:bodyPr>
          <a:lstStyle>
            <a:lvl1pPr indent="-228600" lvl="0" marL="457200" algn="l">
              <a:spcBef>
                <a:spcPts val="764"/>
              </a:spcBef>
              <a:spcAft>
                <a:spcPts val="0"/>
              </a:spcAft>
              <a:buSzPts val="4107"/>
              <a:buNone/>
              <a:defRPr b="0" i="0" sz="5867">
                <a:solidFill>
                  <a:schemeClr val="lt1"/>
                </a:solidFill>
                <a:latin typeface="Open Sans"/>
                <a:ea typeface="Open Sans"/>
                <a:cs typeface="Open Sans"/>
                <a:sym typeface="Open Sans"/>
              </a:defRPr>
            </a:lvl1pPr>
            <a:lvl2pPr indent="-308610" lvl="1" marL="914400" algn="l">
              <a:spcBef>
                <a:spcPts val="360"/>
              </a:spcBef>
              <a:spcAft>
                <a:spcPts val="0"/>
              </a:spcAft>
              <a:buSzPts val="1260"/>
              <a:buChar char="–"/>
              <a:defRPr/>
            </a:lvl2pPr>
            <a:lvl3pPr indent="-308610" lvl="2" marL="1371600" algn="l">
              <a:spcBef>
                <a:spcPts val="360"/>
              </a:spcBef>
              <a:spcAft>
                <a:spcPts val="0"/>
              </a:spcAft>
              <a:buSzPts val="1260"/>
              <a:buChar char="o"/>
              <a:defRPr/>
            </a:lvl3pPr>
            <a:lvl4pPr indent="-308610" lvl="3" marL="1828800" algn="l">
              <a:spcBef>
                <a:spcPts val="360"/>
              </a:spcBef>
              <a:spcAft>
                <a:spcPts val="0"/>
              </a:spcAft>
              <a:buSzPts val="1260"/>
              <a:buChar char="–"/>
              <a:defRPr/>
            </a:lvl4pPr>
            <a:lvl5pPr indent="-308610" lvl="4" marL="2286000" algn="l">
              <a:spcBef>
                <a:spcPts val="360"/>
              </a:spcBef>
              <a:spcAft>
                <a:spcPts val="0"/>
              </a:spcAft>
              <a:buSzPts val="1260"/>
              <a:buChar char="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67" name="Google Shape;67;p82"/>
          <p:cNvSpPr txBox="1"/>
          <p:nvPr>
            <p:ph idx="4" type="body"/>
          </p:nvPr>
        </p:nvSpPr>
        <p:spPr>
          <a:xfrm>
            <a:off x="1016000" y="1532467"/>
            <a:ext cx="9330267" cy="711200"/>
          </a:xfrm>
          <a:prstGeom prst="rect">
            <a:avLst/>
          </a:prstGeom>
          <a:noFill/>
          <a:ln>
            <a:noFill/>
          </a:ln>
        </p:spPr>
        <p:txBody>
          <a:bodyPr anchorCtr="0" anchor="t" bIns="45700" lIns="91425" spcFirstLastPara="1" rIns="91425" wrap="square" tIns="45700">
            <a:noAutofit/>
          </a:bodyPr>
          <a:lstStyle>
            <a:lvl1pPr indent="-228600" lvl="0" marL="457200" algn="l">
              <a:spcBef>
                <a:spcPts val="764"/>
              </a:spcBef>
              <a:spcAft>
                <a:spcPts val="0"/>
              </a:spcAft>
              <a:buSzPts val="2987"/>
              <a:buNone/>
              <a:defRPr b="0" i="0" sz="4267">
                <a:solidFill>
                  <a:schemeClr val="lt1"/>
                </a:solidFill>
                <a:latin typeface="Open Sans"/>
                <a:ea typeface="Open Sans"/>
                <a:cs typeface="Open Sans"/>
                <a:sym typeface="Open Sans"/>
              </a:defRPr>
            </a:lvl1pPr>
            <a:lvl2pPr indent="-308610" lvl="1" marL="914400" algn="l">
              <a:spcBef>
                <a:spcPts val="360"/>
              </a:spcBef>
              <a:spcAft>
                <a:spcPts val="0"/>
              </a:spcAft>
              <a:buSzPts val="1260"/>
              <a:buChar char="–"/>
              <a:defRPr/>
            </a:lvl2pPr>
            <a:lvl3pPr indent="-308610" lvl="2" marL="1371600" algn="l">
              <a:spcBef>
                <a:spcPts val="360"/>
              </a:spcBef>
              <a:spcAft>
                <a:spcPts val="0"/>
              </a:spcAft>
              <a:buSzPts val="1260"/>
              <a:buChar char="o"/>
              <a:defRPr/>
            </a:lvl3pPr>
            <a:lvl4pPr indent="-308610" lvl="3" marL="1828800" algn="l">
              <a:spcBef>
                <a:spcPts val="360"/>
              </a:spcBef>
              <a:spcAft>
                <a:spcPts val="0"/>
              </a:spcAft>
              <a:buSzPts val="1260"/>
              <a:buChar char="–"/>
              <a:defRPr/>
            </a:lvl4pPr>
            <a:lvl5pPr indent="-308610" lvl="4" marL="2286000" algn="l">
              <a:spcBef>
                <a:spcPts val="360"/>
              </a:spcBef>
              <a:spcAft>
                <a:spcPts val="0"/>
              </a:spcAft>
              <a:buSzPts val="1260"/>
              <a:buChar char="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pic>
        <p:nvPicPr>
          <p:cNvPr id="68" name="Google Shape;68;p82"/>
          <p:cNvPicPr preferRelativeResize="0"/>
          <p:nvPr/>
        </p:nvPicPr>
        <p:blipFill rotWithShape="1">
          <a:blip r:embed="rId3">
            <a:alphaModFix/>
          </a:blip>
          <a:srcRect b="0" l="0" r="0" t="0"/>
          <a:stretch/>
        </p:blipFill>
        <p:spPr>
          <a:xfrm>
            <a:off x="0" y="0"/>
            <a:ext cx="1073426" cy="459031"/>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p:cSld name="Section">
    <p:spTree>
      <p:nvGrpSpPr>
        <p:cNvPr id="69" name="Shape 69"/>
        <p:cNvGrpSpPr/>
        <p:nvPr/>
      </p:nvGrpSpPr>
      <p:grpSpPr>
        <a:xfrm>
          <a:off x="0" y="0"/>
          <a:ext cx="0" cy="0"/>
          <a:chOff x="0" y="0"/>
          <a:chExt cx="0" cy="0"/>
        </a:xfrm>
      </p:grpSpPr>
      <p:sp>
        <p:nvSpPr>
          <p:cNvPr id="70" name="Google Shape;70;p83"/>
          <p:cNvSpPr txBox="1"/>
          <p:nvPr/>
        </p:nvSpPr>
        <p:spPr>
          <a:xfrm>
            <a:off x="914401" y="1905005"/>
            <a:ext cx="10893337" cy="964092"/>
          </a:xfrm>
          <a:prstGeom prst="rect">
            <a:avLst/>
          </a:prstGeom>
          <a:noFill/>
          <a:ln>
            <a:noFill/>
          </a:ln>
        </p:spPr>
        <p:txBody>
          <a:bodyPr anchorCtr="0" anchor="t" bIns="60950" lIns="121900" spcFirstLastPara="1" rIns="121900" wrap="square" tIns="60950">
            <a:noAutofit/>
          </a:bodyPr>
          <a:lstStyle/>
          <a:p>
            <a:pPr indent="0" lvl="0" marL="0" marR="0" rtl="0" algn="l">
              <a:lnSpc>
                <a:spcPct val="90000"/>
              </a:lnSpc>
              <a:spcBef>
                <a:spcPts val="0"/>
              </a:spcBef>
              <a:spcAft>
                <a:spcPts val="0"/>
              </a:spcAft>
              <a:buClr>
                <a:schemeClr val="accent1"/>
              </a:buClr>
              <a:buSzPts val="6667"/>
              <a:buFont typeface="Open Sans"/>
              <a:buNone/>
            </a:pPr>
            <a:r>
              <a:t/>
            </a:r>
            <a:endParaRPr b="0" i="0" sz="6667">
              <a:solidFill>
                <a:srgbClr val="FFFFFF"/>
              </a:solidFill>
              <a:latin typeface="Open Sans"/>
              <a:ea typeface="Open Sans"/>
              <a:cs typeface="Open Sans"/>
              <a:sym typeface="Open Sans"/>
            </a:endParaRPr>
          </a:p>
        </p:txBody>
      </p:sp>
      <p:pic>
        <p:nvPicPr>
          <p:cNvPr descr="icons and stuff-19.png" id="71" name="Google Shape;71;p83"/>
          <p:cNvPicPr preferRelativeResize="0"/>
          <p:nvPr/>
        </p:nvPicPr>
        <p:blipFill rotWithShape="1">
          <a:blip r:embed="rId2">
            <a:alphaModFix/>
          </a:blip>
          <a:srcRect b="0" l="0" r="0" t="0"/>
          <a:stretch/>
        </p:blipFill>
        <p:spPr>
          <a:xfrm>
            <a:off x="10756681" y="194581"/>
            <a:ext cx="1217984" cy="1525223"/>
          </a:xfrm>
          <a:prstGeom prst="rect">
            <a:avLst/>
          </a:prstGeom>
          <a:noFill/>
          <a:ln>
            <a:noFill/>
          </a:ln>
        </p:spPr>
      </p:pic>
      <p:sp>
        <p:nvSpPr>
          <p:cNvPr id="72" name="Google Shape;72;p83"/>
          <p:cNvSpPr txBox="1"/>
          <p:nvPr>
            <p:ph idx="1" type="body"/>
          </p:nvPr>
        </p:nvSpPr>
        <p:spPr>
          <a:xfrm>
            <a:off x="1016000" y="889000"/>
            <a:ext cx="9364133" cy="1905000"/>
          </a:xfrm>
          <a:prstGeom prst="rect">
            <a:avLst/>
          </a:prstGeom>
          <a:noFill/>
          <a:ln>
            <a:noFill/>
          </a:ln>
        </p:spPr>
        <p:txBody>
          <a:bodyPr anchorCtr="0" anchor="b" bIns="45700" lIns="91425" spcFirstLastPara="1" rIns="91425" wrap="square" tIns="45700">
            <a:noAutofit/>
          </a:bodyPr>
          <a:lstStyle>
            <a:lvl1pPr indent="-228600" lvl="0" marL="457200" algn="l">
              <a:spcBef>
                <a:spcPts val="764"/>
              </a:spcBef>
              <a:spcAft>
                <a:spcPts val="0"/>
              </a:spcAft>
              <a:buSzPts val="4107"/>
              <a:buNone/>
              <a:defRPr b="0" i="0" sz="5867">
                <a:solidFill>
                  <a:srgbClr val="1B5095"/>
                </a:solidFill>
                <a:latin typeface="Open Sans"/>
                <a:ea typeface="Open Sans"/>
                <a:cs typeface="Open Sans"/>
                <a:sym typeface="Open Sans"/>
              </a:defRPr>
            </a:lvl1pPr>
            <a:lvl2pPr indent="-308610" lvl="1" marL="914400" algn="l">
              <a:spcBef>
                <a:spcPts val="360"/>
              </a:spcBef>
              <a:spcAft>
                <a:spcPts val="0"/>
              </a:spcAft>
              <a:buSzPts val="1260"/>
              <a:buChar char="–"/>
              <a:defRPr/>
            </a:lvl2pPr>
            <a:lvl3pPr indent="-308610" lvl="2" marL="1371600" algn="l">
              <a:spcBef>
                <a:spcPts val="360"/>
              </a:spcBef>
              <a:spcAft>
                <a:spcPts val="0"/>
              </a:spcAft>
              <a:buSzPts val="1260"/>
              <a:buChar char="o"/>
              <a:defRPr/>
            </a:lvl3pPr>
            <a:lvl4pPr indent="-308610" lvl="3" marL="1828800" algn="l">
              <a:spcBef>
                <a:spcPts val="360"/>
              </a:spcBef>
              <a:spcAft>
                <a:spcPts val="0"/>
              </a:spcAft>
              <a:buSzPts val="1260"/>
              <a:buChar char="–"/>
              <a:defRPr/>
            </a:lvl4pPr>
            <a:lvl5pPr indent="-308610" lvl="4" marL="2286000" algn="l">
              <a:spcBef>
                <a:spcPts val="360"/>
              </a:spcBef>
              <a:spcAft>
                <a:spcPts val="0"/>
              </a:spcAft>
              <a:buSzPts val="1260"/>
              <a:buChar char="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3" name="Google Shape;73;p83"/>
          <p:cNvSpPr txBox="1"/>
          <p:nvPr>
            <p:ph idx="2" type="body"/>
          </p:nvPr>
        </p:nvSpPr>
        <p:spPr>
          <a:xfrm>
            <a:off x="1016000" y="2921000"/>
            <a:ext cx="9347200" cy="1092200"/>
          </a:xfrm>
          <a:prstGeom prst="rect">
            <a:avLst/>
          </a:prstGeom>
          <a:noFill/>
          <a:ln>
            <a:noFill/>
          </a:ln>
        </p:spPr>
        <p:txBody>
          <a:bodyPr anchorCtr="0" anchor="t" bIns="45700" lIns="91425" spcFirstLastPara="1" rIns="91425" wrap="square" tIns="45700">
            <a:noAutofit/>
          </a:bodyPr>
          <a:lstStyle>
            <a:lvl1pPr indent="-228600" lvl="0" marL="457200" algn="l">
              <a:spcBef>
                <a:spcPts val="764"/>
              </a:spcBef>
              <a:spcAft>
                <a:spcPts val="0"/>
              </a:spcAft>
              <a:buSzPts val="1867"/>
              <a:buNone/>
              <a:defRPr b="0" i="0" sz="2667">
                <a:solidFill>
                  <a:srgbClr val="1B5095"/>
                </a:solidFill>
                <a:latin typeface="Open Sans"/>
                <a:ea typeface="Open Sans"/>
                <a:cs typeface="Open Sans"/>
                <a:sym typeface="Open Sans"/>
              </a:defRPr>
            </a:lvl1pPr>
            <a:lvl2pPr indent="-308610" lvl="1" marL="914400" algn="l">
              <a:spcBef>
                <a:spcPts val="360"/>
              </a:spcBef>
              <a:spcAft>
                <a:spcPts val="0"/>
              </a:spcAft>
              <a:buSzPts val="1260"/>
              <a:buChar char="–"/>
              <a:defRPr/>
            </a:lvl2pPr>
            <a:lvl3pPr indent="-308610" lvl="2" marL="1371600" algn="l">
              <a:spcBef>
                <a:spcPts val="360"/>
              </a:spcBef>
              <a:spcAft>
                <a:spcPts val="0"/>
              </a:spcAft>
              <a:buSzPts val="1260"/>
              <a:buChar char="o"/>
              <a:defRPr/>
            </a:lvl3pPr>
            <a:lvl4pPr indent="-308610" lvl="3" marL="1828800" algn="l">
              <a:spcBef>
                <a:spcPts val="360"/>
              </a:spcBef>
              <a:spcAft>
                <a:spcPts val="0"/>
              </a:spcAft>
              <a:buSzPts val="1260"/>
              <a:buChar char="–"/>
              <a:defRPr/>
            </a:lvl4pPr>
            <a:lvl5pPr indent="-308610" lvl="4" marL="2286000" algn="l">
              <a:spcBef>
                <a:spcPts val="360"/>
              </a:spcBef>
              <a:spcAft>
                <a:spcPts val="0"/>
              </a:spcAft>
              <a:buSzPts val="1260"/>
              <a:buChar char="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4" name="Google Shape;74;p83"/>
          <p:cNvSpPr txBox="1"/>
          <p:nvPr>
            <p:ph idx="3" type="body"/>
          </p:nvPr>
        </p:nvSpPr>
        <p:spPr>
          <a:xfrm>
            <a:off x="1016000" y="4470400"/>
            <a:ext cx="4470400" cy="1600200"/>
          </a:xfrm>
          <a:prstGeom prst="rect">
            <a:avLst/>
          </a:prstGeom>
          <a:noFill/>
          <a:ln>
            <a:noFill/>
          </a:ln>
        </p:spPr>
        <p:txBody>
          <a:bodyPr anchorCtr="0" anchor="t" bIns="45700" lIns="91425" spcFirstLastPara="1" rIns="91425" wrap="square" tIns="45700">
            <a:normAutofit/>
          </a:bodyPr>
          <a:lstStyle>
            <a:lvl1pPr indent="-323411" lvl="0" marL="457200" algn="l">
              <a:spcBef>
                <a:spcPts val="764"/>
              </a:spcBef>
              <a:spcAft>
                <a:spcPts val="0"/>
              </a:spcAft>
              <a:buClr>
                <a:schemeClr val="dk1"/>
              </a:buClr>
              <a:buSzPts val="1493"/>
              <a:buFont typeface="Arial"/>
              <a:buChar char="•"/>
              <a:defRPr sz="2133"/>
            </a:lvl1pPr>
            <a:lvl2pPr indent="-308610" lvl="1" marL="914400" algn="l">
              <a:spcBef>
                <a:spcPts val="360"/>
              </a:spcBef>
              <a:spcAft>
                <a:spcPts val="0"/>
              </a:spcAft>
              <a:buSzPts val="1260"/>
              <a:buChar char="–"/>
              <a:defRPr/>
            </a:lvl2pPr>
            <a:lvl3pPr indent="-308610" lvl="2" marL="1371600" algn="l">
              <a:spcBef>
                <a:spcPts val="360"/>
              </a:spcBef>
              <a:spcAft>
                <a:spcPts val="0"/>
              </a:spcAft>
              <a:buSzPts val="1260"/>
              <a:buChar char="o"/>
              <a:defRPr/>
            </a:lvl3pPr>
            <a:lvl4pPr indent="-308610" lvl="3" marL="1828800" algn="l">
              <a:spcBef>
                <a:spcPts val="360"/>
              </a:spcBef>
              <a:spcAft>
                <a:spcPts val="0"/>
              </a:spcAft>
              <a:buSzPts val="1260"/>
              <a:buChar char="–"/>
              <a:defRPr/>
            </a:lvl4pPr>
            <a:lvl5pPr indent="-323411" lvl="4" marL="2286000" algn="l">
              <a:spcBef>
                <a:spcPts val="427"/>
              </a:spcBef>
              <a:spcAft>
                <a:spcPts val="0"/>
              </a:spcAft>
              <a:buSzPts val="1493"/>
              <a:buChar char="o"/>
              <a:defRPr sz="2133"/>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83"/>
          <p:cNvSpPr txBox="1"/>
          <p:nvPr>
            <p:ph idx="4" type="body"/>
          </p:nvPr>
        </p:nvSpPr>
        <p:spPr>
          <a:xfrm>
            <a:off x="5791200" y="4470400"/>
            <a:ext cx="4470400" cy="1600200"/>
          </a:xfrm>
          <a:prstGeom prst="rect">
            <a:avLst/>
          </a:prstGeom>
          <a:noFill/>
          <a:ln>
            <a:noFill/>
          </a:ln>
        </p:spPr>
        <p:txBody>
          <a:bodyPr anchorCtr="0" anchor="t" bIns="45700" lIns="91425" spcFirstLastPara="1" rIns="91425" wrap="square" tIns="45700">
            <a:normAutofit/>
          </a:bodyPr>
          <a:lstStyle>
            <a:lvl1pPr indent="-323411" lvl="0" marL="457200" algn="l">
              <a:spcBef>
                <a:spcPts val="764"/>
              </a:spcBef>
              <a:spcAft>
                <a:spcPts val="0"/>
              </a:spcAft>
              <a:buClr>
                <a:schemeClr val="dk1"/>
              </a:buClr>
              <a:buSzPts val="1493"/>
              <a:buFont typeface="Arial"/>
              <a:buChar char="•"/>
              <a:defRPr sz="2133"/>
            </a:lvl1pPr>
            <a:lvl2pPr indent="-308610" lvl="1" marL="914400" algn="l">
              <a:spcBef>
                <a:spcPts val="360"/>
              </a:spcBef>
              <a:spcAft>
                <a:spcPts val="0"/>
              </a:spcAft>
              <a:buSzPts val="1260"/>
              <a:buChar char="–"/>
              <a:defRPr/>
            </a:lvl2pPr>
            <a:lvl3pPr indent="-308610" lvl="2" marL="1371600" algn="l">
              <a:spcBef>
                <a:spcPts val="360"/>
              </a:spcBef>
              <a:spcAft>
                <a:spcPts val="0"/>
              </a:spcAft>
              <a:buSzPts val="1260"/>
              <a:buChar char="o"/>
              <a:defRPr/>
            </a:lvl3pPr>
            <a:lvl4pPr indent="-308610" lvl="3" marL="1828800" algn="l">
              <a:spcBef>
                <a:spcPts val="360"/>
              </a:spcBef>
              <a:spcAft>
                <a:spcPts val="0"/>
              </a:spcAft>
              <a:buSzPts val="1260"/>
              <a:buChar char="–"/>
              <a:defRPr/>
            </a:lvl4pPr>
            <a:lvl5pPr indent="-323411" lvl="4" marL="2286000" algn="l">
              <a:spcBef>
                <a:spcPts val="427"/>
              </a:spcBef>
              <a:spcAft>
                <a:spcPts val="0"/>
              </a:spcAft>
              <a:buSzPts val="1493"/>
              <a:buChar char="o"/>
              <a:defRPr sz="2133"/>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6" name="Google Shape;76;p83"/>
          <p:cNvSpPr txBox="1"/>
          <p:nvPr>
            <p:ph idx="12" type="sldNum"/>
          </p:nvPr>
        </p:nvSpPr>
        <p:spPr>
          <a:xfrm>
            <a:off x="11379200" y="6356351"/>
            <a:ext cx="609600" cy="366183"/>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solidFill>
                  <a:srgbClr val="888888"/>
                </a:solidFill>
              </a:defRPr>
            </a:lvl1pPr>
            <a:lvl2pPr indent="0" lvl="1" marL="0" algn="ctr">
              <a:spcBef>
                <a:spcPts val="0"/>
              </a:spcBef>
              <a:buNone/>
              <a:defRPr>
                <a:solidFill>
                  <a:srgbClr val="888888"/>
                </a:solidFill>
              </a:defRPr>
            </a:lvl2pPr>
            <a:lvl3pPr indent="0" lvl="2" marL="0" algn="ctr">
              <a:spcBef>
                <a:spcPts val="0"/>
              </a:spcBef>
              <a:buNone/>
              <a:defRPr>
                <a:solidFill>
                  <a:srgbClr val="888888"/>
                </a:solidFill>
              </a:defRPr>
            </a:lvl3pPr>
            <a:lvl4pPr indent="0" lvl="3" marL="0" algn="ctr">
              <a:spcBef>
                <a:spcPts val="0"/>
              </a:spcBef>
              <a:buNone/>
              <a:defRPr>
                <a:solidFill>
                  <a:srgbClr val="888888"/>
                </a:solidFill>
              </a:defRPr>
            </a:lvl4pPr>
            <a:lvl5pPr indent="0" lvl="4" marL="0" algn="ctr">
              <a:spcBef>
                <a:spcPts val="0"/>
              </a:spcBef>
              <a:buNone/>
              <a:defRPr>
                <a:solidFill>
                  <a:srgbClr val="888888"/>
                </a:solidFill>
              </a:defRPr>
            </a:lvl5pPr>
            <a:lvl6pPr indent="0" lvl="5" marL="0" algn="ctr">
              <a:spcBef>
                <a:spcPts val="0"/>
              </a:spcBef>
              <a:buNone/>
              <a:defRPr>
                <a:solidFill>
                  <a:srgbClr val="888888"/>
                </a:solidFill>
              </a:defRPr>
            </a:lvl6pPr>
            <a:lvl7pPr indent="0" lvl="6" marL="0" algn="ctr">
              <a:spcBef>
                <a:spcPts val="0"/>
              </a:spcBef>
              <a:buNone/>
              <a:defRPr>
                <a:solidFill>
                  <a:srgbClr val="888888"/>
                </a:solidFill>
              </a:defRPr>
            </a:lvl7pPr>
            <a:lvl8pPr indent="0" lvl="7" marL="0" algn="ctr">
              <a:spcBef>
                <a:spcPts val="0"/>
              </a:spcBef>
              <a:buNone/>
              <a:defRPr>
                <a:solidFill>
                  <a:srgbClr val="888888"/>
                </a:solidFill>
              </a:defRPr>
            </a:lvl8pPr>
            <a:lvl9pPr indent="0" lvl="8" marL="0" algn="ctr">
              <a:spcBef>
                <a:spcPts val="0"/>
              </a:spcBef>
              <a:buNone/>
              <a:defRPr>
                <a:solidFill>
                  <a:srgbClr val="888888"/>
                </a:solidFill>
              </a:defRPr>
            </a:lvl9pPr>
          </a:lstStyle>
          <a:p>
            <a:pPr indent="0" lvl="0" marL="0" rtl="0" algn="ctr">
              <a:spcBef>
                <a:spcPts val="0"/>
              </a:spcBef>
              <a:spcAft>
                <a:spcPts val="0"/>
              </a:spcAft>
              <a:buNone/>
            </a:pPr>
            <a:fld id="{00000000-1234-1234-1234-123412341234}" type="slidenum">
              <a:rPr lang="en-US"/>
              <a:t>‹#›</a:t>
            </a:fld>
            <a:endParaRPr/>
          </a:p>
        </p:txBody>
      </p:sp>
      <p:sp>
        <p:nvSpPr>
          <p:cNvPr id="77" name="Google Shape;77;p83"/>
          <p:cNvSpPr txBox="1"/>
          <p:nvPr/>
        </p:nvSpPr>
        <p:spPr>
          <a:xfrm>
            <a:off x="1016000" y="582934"/>
            <a:ext cx="9262533" cy="338554"/>
          </a:xfrm>
          <a:prstGeom prst="rect">
            <a:avLst/>
          </a:prstGeom>
          <a:noFill/>
          <a:ln>
            <a:noFill/>
          </a:ln>
        </p:spPr>
        <p:txBody>
          <a:bodyPr anchorCtr="0" anchor="b" bIns="45700" lIns="91425" spcFirstLastPara="1" rIns="91425" wrap="square" tIns="45700">
            <a:spAutoFit/>
          </a:bodyPr>
          <a:lstStyle/>
          <a:p>
            <a:pPr indent="0" lvl="0" marL="0" marR="0" rtl="0" algn="l">
              <a:spcBef>
                <a:spcPts val="0"/>
              </a:spcBef>
              <a:spcAft>
                <a:spcPts val="0"/>
              </a:spcAft>
              <a:buNone/>
            </a:pPr>
            <a:r>
              <a:rPr lang="en-US" sz="1600">
                <a:solidFill>
                  <a:srgbClr val="000000"/>
                </a:solidFill>
                <a:latin typeface="Open Sans"/>
                <a:ea typeface="Open Sans"/>
                <a:cs typeface="Open Sans"/>
                <a:sym typeface="Open Sans"/>
              </a:rPr>
              <a:t>LESSON 1: Wireless Prototyping</a:t>
            </a:r>
            <a:endParaRPr/>
          </a:p>
        </p:txBody>
      </p:sp>
      <p:pic>
        <p:nvPicPr>
          <p:cNvPr id="78" name="Google Shape;78;p83"/>
          <p:cNvPicPr preferRelativeResize="0"/>
          <p:nvPr/>
        </p:nvPicPr>
        <p:blipFill rotWithShape="1">
          <a:blip r:embed="rId3">
            <a:alphaModFix/>
          </a:blip>
          <a:srcRect b="0" l="0" r="0" t="0"/>
          <a:stretch/>
        </p:blipFill>
        <p:spPr>
          <a:xfrm>
            <a:off x="0" y="0"/>
            <a:ext cx="1073426" cy="459031"/>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22" Type="http://schemas.openxmlformats.org/officeDocument/2006/relationships/slideLayout" Target="../slideLayouts/slideLayout21.xml"/><Relationship Id="rId21" Type="http://schemas.openxmlformats.org/officeDocument/2006/relationships/slideLayout" Target="../slideLayouts/slideLayout20.xml"/><Relationship Id="rId24" Type="http://schemas.openxmlformats.org/officeDocument/2006/relationships/slideLayout" Target="../slideLayouts/slideLayout23.xml"/><Relationship Id="rId23" Type="http://schemas.openxmlformats.org/officeDocument/2006/relationships/slideLayout" Target="../slideLayouts/slideLayout22.xml"/><Relationship Id="rId1" Type="http://schemas.openxmlformats.org/officeDocument/2006/relationships/image" Target="../media/image2.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26" Type="http://schemas.openxmlformats.org/officeDocument/2006/relationships/slideLayout" Target="../slideLayouts/slideLayout25.xml"/><Relationship Id="rId25" Type="http://schemas.openxmlformats.org/officeDocument/2006/relationships/slideLayout" Target="../slideLayouts/slideLayout24.xml"/><Relationship Id="rId28" Type="http://schemas.openxmlformats.org/officeDocument/2006/relationships/slideLayout" Target="../slideLayouts/slideLayout27.xml"/><Relationship Id="rId27" Type="http://schemas.openxmlformats.org/officeDocument/2006/relationships/slideLayout" Target="../slideLayouts/slideLayout26.xml"/><Relationship Id="rId5" Type="http://schemas.openxmlformats.org/officeDocument/2006/relationships/slideLayout" Target="../slideLayouts/slideLayout4.xml"/><Relationship Id="rId6" Type="http://schemas.openxmlformats.org/officeDocument/2006/relationships/slideLayout" Target="../slideLayouts/slideLayout5.xml"/><Relationship Id="rId29" Type="http://schemas.openxmlformats.org/officeDocument/2006/relationships/theme" Target="../theme/theme2.xml"/><Relationship Id="rId7" Type="http://schemas.openxmlformats.org/officeDocument/2006/relationships/slideLayout" Target="../slideLayouts/slideLayout6.xml"/><Relationship Id="rId8" Type="http://schemas.openxmlformats.org/officeDocument/2006/relationships/slideLayout" Target="../slideLayouts/slideLayout7.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19" Type="http://schemas.openxmlformats.org/officeDocument/2006/relationships/slideLayout" Target="../slideLayouts/slideLayout18.xml"/><Relationship Id="rId18" Type="http://schemas.openxmlformats.org/officeDocument/2006/relationships/slideLayout" Target="../slideLayouts/slideLayout17.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slideLayout" Target="../slideLayouts/slideLayout29.xml"/><Relationship Id="rId3" Type="http://schemas.openxmlformats.org/officeDocument/2006/relationships/slideLayout" Target="../slideLayouts/slideLayout30.xml"/><Relationship Id="rId4" Type="http://schemas.openxmlformats.org/officeDocument/2006/relationships/slideLayout" Target="../slideLayouts/slideLayout31.xml"/><Relationship Id="rId9" Type="http://schemas.openxmlformats.org/officeDocument/2006/relationships/slideLayout" Target="../slideLayouts/slideLayout36.xml"/><Relationship Id="rId5" Type="http://schemas.openxmlformats.org/officeDocument/2006/relationships/slideLayout" Target="../slideLayouts/slideLayout32.xml"/><Relationship Id="rId6" Type="http://schemas.openxmlformats.org/officeDocument/2006/relationships/slideLayout" Target="../slideLayouts/slideLayout33.xml"/><Relationship Id="rId7" Type="http://schemas.openxmlformats.org/officeDocument/2006/relationships/slideLayout" Target="../slideLayouts/slideLayout34.xml"/><Relationship Id="rId8" Type="http://schemas.openxmlformats.org/officeDocument/2006/relationships/slideLayout" Target="../slideLayouts/slideLayout35.xml"/><Relationship Id="rId11" Type="http://schemas.openxmlformats.org/officeDocument/2006/relationships/slideLayout" Target="../slideLayouts/slideLayout38.xml"/><Relationship Id="rId10" Type="http://schemas.openxmlformats.org/officeDocument/2006/relationships/slideLayout" Target="../slideLayouts/slideLayout37.xml"/><Relationship Id="rId13" Type="http://schemas.openxmlformats.org/officeDocument/2006/relationships/slideLayout" Target="../slideLayouts/slideLayout40.xml"/><Relationship Id="rId12" Type="http://schemas.openxmlformats.org/officeDocument/2006/relationships/slideLayout" Target="../slideLayouts/slideLayout39.xml"/><Relationship Id="rId15" Type="http://schemas.openxmlformats.org/officeDocument/2006/relationships/slideLayout" Target="../slideLayouts/slideLayout42.xml"/><Relationship Id="rId14" Type="http://schemas.openxmlformats.org/officeDocument/2006/relationships/slideLayout" Target="../slideLayouts/slideLayout41.xml"/><Relationship Id="rId17" Type="http://schemas.openxmlformats.org/officeDocument/2006/relationships/slideLayout" Target="../slideLayouts/slideLayout44.xml"/><Relationship Id="rId16" Type="http://schemas.openxmlformats.org/officeDocument/2006/relationships/slideLayout" Target="../slideLayouts/slideLayout43.xml"/><Relationship Id="rId19" Type="http://schemas.openxmlformats.org/officeDocument/2006/relationships/theme" Target="../theme/theme1.xml"/><Relationship Id="rId18" Type="http://schemas.openxmlformats.org/officeDocument/2006/relationships/slideLayout" Target="../slideLayouts/slideLayout45.xml"/></Relationships>
</file>

<file path=ppt/slideMasters/_rels/slideMaster3.xml.rels><?xml version="1.0" encoding="UTF-8" standalone="yes"?><Relationships xmlns="http://schemas.openxmlformats.org/package/2006/relationships"><Relationship Id="rId20" Type="http://schemas.openxmlformats.org/officeDocument/2006/relationships/slideLayout" Target="../slideLayouts/slideLayout64.xml"/><Relationship Id="rId22" Type="http://schemas.openxmlformats.org/officeDocument/2006/relationships/slideLayout" Target="../slideLayouts/slideLayout66.xml"/><Relationship Id="rId21" Type="http://schemas.openxmlformats.org/officeDocument/2006/relationships/slideLayout" Target="../slideLayouts/slideLayout65.xml"/><Relationship Id="rId24" Type="http://schemas.openxmlformats.org/officeDocument/2006/relationships/slideLayout" Target="../slideLayouts/slideLayout68.xml"/><Relationship Id="rId23" Type="http://schemas.openxmlformats.org/officeDocument/2006/relationships/slideLayout" Target="../slideLayouts/slideLayout67.xml"/><Relationship Id="rId1" Type="http://schemas.openxmlformats.org/officeDocument/2006/relationships/image" Target="../media/image13.png"/><Relationship Id="rId2" Type="http://schemas.openxmlformats.org/officeDocument/2006/relationships/slideLayout" Target="../slideLayouts/slideLayout46.xml"/><Relationship Id="rId3" Type="http://schemas.openxmlformats.org/officeDocument/2006/relationships/slideLayout" Target="../slideLayouts/slideLayout47.xml"/><Relationship Id="rId4" Type="http://schemas.openxmlformats.org/officeDocument/2006/relationships/slideLayout" Target="../slideLayouts/slideLayout48.xml"/><Relationship Id="rId9" Type="http://schemas.openxmlformats.org/officeDocument/2006/relationships/slideLayout" Target="../slideLayouts/slideLayout53.xml"/><Relationship Id="rId26" Type="http://schemas.openxmlformats.org/officeDocument/2006/relationships/theme" Target="../theme/theme4.xml"/><Relationship Id="rId25" Type="http://schemas.openxmlformats.org/officeDocument/2006/relationships/slideLayout" Target="../slideLayouts/slideLayout69.xml"/><Relationship Id="rId5" Type="http://schemas.openxmlformats.org/officeDocument/2006/relationships/slideLayout" Target="../slideLayouts/slideLayout49.xml"/><Relationship Id="rId6" Type="http://schemas.openxmlformats.org/officeDocument/2006/relationships/slideLayout" Target="../slideLayouts/slideLayout50.xml"/><Relationship Id="rId7" Type="http://schemas.openxmlformats.org/officeDocument/2006/relationships/slideLayout" Target="../slideLayouts/slideLayout51.xml"/><Relationship Id="rId8" Type="http://schemas.openxmlformats.org/officeDocument/2006/relationships/slideLayout" Target="../slideLayouts/slideLayout52.xml"/><Relationship Id="rId11" Type="http://schemas.openxmlformats.org/officeDocument/2006/relationships/slideLayout" Target="../slideLayouts/slideLayout55.xml"/><Relationship Id="rId10" Type="http://schemas.openxmlformats.org/officeDocument/2006/relationships/slideLayout" Target="../slideLayouts/slideLayout54.xml"/><Relationship Id="rId13" Type="http://schemas.openxmlformats.org/officeDocument/2006/relationships/slideLayout" Target="../slideLayouts/slideLayout57.xml"/><Relationship Id="rId12" Type="http://schemas.openxmlformats.org/officeDocument/2006/relationships/slideLayout" Target="../slideLayouts/slideLayout56.xml"/><Relationship Id="rId15" Type="http://schemas.openxmlformats.org/officeDocument/2006/relationships/slideLayout" Target="../slideLayouts/slideLayout59.xml"/><Relationship Id="rId14" Type="http://schemas.openxmlformats.org/officeDocument/2006/relationships/slideLayout" Target="../slideLayouts/slideLayout58.xml"/><Relationship Id="rId17" Type="http://schemas.openxmlformats.org/officeDocument/2006/relationships/slideLayout" Target="../slideLayouts/slideLayout61.xml"/><Relationship Id="rId16" Type="http://schemas.openxmlformats.org/officeDocument/2006/relationships/slideLayout" Target="../slideLayouts/slideLayout60.xml"/><Relationship Id="rId19" Type="http://schemas.openxmlformats.org/officeDocument/2006/relationships/slideLayout" Target="../slideLayouts/slideLayout63.xml"/><Relationship Id="rId18" Type="http://schemas.openxmlformats.org/officeDocument/2006/relationships/slideLayout" Target="../slideLayouts/slideLayout6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74"/>
          <p:cNvSpPr txBox="1"/>
          <p:nvPr>
            <p:ph type="title"/>
          </p:nvPr>
        </p:nvSpPr>
        <p:spPr>
          <a:xfrm>
            <a:off x="631926" y="559913"/>
            <a:ext cx="10893337" cy="964092"/>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chemeClr val="accent1"/>
              </a:buClr>
              <a:buSzPts val="4267"/>
              <a:buFont typeface="Open Sans"/>
              <a:buNone/>
              <a:defRPr b="0" i="0" sz="4267" u="none" cap="none" strike="noStrike">
                <a:solidFill>
                  <a:schemeClr val="accent1"/>
                </a:solidFill>
                <a:latin typeface="Open Sans"/>
                <a:ea typeface="Open Sans"/>
                <a:cs typeface="Open Sans"/>
                <a:sym typeface="Open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74"/>
          <p:cNvSpPr txBox="1"/>
          <p:nvPr>
            <p:ph idx="1" type="body"/>
          </p:nvPr>
        </p:nvSpPr>
        <p:spPr>
          <a:xfrm>
            <a:off x="637792" y="1524000"/>
            <a:ext cx="10887473" cy="4648200"/>
          </a:xfrm>
          <a:prstGeom prst="rect">
            <a:avLst/>
          </a:prstGeom>
          <a:noFill/>
          <a:ln>
            <a:noFill/>
          </a:ln>
        </p:spPr>
        <p:txBody>
          <a:bodyPr anchorCtr="0" anchor="t" bIns="45700" lIns="91425" spcFirstLastPara="1" rIns="91425" wrap="square" tIns="45700">
            <a:normAutofit/>
          </a:bodyPr>
          <a:lstStyle>
            <a:lvl1pPr indent="-370840" lvl="0" marL="457200" marR="0" rtl="0" algn="l">
              <a:spcBef>
                <a:spcPts val="764"/>
              </a:spcBef>
              <a:spcAft>
                <a:spcPts val="0"/>
              </a:spcAft>
              <a:buClr>
                <a:srgbClr val="7F7F7F"/>
              </a:buClr>
              <a:buSzPts val="2240"/>
              <a:buFont typeface="Arial"/>
              <a:buChar char="•"/>
              <a:defRPr b="0" i="0" sz="3200" u="none" cap="none" strike="noStrike">
                <a:solidFill>
                  <a:schemeClr val="dk1"/>
                </a:solidFill>
                <a:latin typeface="Open Sans"/>
                <a:ea typeface="Open Sans"/>
                <a:cs typeface="Open Sans"/>
                <a:sym typeface="Open Sans"/>
              </a:defRPr>
            </a:lvl1pPr>
            <a:lvl2pPr indent="-347148" lvl="1" marL="914400" marR="0" rtl="0" algn="l">
              <a:spcBef>
                <a:spcPts val="533"/>
              </a:spcBef>
              <a:spcAft>
                <a:spcPts val="0"/>
              </a:spcAft>
              <a:buClr>
                <a:srgbClr val="7F7F7F"/>
              </a:buClr>
              <a:buSzPts val="1867"/>
              <a:buFont typeface="Open Sans"/>
              <a:buChar char="–"/>
              <a:defRPr b="0" i="0" sz="2667" u="none" cap="none" strike="noStrike">
                <a:solidFill>
                  <a:schemeClr val="dk1"/>
                </a:solidFill>
                <a:latin typeface="Open Sans"/>
                <a:ea typeface="Open Sans"/>
                <a:cs typeface="Open Sans"/>
                <a:sym typeface="Open Sans"/>
              </a:defRPr>
            </a:lvl2pPr>
            <a:lvl3pPr indent="-335280" lvl="2" marL="1371600" marR="0" rtl="0" algn="l">
              <a:spcBef>
                <a:spcPts val="480"/>
              </a:spcBef>
              <a:spcAft>
                <a:spcPts val="0"/>
              </a:spcAft>
              <a:buClr>
                <a:srgbClr val="7F7F7F"/>
              </a:buClr>
              <a:buSzPts val="1680"/>
              <a:buFont typeface="Courier New"/>
              <a:buChar char="o"/>
              <a:defRPr b="0" i="0" sz="2400" u="none" cap="none" strike="noStrike">
                <a:solidFill>
                  <a:schemeClr val="dk1"/>
                </a:solidFill>
                <a:latin typeface="Open Sans"/>
                <a:ea typeface="Open Sans"/>
                <a:cs typeface="Open Sans"/>
                <a:sym typeface="Open Sans"/>
              </a:defRPr>
            </a:lvl3pPr>
            <a:lvl4pPr indent="-311588" lvl="3" marL="1828800" marR="0" rtl="0" algn="l">
              <a:spcBef>
                <a:spcPts val="373"/>
              </a:spcBef>
              <a:spcAft>
                <a:spcPts val="0"/>
              </a:spcAft>
              <a:buClr>
                <a:srgbClr val="7F7F7F"/>
              </a:buClr>
              <a:buSzPts val="1307"/>
              <a:buFont typeface="Arial"/>
              <a:buChar char="–"/>
              <a:defRPr b="0" i="0" sz="1867" u="none" cap="none" strike="noStrike">
                <a:solidFill>
                  <a:schemeClr val="dk1"/>
                </a:solidFill>
                <a:latin typeface="Open Sans"/>
                <a:ea typeface="Open Sans"/>
                <a:cs typeface="Open Sans"/>
                <a:sym typeface="Open Sans"/>
              </a:defRPr>
            </a:lvl4pPr>
            <a:lvl5pPr indent="-299720" lvl="4" marL="2286000" marR="0" rtl="0" algn="l">
              <a:spcBef>
                <a:spcPts val="320"/>
              </a:spcBef>
              <a:spcAft>
                <a:spcPts val="0"/>
              </a:spcAft>
              <a:buClr>
                <a:srgbClr val="7F7F7F"/>
              </a:buClr>
              <a:buSzPts val="1120"/>
              <a:buFont typeface="Courier New"/>
              <a:buChar char="o"/>
              <a:defRPr b="0" i="0" sz="1600" u="none" cap="none" strike="noStrike">
                <a:solidFill>
                  <a:schemeClr val="dk1"/>
                </a:solidFill>
                <a:latin typeface="Open Sans"/>
                <a:ea typeface="Open Sans"/>
                <a:cs typeface="Open Sans"/>
                <a:sym typeface="Open Sans"/>
              </a:defRPr>
            </a:lvl5pPr>
            <a:lvl6pPr indent="-397954" lvl="5" marL="2743200" marR="0" rtl="0" algn="l">
              <a:spcBef>
                <a:spcPts val="533"/>
              </a:spcBef>
              <a:spcAft>
                <a:spcPts val="0"/>
              </a:spcAft>
              <a:buClr>
                <a:schemeClr val="dk1"/>
              </a:buClr>
              <a:buSzPts val="2667"/>
              <a:buFont typeface="Arial"/>
              <a:buChar char="•"/>
              <a:defRPr b="0" i="0" sz="2667" u="none" cap="none" strike="noStrike">
                <a:solidFill>
                  <a:schemeClr val="dk1"/>
                </a:solidFill>
                <a:latin typeface="Open Sans"/>
                <a:ea typeface="Open Sans"/>
                <a:cs typeface="Open Sans"/>
                <a:sym typeface="Open Sans"/>
              </a:defRPr>
            </a:lvl6pPr>
            <a:lvl7pPr indent="-397954" lvl="6" marL="3200400" marR="0" rtl="0" algn="l">
              <a:spcBef>
                <a:spcPts val="533"/>
              </a:spcBef>
              <a:spcAft>
                <a:spcPts val="0"/>
              </a:spcAft>
              <a:buClr>
                <a:schemeClr val="dk1"/>
              </a:buClr>
              <a:buSzPts val="2667"/>
              <a:buFont typeface="Arial"/>
              <a:buChar char="•"/>
              <a:defRPr b="0" i="0" sz="2667" u="none" cap="none" strike="noStrike">
                <a:solidFill>
                  <a:schemeClr val="dk1"/>
                </a:solidFill>
                <a:latin typeface="Open Sans"/>
                <a:ea typeface="Open Sans"/>
                <a:cs typeface="Open Sans"/>
                <a:sym typeface="Open Sans"/>
              </a:defRPr>
            </a:lvl7pPr>
            <a:lvl8pPr indent="-397954" lvl="7" marL="3657600" marR="0" rtl="0" algn="l">
              <a:spcBef>
                <a:spcPts val="533"/>
              </a:spcBef>
              <a:spcAft>
                <a:spcPts val="0"/>
              </a:spcAft>
              <a:buClr>
                <a:schemeClr val="dk1"/>
              </a:buClr>
              <a:buSzPts val="2667"/>
              <a:buFont typeface="Arial"/>
              <a:buChar char="•"/>
              <a:defRPr b="0" i="0" sz="2667" u="none" cap="none" strike="noStrike">
                <a:solidFill>
                  <a:schemeClr val="dk1"/>
                </a:solidFill>
                <a:latin typeface="Open Sans"/>
                <a:ea typeface="Open Sans"/>
                <a:cs typeface="Open Sans"/>
                <a:sym typeface="Open Sans"/>
              </a:defRPr>
            </a:lvl8pPr>
            <a:lvl9pPr indent="-397954" lvl="8" marL="4114800" marR="0" rtl="0" algn="l">
              <a:spcBef>
                <a:spcPts val="533"/>
              </a:spcBef>
              <a:spcAft>
                <a:spcPts val="0"/>
              </a:spcAft>
              <a:buClr>
                <a:schemeClr val="dk1"/>
              </a:buClr>
              <a:buSzPts val="2667"/>
              <a:buFont typeface="Arial"/>
              <a:buChar char="•"/>
              <a:defRPr b="0" i="0" sz="2667" u="none" cap="none" strike="noStrike">
                <a:solidFill>
                  <a:schemeClr val="dk1"/>
                </a:solidFill>
                <a:latin typeface="Open Sans"/>
                <a:ea typeface="Open Sans"/>
                <a:cs typeface="Open Sans"/>
                <a:sym typeface="Open Sans"/>
              </a:defRPr>
            </a:lvl9pPr>
          </a:lstStyle>
          <a:p/>
        </p:txBody>
      </p:sp>
      <p:sp>
        <p:nvSpPr>
          <p:cNvPr id="12" name="Google Shape;12;p74"/>
          <p:cNvSpPr txBox="1"/>
          <p:nvPr/>
        </p:nvSpPr>
        <p:spPr>
          <a:xfrm>
            <a:off x="11971811" y="5106125"/>
            <a:ext cx="173108" cy="578965"/>
          </a:xfrm>
          <a:prstGeom prst="rect">
            <a:avLst/>
          </a:prstGeom>
          <a:noFill/>
          <a:ln>
            <a:noFill/>
          </a:ln>
        </p:spPr>
        <p:txBody>
          <a:bodyPr anchorCtr="0" anchor="t" bIns="42825" lIns="85675" spcFirstLastPara="1" rIns="85675" wrap="square" tIns="42825">
            <a:spAutoFit/>
          </a:bodyPr>
          <a:lstStyle/>
          <a:p>
            <a:pPr indent="0" lvl="0" marL="0" marR="0" rtl="0" algn="ctr">
              <a:spcBef>
                <a:spcPts val="0"/>
              </a:spcBef>
              <a:spcAft>
                <a:spcPts val="0"/>
              </a:spcAft>
              <a:buNone/>
            </a:pPr>
            <a:r>
              <a:t/>
            </a:r>
            <a:endParaRPr b="1" i="0" sz="3200" u="none" cap="none" strike="noStrike">
              <a:solidFill>
                <a:srgbClr val="000000"/>
              </a:solidFill>
              <a:latin typeface="Arial Narrow"/>
              <a:ea typeface="Arial Narrow"/>
              <a:cs typeface="Arial Narrow"/>
              <a:sym typeface="Arial Narrow"/>
            </a:endParaRPr>
          </a:p>
        </p:txBody>
      </p:sp>
      <p:sp>
        <p:nvSpPr>
          <p:cNvPr id="13" name="Google Shape;13;p74"/>
          <p:cNvSpPr txBox="1"/>
          <p:nvPr/>
        </p:nvSpPr>
        <p:spPr>
          <a:xfrm>
            <a:off x="12626336" y="7159284"/>
            <a:ext cx="173108" cy="578965"/>
          </a:xfrm>
          <a:prstGeom prst="rect">
            <a:avLst/>
          </a:prstGeom>
          <a:noFill/>
          <a:ln>
            <a:noFill/>
          </a:ln>
        </p:spPr>
        <p:txBody>
          <a:bodyPr anchorCtr="0" anchor="t" bIns="42825" lIns="85675" spcFirstLastPara="1" rIns="85675" wrap="square" tIns="42825">
            <a:spAutoFit/>
          </a:bodyPr>
          <a:lstStyle/>
          <a:p>
            <a:pPr indent="0" lvl="0" marL="0" marR="0" rtl="0" algn="ctr">
              <a:spcBef>
                <a:spcPts val="0"/>
              </a:spcBef>
              <a:spcAft>
                <a:spcPts val="0"/>
              </a:spcAft>
              <a:buNone/>
            </a:pPr>
            <a:r>
              <a:t/>
            </a:r>
            <a:endParaRPr b="1" i="0" sz="3200" u="none" cap="none" strike="noStrike">
              <a:solidFill>
                <a:srgbClr val="000000"/>
              </a:solidFill>
              <a:latin typeface="Arial Narrow"/>
              <a:ea typeface="Arial Narrow"/>
              <a:cs typeface="Arial Narrow"/>
              <a:sym typeface="Arial Narrow"/>
            </a:endParaRPr>
          </a:p>
        </p:txBody>
      </p:sp>
      <p:sp>
        <p:nvSpPr>
          <p:cNvPr id="14" name="Google Shape;14;p74"/>
          <p:cNvSpPr txBox="1"/>
          <p:nvPr/>
        </p:nvSpPr>
        <p:spPr>
          <a:xfrm>
            <a:off x="12995251" y="2035313"/>
            <a:ext cx="173108" cy="578965"/>
          </a:xfrm>
          <a:prstGeom prst="rect">
            <a:avLst/>
          </a:prstGeom>
          <a:noFill/>
          <a:ln>
            <a:noFill/>
          </a:ln>
        </p:spPr>
        <p:txBody>
          <a:bodyPr anchorCtr="0" anchor="t" bIns="42825" lIns="85675" spcFirstLastPara="1" rIns="85675" wrap="square" tIns="42825">
            <a:spAutoFit/>
          </a:bodyPr>
          <a:lstStyle/>
          <a:p>
            <a:pPr indent="0" lvl="0" marL="0" marR="0" rtl="0" algn="ctr">
              <a:spcBef>
                <a:spcPts val="0"/>
              </a:spcBef>
              <a:spcAft>
                <a:spcPts val="0"/>
              </a:spcAft>
              <a:buNone/>
            </a:pPr>
            <a:r>
              <a:t/>
            </a:r>
            <a:endParaRPr b="1" i="0" sz="3200" u="none" cap="none" strike="noStrike">
              <a:solidFill>
                <a:srgbClr val="000000"/>
              </a:solidFill>
              <a:latin typeface="Arial Narrow"/>
              <a:ea typeface="Arial Narrow"/>
              <a:cs typeface="Arial Narrow"/>
              <a:sym typeface="Arial Narrow"/>
            </a:endParaRPr>
          </a:p>
        </p:txBody>
      </p:sp>
      <p:sp>
        <p:nvSpPr>
          <p:cNvPr id="15" name="Google Shape;15;p74"/>
          <p:cNvSpPr txBox="1"/>
          <p:nvPr/>
        </p:nvSpPr>
        <p:spPr>
          <a:xfrm>
            <a:off x="-214240" y="4070620"/>
            <a:ext cx="173108" cy="578965"/>
          </a:xfrm>
          <a:prstGeom prst="rect">
            <a:avLst/>
          </a:prstGeom>
          <a:noFill/>
          <a:ln>
            <a:noFill/>
          </a:ln>
        </p:spPr>
        <p:txBody>
          <a:bodyPr anchorCtr="0" anchor="t" bIns="42825" lIns="85675" spcFirstLastPara="1" rIns="85675" wrap="square" tIns="42825">
            <a:spAutoFit/>
          </a:bodyPr>
          <a:lstStyle/>
          <a:p>
            <a:pPr indent="0" lvl="0" marL="0" marR="0" rtl="0" algn="ctr">
              <a:spcBef>
                <a:spcPts val="0"/>
              </a:spcBef>
              <a:spcAft>
                <a:spcPts val="0"/>
              </a:spcAft>
              <a:buNone/>
            </a:pPr>
            <a:r>
              <a:t/>
            </a:r>
            <a:endParaRPr b="1" i="0" sz="3200" u="none" cap="none" strike="noStrike">
              <a:solidFill>
                <a:srgbClr val="000000"/>
              </a:solidFill>
              <a:latin typeface="Arial Narrow"/>
              <a:ea typeface="Arial Narrow"/>
              <a:cs typeface="Arial Narrow"/>
              <a:sym typeface="Arial Narrow"/>
            </a:endParaRPr>
          </a:p>
        </p:txBody>
      </p:sp>
      <p:sp>
        <p:nvSpPr>
          <p:cNvPr id="16" name="Google Shape;16;p74"/>
          <p:cNvSpPr txBox="1"/>
          <p:nvPr>
            <p:ph idx="12" type="sldNum"/>
          </p:nvPr>
        </p:nvSpPr>
        <p:spPr>
          <a:xfrm>
            <a:off x="11379200" y="6356351"/>
            <a:ext cx="609600" cy="366183"/>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spcAft>
                <a:spcPts val="0"/>
              </a:spcAft>
              <a:buNone/>
              <a:defRPr b="0" i="0" sz="1600" u="none" cap="none" strike="noStrike">
                <a:solidFill>
                  <a:srgbClr val="888888"/>
                </a:solidFill>
                <a:latin typeface="Open Sans"/>
                <a:ea typeface="Open Sans"/>
                <a:cs typeface="Open Sans"/>
                <a:sym typeface="Open Sans"/>
              </a:defRPr>
            </a:lvl1pPr>
            <a:lvl2pPr indent="0" lvl="1" marL="0" marR="0" rtl="0" algn="ctr">
              <a:spcBef>
                <a:spcPts val="0"/>
              </a:spcBef>
              <a:spcAft>
                <a:spcPts val="0"/>
              </a:spcAft>
              <a:buNone/>
              <a:defRPr b="0" i="0" sz="1600" u="none" cap="none" strike="noStrike">
                <a:solidFill>
                  <a:srgbClr val="888888"/>
                </a:solidFill>
                <a:latin typeface="Open Sans"/>
                <a:ea typeface="Open Sans"/>
                <a:cs typeface="Open Sans"/>
                <a:sym typeface="Open Sans"/>
              </a:defRPr>
            </a:lvl2pPr>
            <a:lvl3pPr indent="0" lvl="2" marL="0" marR="0" rtl="0" algn="ctr">
              <a:spcBef>
                <a:spcPts val="0"/>
              </a:spcBef>
              <a:spcAft>
                <a:spcPts val="0"/>
              </a:spcAft>
              <a:buNone/>
              <a:defRPr b="0" i="0" sz="1600" u="none" cap="none" strike="noStrike">
                <a:solidFill>
                  <a:srgbClr val="888888"/>
                </a:solidFill>
                <a:latin typeface="Open Sans"/>
                <a:ea typeface="Open Sans"/>
                <a:cs typeface="Open Sans"/>
                <a:sym typeface="Open Sans"/>
              </a:defRPr>
            </a:lvl3pPr>
            <a:lvl4pPr indent="0" lvl="3" marL="0" marR="0" rtl="0" algn="ctr">
              <a:spcBef>
                <a:spcPts val="0"/>
              </a:spcBef>
              <a:spcAft>
                <a:spcPts val="0"/>
              </a:spcAft>
              <a:buNone/>
              <a:defRPr b="0" i="0" sz="1600" u="none" cap="none" strike="noStrike">
                <a:solidFill>
                  <a:srgbClr val="888888"/>
                </a:solidFill>
                <a:latin typeface="Open Sans"/>
                <a:ea typeface="Open Sans"/>
                <a:cs typeface="Open Sans"/>
                <a:sym typeface="Open Sans"/>
              </a:defRPr>
            </a:lvl4pPr>
            <a:lvl5pPr indent="0" lvl="4" marL="0" marR="0" rtl="0" algn="ctr">
              <a:spcBef>
                <a:spcPts val="0"/>
              </a:spcBef>
              <a:spcAft>
                <a:spcPts val="0"/>
              </a:spcAft>
              <a:buNone/>
              <a:defRPr b="0" i="0" sz="1600" u="none" cap="none" strike="noStrike">
                <a:solidFill>
                  <a:srgbClr val="888888"/>
                </a:solidFill>
                <a:latin typeface="Open Sans"/>
                <a:ea typeface="Open Sans"/>
                <a:cs typeface="Open Sans"/>
                <a:sym typeface="Open Sans"/>
              </a:defRPr>
            </a:lvl5pPr>
            <a:lvl6pPr indent="0" lvl="5" marL="0" marR="0" rtl="0" algn="ctr">
              <a:spcBef>
                <a:spcPts val="0"/>
              </a:spcBef>
              <a:spcAft>
                <a:spcPts val="0"/>
              </a:spcAft>
              <a:buNone/>
              <a:defRPr b="0" i="0" sz="1600" u="none" cap="none" strike="noStrike">
                <a:solidFill>
                  <a:srgbClr val="888888"/>
                </a:solidFill>
                <a:latin typeface="Open Sans"/>
                <a:ea typeface="Open Sans"/>
                <a:cs typeface="Open Sans"/>
                <a:sym typeface="Open Sans"/>
              </a:defRPr>
            </a:lvl6pPr>
            <a:lvl7pPr indent="0" lvl="6" marL="0" marR="0" rtl="0" algn="ctr">
              <a:spcBef>
                <a:spcPts val="0"/>
              </a:spcBef>
              <a:spcAft>
                <a:spcPts val="0"/>
              </a:spcAft>
              <a:buNone/>
              <a:defRPr b="0" i="0" sz="1600" u="none" cap="none" strike="noStrike">
                <a:solidFill>
                  <a:srgbClr val="888888"/>
                </a:solidFill>
                <a:latin typeface="Open Sans"/>
                <a:ea typeface="Open Sans"/>
                <a:cs typeface="Open Sans"/>
                <a:sym typeface="Open Sans"/>
              </a:defRPr>
            </a:lvl7pPr>
            <a:lvl8pPr indent="0" lvl="7" marL="0" marR="0" rtl="0" algn="ctr">
              <a:spcBef>
                <a:spcPts val="0"/>
              </a:spcBef>
              <a:spcAft>
                <a:spcPts val="0"/>
              </a:spcAft>
              <a:buNone/>
              <a:defRPr b="0" i="0" sz="1600" u="none" cap="none" strike="noStrike">
                <a:solidFill>
                  <a:srgbClr val="888888"/>
                </a:solidFill>
                <a:latin typeface="Open Sans"/>
                <a:ea typeface="Open Sans"/>
                <a:cs typeface="Open Sans"/>
                <a:sym typeface="Open Sans"/>
              </a:defRPr>
            </a:lvl8pPr>
            <a:lvl9pPr indent="0" lvl="8" marL="0" marR="0" rtl="0" algn="ctr">
              <a:spcBef>
                <a:spcPts val="0"/>
              </a:spcBef>
              <a:spcAft>
                <a:spcPts val="0"/>
              </a:spcAft>
              <a:buNone/>
              <a:defRPr b="0" i="0" sz="1600" u="none" cap="none" strike="noStrike">
                <a:solidFill>
                  <a:srgbClr val="888888"/>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US"/>
              <a:t>‹#›</a:t>
            </a:fld>
            <a:endParaRPr/>
          </a:p>
        </p:txBody>
      </p:sp>
      <p:pic>
        <p:nvPicPr>
          <p:cNvPr id="17" name="Google Shape;17;p74"/>
          <p:cNvPicPr preferRelativeResize="0"/>
          <p:nvPr/>
        </p:nvPicPr>
        <p:blipFill rotWithShape="1">
          <a:blip r:embed="rId1">
            <a:alphaModFix/>
          </a:blip>
          <a:srcRect b="0" l="0" r="0" t="0"/>
          <a:stretch/>
        </p:blipFill>
        <p:spPr>
          <a:xfrm>
            <a:off x="0" y="0"/>
            <a:ext cx="1073426" cy="459031"/>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9" name="Shape 199"/>
        <p:cNvGrpSpPr/>
        <p:nvPr/>
      </p:nvGrpSpPr>
      <p:grpSpPr>
        <a:xfrm>
          <a:off x="0" y="0"/>
          <a:ext cx="0" cy="0"/>
          <a:chOff x="0" y="0"/>
          <a:chExt cx="0" cy="0"/>
        </a:xfrm>
      </p:grpSpPr>
      <p:sp>
        <p:nvSpPr>
          <p:cNvPr id="200" name="Google Shape;200;p102"/>
          <p:cNvSpPr txBox="1"/>
          <p:nvPr>
            <p:ph type="title"/>
          </p:nvPr>
        </p:nvSpPr>
        <p:spPr>
          <a:xfrm>
            <a:off x="631926" y="559913"/>
            <a:ext cx="10893337" cy="964092"/>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chemeClr val="accent1"/>
              </a:buClr>
              <a:buSzPts val="4267"/>
              <a:buFont typeface="Open Sans"/>
              <a:buNone/>
              <a:defRPr b="0" i="0" sz="4267" u="none" cap="none" strike="noStrike">
                <a:solidFill>
                  <a:schemeClr val="accent1"/>
                </a:solidFill>
                <a:latin typeface="Open Sans"/>
                <a:ea typeface="Open Sans"/>
                <a:cs typeface="Open Sans"/>
                <a:sym typeface="Open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01" name="Google Shape;201;p102"/>
          <p:cNvSpPr txBox="1"/>
          <p:nvPr>
            <p:ph idx="1" type="body"/>
          </p:nvPr>
        </p:nvSpPr>
        <p:spPr>
          <a:xfrm>
            <a:off x="637792" y="1524000"/>
            <a:ext cx="10887473" cy="4648200"/>
          </a:xfrm>
          <a:prstGeom prst="rect">
            <a:avLst/>
          </a:prstGeom>
          <a:noFill/>
          <a:ln>
            <a:noFill/>
          </a:ln>
        </p:spPr>
        <p:txBody>
          <a:bodyPr anchorCtr="0" anchor="t" bIns="45700" lIns="91425" spcFirstLastPara="1" rIns="91425" wrap="square" tIns="45700">
            <a:normAutofit/>
          </a:bodyPr>
          <a:lstStyle>
            <a:lvl1pPr indent="-370840" lvl="0" marL="457200" marR="0" rtl="0" algn="l">
              <a:spcBef>
                <a:spcPts val="764"/>
              </a:spcBef>
              <a:spcAft>
                <a:spcPts val="0"/>
              </a:spcAft>
              <a:buClr>
                <a:srgbClr val="7F7F7F"/>
              </a:buClr>
              <a:buSzPts val="2240"/>
              <a:buFont typeface="Arial"/>
              <a:buChar char="•"/>
              <a:defRPr b="0" i="0" sz="3200" u="none" cap="none" strike="noStrike">
                <a:solidFill>
                  <a:schemeClr val="dk1"/>
                </a:solidFill>
                <a:latin typeface="Open Sans"/>
                <a:ea typeface="Open Sans"/>
                <a:cs typeface="Open Sans"/>
                <a:sym typeface="Open Sans"/>
              </a:defRPr>
            </a:lvl1pPr>
            <a:lvl2pPr indent="-347148" lvl="1" marL="914400" marR="0" rtl="0" algn="l">
              <a:spcBef>
                <a:spcPts val="533"/>
              </a:spcBef>
              <a:spcAft>
                <a:spcPts val="0"/>
              </a:spcAft>
              <a:buClr>
                <a:srgbClr val="7F7F7F"/>
              </a:buClr>
              <a:buSzPts val="1867"/>
              <a:buFont typeface="Open Sans"/>
              <a:buChar char="–"/>
              <a:defRPr b="0" i="0" sz="2667" u="none" cap="none" strike="noStrike">
                <a:solidFill>
                  <a:schemeClr val="dk1"/>
                </a:solidFill>
                <a:latin typeface="Open Sans"/>
                <a:ea typeface="Open Sans"/>
                <a:cs typeface="Open Sans"/>
                <a:sym typeface="Open Sans"/>
              </a:defRPr>
            </a:lvl2pPr>
            <a:lvl3pPr indent="-335280" lvl="2" marL="1371600" marR="0" rtl="0" algn="l">
              <a:spcBef>
                <a:spcPts val="480"/>
              </a:spcBef>
              <a:spcAft>
                <a:spcPts val="0"/>
              </a:spcAft>
              <a:buClr>
                <a:srgbClr val="7F7F7F"/>
              </a:buClr>
              <a:buSzPts val="1680"/>
              <a:buFont typeface="Courier New"/>
              <a:buChar char="o"/>
              <a:defRPr b="0" i="0" sz="2400" u="none" cap="none" strike="noStrike">
                <a:solidFill>
                  <a:schemeClr val="dk1"/>
                </a:solidFill>
                <a:latin typeface="Open Sans"/>
                <a:ea typeface="Open Sans"/>
                <a:cs typeface="Open Sans"/>
                <a:sym typeface="Open Sans"/>
              </a:defRPr>
            </a:lvl3pPr>
            <a:lvl4pPr indent="-311588" lvl="3" marL="1828800" marR="0" rtl="0" algn="l">
              <a:spcBef>
                <a:spcPts val="373"/>
              </a:spcBef>
              <a:spcAft>
                <a:spcPts val="0"/>
              </a:spcAft>
              <a:buClr>
                <a:srgbClr val="7F7F7F"/>
              </a:buClr>
              <a:buSzPts val="1307"/>
              <a:buFont typeface="Arial"/>
              <a:buChar char="–"/>
              <a:defRPr b="0" i="0" sz="1867" u="none" cap="none" strike="noStrike">
                <a:solidFill>
                  <a:schemeClr val="dk1"/>
                </a:solidFill>
                <a:latin typeface="Open Sans"/>
                <a:ea typeface="Open Sans"/>
                <a:cs typeface="Open Sans"/>
                <a:sym typeface="Open Sans"/>
              </a:defRPr>
            </a:lvl4pPr>
            <a:lvl5pPr indent="-299720" lvl="4" marL="2286000" marR="0" rtl="0" algn="l">
              <a:spcBef>
                <a:spcPts val="320"/>
              </a:spcBef>
              <a:spcAft>
                <a:spcPts val="0"/>
              </a:spcAft>
              <a:buClr>
                <a:srgbClr val="7F7F7F"/>
              </a:buClr>
              <a:buSzPts val="1120"/>
              <a:buFont typeface="Courier New"/>
              <a:buChar char="o"/>
              <a:defRPr b="0" i="0" sz="1600" u="none" cap="none" strike="noStrike">
                <a:solidFill>
                  <a:schemeClr val="dk1"/>
                </a:solidFill>
                <a:latin typeface="Open Sans"/>
                <a:ea typeface="Open Sans"/>
                <a:cs typeface="Open Sans"/>
                <a:sym typeface="Open Sans"/>
              </a:defRPr>
            </a:lvl5pPr>
            <a:lvl6pPr indent="-397954" lvl="5" marL="2743200" marR="0" rtl="0" algn="l">
              <a:spcBef>
                <a:spcPts val="533"/>
              </a:spcBef>
              <a:spcAft>
                <a:spcPts val="0"/>
              </a:spcAft>
              <a:buClr>
                <a:schemeClr val="dk1"/>
              </a:buClr>
              <a:buSzPts val="2667"/>
              <a:buFont typeface="Arial"/>
              <a:buChar char="•"/>
              <a:defRPr b="0" i="0" sz="2667" u="none" cap="none" strike="noStrike">
                <a:solidFill>
                  <a:schemeClr val="dk1"/>
                </a:solidFill>
                <a:latin typeface="Open Sans"/>
                <a:ea typeface="Open Sans"/>
                <a:cs typeface="Open Sans"/>
                <a:sym typeface="Open Sans"/>
              </a:defRPr>
            </a:lvl6pPr>
            <a:lvl7pPr indent="-397954" lvl="6" marL="3200400" marR="0" rtl="0" algn="l">
              <a:spcBef>
                <a:spcPts val="533"/>
              </a:spcBef>
              <a:spcAft>
                <a:spcPts val="0"/>
              </a:spcAft>
              <a:buClr>
                <a:schemeClr val="dk1"/>
              </a:buClr>
              <a:buSzPts val="2667"/>
              <a:buFont typeface="Arial"/>
              <a:buChar char="•"/>
              <a:defRPr b="0" i="0" sz="2667" u="none" cap="none" strike="noStrike">
                <a:solidFill>
                  <a:schemeClr val="dk1"/>
                </a:solidFill>
                <a:latin typeface="Open Sans"/>
                <a:ea typeface="Open Sans"/>
                <a:cs typeface="Open Sans"/>
                <a:sym typeface="Open Sans"/>
              </a:defRPr>
            </a:lvl7pPr>
            <a:lvl8pPr indent="-397954" lvl="7" marL="3657600" marR="0" rtl="0" algn="l">
              <a:spcBef>
                <a:spcPts val="533"/>
              </a:spcBef>
              <a:spcAft>
                <a:spcPts val="0"/>
              </a:spcAft>
              <a:buClr>
                <a:schemeClr val="dk1"/>
              </a:buClr>
              <a:buSzPts val="2667"/>
              <a:buFont typeface="Arial"/>
              <a:buChar char="•"/>
              <a:defRPr b="0" i="0" sz="2667" u="none" cap="none" strike="noStrike">
                <a:solidFill>
                  <a:schemeClr val="dk1"/>
                </a:solidFill>
                <a:latin typeface="Open Sans"/>
                <a:ea typeface="Open Sans"/>
                <a:cs typeface="Open Sans"/>
                <a:sym typeface="Open Sans"/>
              </a:defRPr>
            </a:lvl8pPr>
            <a:lvl9pPr indent="-397954" lvl="8" marL="4114800" marR="0" rtl="0" algn="l">
              <a:spcBef>
                <a:spcPts val="533"/>
              </a:spcBef>
              <a:spcAft>
                <a:spcPts val="0"/>
              </a:spcAft>
              <a:buClr>
                <a:schemeClr val="dk1"/>
              </a:buClr>
              <a:buSzPts val="2667"/>
              <a:buFont typeface="Arial"/>
              <a:buChar char="•"/>
              <a:defRPr b="0" i="0" sz="2667" u="none" cap="none" strike="noStrike">
                <a:solidFill>
                  <a:schemeClr val="dk1"/>
                </a:solidFill>
                <a:latin typeface="Open Sans"/>
                <a:ea typeface="Open Sans"/>
                <a:cs typeface="Open Sans"/>
                <a:sym typeface="Open Sans"/>
              </a:defRPr>
            </a:lvl9pPr>
          </a:lstStyle>
          <a:p/>
        </p:txBody>
      </p:sp>
      <p:sp>
        <p:nvSpPr>
          <p:cNvPr id="202" name="Google Shape;202;p102"/>
          <p:cNvSpPr txBox="1"/>
          <p:nvPr/>
        </p:nvSpPr>
        <p:spPr>
          <a:xfrm>
            <a:off x="11971811" y="5106125"/>
            <a:ext cx="173108" cy="578965"/>
          </a:xfrm>
          <a:prstGeom prst="rect">
            <a:avLst/>
          </a:prstGeom>
          <a:noFill/>
          <a:ln>
            <a:noFill/>
          </a:ln>
        </p:spPr>
        <p:txBody>
          <a:bodyPr anchorCtr="0" anchor="t" bIns="42825" lIns="85675" spcFirstLastPara="1" rIns="85675" wrap="square" tIns="42825">
            <a:spAutoFit/>
          </a:bodyPr>
          <a:lstStyle/>
          <a:p>
            <a:pPr indent="0" lvl="0" marL="0" marR="0" rtl="0" algn="ctr">
              <a:spcBef>
                <a:spcPts val="0"/>
              </a:spcBef>
              <a:spcAft>
                <a:spcPts val="0"/>
              </a:spcAft>
              <a:buNone/>
            </a:pPr>
            <a:r>
              <a:t/>
            </a:r>
            <a:endParaRPr b="1" sz="3200">
              <a:solidFill>
                <a:srgbClr val="000000"/>
              </a:solidFill>
              <a:latin typeface="Arial Narrow"/>
              <a:ea typeface="Arial Narrow"/>
              <a:cs typeface="Arial Narrow"/>
              <a:sym typeface="Arial Narrow"/>
            </a:endParaRPr>
          </a:p>
        </p:txBody>
      </p:sp>
      <p:sp>
        <p:nvSpPr>
          <p:cNvPr id="203" name="Google Shape;203;p102"/>
          <p:cNvSpPr txBox="1"/>
          <p:nvPr/>
        </p:nvSpPr>
        <p:spPr>
          <a:xfrm>
            <a:off x="12626336" y="7159284"/>
            <a:ext cx="173108" cy="578965"/>
          </a:xfrm>
          <a:prstGeom prst="rect">
            <a:avLst/>
          </a:prstGeom>
          <a:noFill/>
          <a:ln>
            <a:noFill/>
          </a:ln>
        </p:spPr>
        <p:txBody>
          <a:bodyPr anchorCtr="0" anchor="t" bIns="42825" lIns="85675" spcFirstLastPara="1" rIns="85675" wrap="square" tIns="42825">
            <a:spAutoFit/>
          </a:bodyPr>
          <a:lstStyle/>
          <a:p>
            <a:pPr indent="0" lvl="0" marL="0" marR="0" rtl="0" algn="ctr">
              <a:spcBef>
                <a:spcPts val="0"/>
              </a:spcBef>
              <a:spcAft>
                <a:spcPts val="0"/>
              </a:spcAft>
              <a:buNone/>
            </a:pPr>
            <a:r>
              <a:t/>
            </a:r>
            <a:endParaRPr b="1" sz="3200">
              <a:solidFill>
                <a:srgbClr val="000000"/>
              </a:solidFill>
              <a:latin typeface="Arial Narrow"/>
              <a:ea typeface="Arial Narrow"/>
              <a:cs typeface="Arial Narrow"/>
              <a:sym typeface="Arial Narrow"/>
            </a:endParaRPr>
          </a:p>
        </p:txBody>
      </p:sp>
      <p:sp>
        <p:nvSpPr>
          <p:cNvPr id="204" name="Google Shape;204;p102"/>
          <p:cNvSpPr txBox="1"/>
          <p:nvPr/>
        </p:nvSpPr>
        <p:spPr>
          <a:xfrm>
            <a:off x="12995251" y="2035313"/>
            <a:ext cx="173108" cy="578965"/>
          </a:xfrm>
          <a:prstGeom prst="rect">
            <a:avLst/>
          </a:prstGeom>
          <a:noFill/>
          <a:ln>
            <a:noFill/>
          </a:ln>
        </p:spPr>
        <p:txBody>
          <a:bodyPr anchorCtr="0" anchor="t" bIns="42825" lIns="85675" spcFirstLastPara="1" rIns="85675" wrap="square" tIns="42825">
            <a:spAutoFit/>
          </a:bodyPr>
          <a:lstStyle/>
          <a:p>
            <a:pPr indent="0" lvl="0" marL="0" marR="0" rtl="0" algn="ctr">
              <a:spcBef>
                <a:spcPts val="0"/>
              </a:spcBef>
              <a:spcAft>
                <a:spcPts val="0"/>
              </a:spcAft>
              <a:buNone/>
            </a:pPr>
            <a:r>
              <a:t/>
            </a:r>
            <a:endParaRPr b="1" sz="3200">
              <a:solidFill>
                <a:srgbClr val="000000"/>
              </a:solidFill>
              <a:latin typeface="Arial Narrow"/>
              <a:ea typeface="Arial Narrow"/>
              <a:cs typeface="Arial Narrow"/>
              <a:sym typeface="Arial Narrow"/>
            </a:endParaRPr>
          </a:p>
        </p:txBody>
      </p:sp>
      <p:sp>
        <p:nvSpPr>
          <p:cNvPr id="205" name="Google Shape;205;p102"/>
          <p:cNvSpPr txBox="1"/>
          <p:nvPr/>
        </p:nvSpPr>
        <p:spPr>
          <a:xfrm>
            <a:off x="-214240" y="4070620"/>
            <a:ext cx="173108" cy="578965"/>
          </a:xfrm>
          <a:prstGeom prst="rect">
            <a:avLst/>
          </a:prstGeom>
          <a:noFill/>
          <a:ln>
            <a:noFill/>
          </a:ln>
        </p:spPr>
        <p:txBody>
          <a:bodyPr anchorCtr="0" anchor="t" bIns="42825" lIns="85675" spcFirstLastPara="1" rIns="85675" wrap="square" tIns="42825">
            <a:spAutoFit/>
          </a:bodyPr>
          <a:lstStyle/>
          <a:p>
            <a:pPr indent="0" lvl="0" marL="0" marR="0" rtl="0" algn="ctr">
              <a:spcBef>
                <a:spcPts val="0"/>
              </a:spcBef>
              <a:spcAft>
                <a:spcPts val="0"/>
              </a:spcAft>
              <a:buNone/>
            </a:pPr>
            <a:r>
              <a:t/>
            </a:r>
            <a:endParaRPr b="1" sz="3200">
              <a:solidFill>
                <a:srgbClr val="000000"/>
              </a:solidFill>
              <a:latin typeface="Arial Narrow"/>
              <a:ea typeface="Arial Narrow"/>
              <a:cs typeface="Arial Narrow"/>
              <a:sym typeface="Arial Narrow"/>
            </a:endParaRPr>
          </a:p>
        </p:txBody>
      </p:sp>
      <p:sp>
        <p:nvSpPr>
          <p:cNvPr id="206" name="Google Shape;206;p102"/>
          <p:cNvSpPr txBox="1"/>
          <p:nvPr>
            <p:ph idx="12" type="sldNum"/>
          </p:nvPr>
        </p:nvSpPr>
        <p:spPr>
          <a:xfrm>
            <a:off x="11379200" y="6356351"/>
            <a:ext cx="609600" cy="366183"/>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spcAft>
                <a:spcPts val="0"/>
              </a:spcAft>
              <a:buNone/>
              <a:defRPr b="0" sz="1600">
                <a:solidFill>
                  <a:srgbClr val="888888"/>
                </a:solidFill>
                <a:latin typeface="Open Sans"/>
                <a:ea typeface="Open Sans"/>
                <a:cs typeface="Open Sans"/>
                <a:sym typeface="Open Sans"/>
              </a:defRPr>
            </a:lvl1pPr>
            <a:lvl2pPr indent="0" lvl="1" marL="0" marR="0" rtl="0" algn="ctr">
              <a:spcBef>
                <a:spcPts val="0"/>
              </a:spcBef>
              <a:spcAft>
                <a:spcPts val="0"/>
              </a:spcAft>
              <a:buNone/>
              <a:defRPr b="0" sz="1600">
                <a:solidFill>
                  <a:srgbClr val="888888"/>
                </a:solidFill>
                <a:latin typeface="Open Sans"/>
                <a:ea typeface="Open Sans"/>
                <a:cs typeface="Open Sans"/>
                <a:sym typeface="Open Sans"/>
              </a:defRPr>
            </a:lvl2pPr>
            <a:lvl3pPr indent="0" lvl="2" marL="0" marR="0" rtl="0" algn="ctr">
              <a:spcBef>
                <a:spcPts val="0"/>
              </a:spcBef>
              <a:spcAft>
                <a:spcPts val="0"/>
              </a:spcAft>
              <a:buNone/>
              <a:defRPr b="0" sz="1600">
                <a:solidFill>
                  <a:srgbClr val="888888"/>
                </a:solidFill>
                <a:latin typeface="Open Sans"/>
                <a:ea typeface="Open Sans"/>
                <a:cs typeface="Open Sans"/>
                <a:sym typeface="Open Sans"/>
              </a:defRPr>
            </a:lvl3pPr>
            <a:lvl4pPr indent="0" lvl="3" marL="0" marR="0" rtl="0" algn="ctr">
              <a:spcBef>
                <a:spcPts val="0"/>
              </a:spcBef>
              <a:spcAft>
                <a:spcPts val="0"/>
              </a:spcAft>
              <a:buNone/>
              <a:defRPr b="0" sz="1600">
                <a:solidFill>
                  <a:srgbClr val="888888"/>
                </a:solidFill>
                <a:latin typeface="Open Sans"/>
                <a:ea typeface="Open Sans"/>
                <a:cs typeface="Open Sans"/>
                <a:sym typeface="Open Sans"/>
              </a:defRPr>
            </a:lvl4pPr>
            <a:lvl5pPr indent="0" lvl="4" marL="0" marR="0" rtl="0" algn="ctr">
              <a:spcBef>
                <a:spcPts val="0"/>
              </a:spcBef>
              <a:spcAft>
                <a:spcPts val="0"/>
              </a:spcAft>
              <a:buNone/>
              <a:defRPr b="0" sz="1600">
                <a:solidFill>
                  <a:srgbClr val="888888"/>
                </a:solidFill>
                <a:latin typeface="Open Sans"/>
                <a:ea typeface="Open Sans"/>
                <a:cs typeface="Open Sans"/>
                <a:sym typeface="Open Sans"/>
              </a:defRPr>
            </a:lvl5pPr>
            <a:lvl6pPr indent="0" lvl="5" marL="0" marR="0" rtl="0" algn="ctr">
              <a:spcBef>
                <a:spcPts val="0"/>
              </a:spcBef>
              <a:spcAft>
                <a:spcPts val="0"/>
              </a:spcAft>
              <a:buNone/>
              <a:defRPr b="0" sz="1600">
                <a:solidFill>
                  <a:srgbClr val="888888"/>
                </a:solidFill>
                <a:latin typeface="Open Sans"/>
                <a:ea typeface="Open Sans"/>
                <a:cs typeface="Open Sans"/>
                <a:sym typeface="Open Sans"/>
              </a:defRPr>
            </a:lvl6pPr>
            <a:lvl7pPr indent="0" lvl="6" marL="0" marR="0" rtl="0" algn="ctr">
              <a:spcBef>
                <a:spcPts val="0"/>
              </a:spcBef>
              <a:spcAft>
                <a:spcPts val="0"/>
              </a:spcAft>
              <a:buNone/>
              <a:defRPr b="0" sz="1600">
                <a:solidFill>
                  <a:srgbClr val="888888"/>
                </a:solidFill>
                <a:latin typeface="Open Sans"/>
                <a:ea typeface="Open Sans"/>
                <a:cs typeface="Open Sans"/>
                <a:sym typeface="Open Sans"/>
              </a:defRPr>
            </a:lvl7pPr>
            <a:lvl8pPr indent="0" lvl="7" marL="0" marR="0" rtl="0" algn="ctr">
              <a:spcBef>
                <a:spcPts val="0"/>
              </a:spcBef>
              <a:spcAft>
                <a:spcPts val="0"/>
              </a:spcAft>
              <a:buNone/>
              <a:defRPr b="0" sz="1600">
                <a:solidFill>
                  <a:srgbClr val="888888"/>
                </a:solidFill>
                <a:latin typeface="Open Sans"/>
                <a:ea typeface="Open Sans"/>
                <a:cs typeface="Open Sans"/>
                <a:sym typeface="Open Sans"/>
              </a:defRPr>
            </a:lvl8pPr>
            <a:lvl9pPr indent="0" lvl="8" marL="0" marR="0" rtl="0" algn="ctr">
              <a:spcBef>
                <a:spcPts val="0"/>
              </a:spcBef>
              <a:spcAft>
                <a:spcPts val="0"/>
              </a:spcAft>
              <a:buNone/>
              <a:defRPr b="0" sz="1600">
                <a:solidFill>
                  <a:srgbClr val="888888"/>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 id="2147483690" r:id="rId14"/>
    <p:sldLayoutId id="2147483691" r:id="rId15"/>
    <p:sldLayoutId id="2147483692" r:id="rId16"/>
    <p:sldLayoutId id="2147483693" r:id="rId17"/>
    <p:sldLayoutId id="2147483694"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6" name="Shape 306"/>
        <p:cNvGrpSpPr/>
        <p:nvPr/>
      </p:nvGrpSpPr>
      <p:grpSpPr>
        <a:xfrm>
          <a:off x="0" y="0"/>
          <a:ext cx="0" cy="0"/>
          <a:chOff x="0" y="0"/>
          <a:chExt cx="0" cy="0"/>
        </a:xfrm>
      </p:grpSpPr>
      <p:sp>
        <p:nvSpPr>
          <p:cNvPr id="307" name="Google Shape;307;p121"/>
          <p:cNvSpPr txBox="1"/>
          <p:nvPr>
            <p:ph type="title"/>
          </p:nvPr>
        </p:nvSpPr>
        <p:spPr>
          <a:xfrm>
            <a:off x="631926" y="559913"/>
            <a:ext cx="10893337" cy="964092"/>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chemeClr val="accent1"/>
              </a:buClr>
              <a:buSzPts val="4267"/>
              <a:buFont typeface="Open Sans"/>
              <a:buNone/>
              <a:defRPr b="0" i="0" sz="4267" u="none" cap="none" strike="noStrike">
                <a:solidFill>
                  <a:schemeClr val="accent1"/>
                </a:solidFill>
                <a:latin typeface="Open Sans"/>
                <a:ea typeface="Open Sans"/>
                <a:cs typeface="Open Sans"/>
                <a:sym typeface="Open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08" name="Google Shape;308;p121"/>
          <p:cNvSpPr txBox="1"/>
          <p:nvPr>
            <p:ph idx="1" type="body"/>
          </p:nvPr>
        </p:nvSpPr>
        <p:spPr>
          <a:xfrm>
            <a:off x="637792" y="1524000"/>
            <a:ext cx="10887473" cy="4648200"/>
          </a:xfrm>
          <a:prstGeom prst="rect">
            <a:avLst/>
          </a:prstGeom>
          <a:noFill/>
          <a:ln>
            <a:noFill/>
          </a:ln>
        </p:spPr>
        <p:txBody>
          <a:bodyPr anchorCtr="0" anchor="t" bIns="45700" lIns="91425" spcFirstLastPara="1" rIns="91425" wrap="square" tIns="45700">
            <a:normAutofit/>
          </a:bodyPr>
          <a:lstStyle>
            <a:lvl1pPr indent="-370840" lvl="0" marL="457200" marR="0" rtl="0" algn="l">
              <a:spcBef>
                <a:spcPts val="764"/>
              </a:spcBef>
              <a:spcAft>
                <a:spcPts val="0"/>
              </a:spcAft>
              <a:buClr>
                <a:srgbClr val="7F7F7F"/>
              </a:buClr>
              <a:buSzPts val="2240"/>
              <a:buFont typeface="Arial"/>
              <a:buChar char="•"/>
              <a:defRPr b="0" i="0" sz="3200" u="none" cap="none" strike="noStrike">
                <a:solidFill>
                  <a:schemeClr val="dk1"/>
                </a:solidFill>
                <a:latin typeface="Open Sans"/>
                <a:ea typeface="Open Sans"/>
                <a:cs typeface="Open Sans"/>
                <a:sym typeface="Open Sans"/>
              </a:defRPr>
            </a:lvl1pPr>
            <a:lvl2pPr indent="-347148" lvl="1" marL="914400" marR="0" rtl="0" algn="l">
              <a:spcBef>
                <a:spcPts val="533"/>
              </a:spcBef>
              <a:spcAft>
                <a:spcPts val="0"/>
              </a:spcAft>
              <a:buClr>
                <a:srgbClr val="7F7F7F"/>
              </a:buClr>
              <a:buSzPts val="1867"/>
              <a:buFont typeface="Open Sans"/>
              <a:buChar char="–"/>
              <a:defRPr b="0" i="0" sz="2667" u="none" cap="none" strike="noStrike">
                <a:solidFill>
                  <a:schemeClr val="dk1"/>
                </a:solidFill>
                <a:latin typeface="Open Sans"/>
                <a:ea typeface="Open Sans"/>
                <a:cs typeface="Open Sans"/>
                <a:sym typeface="Open Sans"/>
              </a:defRPr>
            </a:lvl2pPr>
            <a:lvl3pPr indent="-335280" lvl="2" marL="1371600" marR="0" rtl="0" algn="l">
              <a:spcBef>
                <a:spcPts val="480"/>
              </a:spcBef>
              <a:spcAft>
                <a:spcPts val="0"/>
              </a:spcAft>
              <a:buClr>
                <a:srgbClr val="7F7F7F"/>
              </a:buClr>
              <a:buSzPts val="1680"/>
              <a:buFont typeface="Courier New"/>
              <a:buChar char="o"/>
              <a:defRPr b="0" i="0" sz="2400" u="none" cap="none" strike="noStrike">
                <a:solidFill>
                  <a:schemeClr val="dk1"/>
                </a:solidFill>
                <a:latin typeface="Open Sans"/>
                <a:ea typeface="Open Sans"/>
                <a:cs typeface="Open Sans"/>
                <a:sym typeface="Open Sans"/>
              </a:defRPr>
            </a:lvl3pPr>
            <a:lvl4pPr indent="-311588" lvl="3" marL="1828800" marR="0" rtl="0" algn="l">
              <a:spcBef>
                <a:spcPts val="373"/>
              </a:spcBef>
              <a:spcAft>
                <a:spcPts val="0"/>
              </a:spcAft>
              <a:buClr>
                <a:srgbClr val="7F7F7F"/>
              </a:buClr>
              <a:buSzPts val="1307"/>
              <a:buFont typeface="Arial"/>
              <a:buChar char="–"/>
              <a:defRPr b="0" i="0" sz="1867" u="none" cap="none" strike="noStrike">
                <a:solidFill>
                  <a:schemeClr val="dk1"/>
                </a:solidFill>
                <a:latin typeface="Open Sans"/>
                <a:ea typeface="Open Sans"/>
                <a:cs typeface="Open Sans"/>
                <a:sym typeface="Open Sans"/>
              </a:defRPr>
            </a:lvl4pPr>
            <a:lvl5pPr indent="-299720" lvl="4" marL="2286000" marR="0" rtl="0" algn="l">
              <a:spcBef>
                <a:spcPts val="320"/>
              </a:spcBef>
              <a:spcAft>
                <a:spcPts val="0"/>
              </a:spcAft>
              <a:buClr>
                <a:srgbClr val="7F7F7F"/>
              </a:buClr>
              <a:buSzPts val="1120"/>
              <a:buFont typeface="Courier New"/>
              <a:buChar char="o"/>
              <a:defRPr b="0" i="0" sz="1600" u="none" cap="none" strike="noStrike">
                <a:solidFill>
                  <a:schemeClr val="dk1"/>
                </a:solidFill>
                <a:latin typeface="Open Sans"/>
                <a:ea typeface="Open Sans"/>
                <a:cs typeface="Open Sans"/>
                <a:sym typeface="Open Sans"/>
              </a:defRPr>
            </a:lvl5pPr>
            <a:lvl6pPr indent="-397954" lvl="5" marL="2743200" marR="0" rtl="0" algn="l">
              <a:spcBef>
                <a:spcPts val="533"/>
              </a:spcBef>
              <a:spcAft>
                <a:spcPts val="0"/>
              </a:spcAft>
              <a:buClr>
                <a:schemeClr val="dk1"/>
              </a:buClr>
              <a:buSzPts val="2667"/>
              <a:buFont typeface="Arial"/>
              <a:buChar char="•"/>
              <a:defRPr b="0" i="0" sz="2667" u="none" cap="none" strike="noStrike">
                <a:solidFill>
                  <a:schemeClr val="dk1"/>
                </a:solidFill>
                <a:latin typeface="Open Sans"/>
                <a:ea typeface="Open Sans"/>
                <a:cs typeface="Open Sans"/>
                <a:sym typeface="Open Sans"/>
              </a:defRPr>
            </a:lvl6pPr>
            <a:lvl7pPr indent="-397954" lvl="6" marL="3200400" marR="0" rtl="0" algn="l">
              <a:spcBef>
                <a:spcPts val="533"/>
              </a:spcBef>
              <a:spcAft>
                <a:spcPts val="0"/>
              </a:spcAft>
              <a:buClr>
                <a:schemeClr val="dk1"/>
              </a:buClr>
              <a:buSzPts val="2667"/>
              <a:buFont typeface="Arial"/>
              <a:buChar char="•"/>
              <a:defRPr b="0" i="0" sz="2667" u="none" cap="none" strike="noStrike">
                <a:solidFill>
                  <a:schemeClr val="dk1"/>
                </a:solidFill>
                <a:latin typeface="Open Sans"/>
                <a:ea typeface="Open Sans"/>
                <a:cs typeface="Open Sans"/>
                <a:sym typeface="Open Sans"/>
              </a:defRPr>
            </a:lvl7pPr>
            <a:lvl8pPr indent="-397954" lvl="7" marL="3657600" marR="0" rtl="0" algn="l">
              <a:spcBef>
                <a:spcPts val="533"/>
              </a:spcBef>
              <a:spcAft>
                <a:spcPts val="0"/>
              </a:spcAft>
              <a:buClr>
                <a:schemeClr val="dk1"/>
              </a:buClr>
              <a:buSzPts val="2667"/>
              <a:buFont typeface="Arial"/>
              <a:buChar char="•"/>
              <a:defRPr b="0" i="0" sz="2667" u="none" cap="none" strike="noStrike">
                <a:solidFill>
                  <a:schemeClr val="dk1"/>
                </a:solidFill>
                <a:latin typeface="Open Sans"/>
                <a:ea typeface="Open Sans"/>
                <a:cs typeface="Open Sans"/>
                <a:sym typeface="Open Sans"/>
              </a:defRPr>
            </a:lvl8pPr>
            <a:lvl9pPr indent="-397954" lvl="8" marL="4114800" marR="0" rtl="0" algn="l">
              <a:spcBef>
                <a:spcPts val="533"/>
              </a:spcBef>
              <a:spcAft>
                <a:spcPts val="0"/>
              </a:spcAft>
              <a:buClr>
                <a:schemeClr val="dk1"/>
              </a:buClr>
              <a:buSzPts val="2667"/>
              <a:buFont typeface="Arial"/>
              <a:buChar char="•"/>
              <a:defRPr b="0" i="0" sz="2667" u="none" cap="none" strike="noStrike">
                <a:solidFill>
                  <a:schemeClr val="dk1"/>
                </a:solidFill>
                <a:latin typeface="Open Sans"/>
                <a:ea typeface="Open Sans"/>
                <a:cs typeface="Open Sans"/>
                <a:sym typeface="Open Sans"/>
              </a:defRPr>
            </a:lvl9pPr>
          </a:lstStyle>
          <a:p/>
        </p:txBody>
      </p:sp>
      <p:sp>
        <p:nvSpPr>
          <p:cNvPr id="309" name="Google Shape;309;p121"/>
          <p:cNvSpPr txBox="1"/>
          <p:nvPr/>
        </p:nvSpPr>
        <p:spPr>
          <a:xfrm>
            <a:off x="11971811" y="5106125"/>
            <a:ext cx="173108" cy="578965"/>
          </a:xfrm>
          <a:prstGeom prst="rect">
            <a:avLst/>
          </a:prstGeom>
          <a:noFill/>
          <a:ln>
            <a:noFill/>
          </a:ln>
        </p:spPr>
        <p:txBody>
          <a:bodyPr anchorCtr="0" anchor="t" bIns="42825" lIns="85675" spcFirstLastPara="1" rIns="85675" wrap="square" tIns="42825">
            <a:spAutoFit/>
          </a:bodyPr>
          <a:lstStyle/>
          <a:p>
            <a:pPr indent="0" lvl="0" marL="0" marR="0" rtl="0" algn="ctr">
              <a:spcBef>
                <a:spcPts val="0"/>
              </a:spcBef>
              <a:spcAft>
                <a:spcPts val="0"/>
              </a:spcAft>
              <a:buNone/>
            </a:pPr>
            <a:r>
              <a:t/>
            </a:r>
            <a:endParaRPr b="1" sz="3200">
              <a:solidFill>
                <a:srgbClr val="000000"/>
              </a:solidFill>
              <a:latin typeface="Arial Narrow"/>
              <a:ea typeface="Arial Narrow"/>
              <a:cs typeface="Arial Narrow"/>
              <a:sym typeface="Arial Narrow"/>
            </a:endParaRPr>
          </a:p>
        </p:txBody>
      </p:sp>
      <p:sp>
        <p:nvSpPr>
          <p:cNvPr id="310" name="Google Shape;310;p121"/>
          <p:cNvSpPr txBox="1"/>
          <p:nvPr/>
        </p:nvSpPr>
        <p:spPr>
          <a:xfrm>
            <a:off x="12626336" y="7159284"/>
            <a:ext cx="173108" cy="578965"/>
          </a:xfrm>
          <a:prstGeom prst="rect">
            <a:avLst/>
          </a:prstGeom>
          <a:noFill/>
          <a:ln>
            <a:noFill/>
          </a:ln>
        </p:spPr>
        <p:txBody>
          <a:bodyPr anchorCtr="0" anchor="t" bIns="42825" lIns="85675" spcFirstLastPara="1" rIns="85675" wrap="square" tIns="42825">
            <a:spAutoFit/>
          </a:bodyPr>
          <a:lstStyle/>
          <a:p>
            <a:pPr indent="0" lvl="0" marL="0" marR="0" rtl="0" algn="ctr">
              <a:spcBef>
                <a:spcPts val="0"/>
              </a:spcBef>
              <a:spcAft>
                <a:spcPts val="0"/>
              </a:spcAft>
              <a:buNone/>
            </a:pPr>
            <a:r>
              <a:t/>
            </a:r>
            <a:endParaRPr b="1" sz="3200">
              <a:solidFill>
                <a:srgbClr val="000000"/>
              </a:solidFill>
              <a:latin typeface="Arial Narrow"/>
              <a:ea typeface="Arial Narrow"/>
              <a:cs typeface="Arial Narrow"/>
              <a:sym typeface="Arial Narrow"/>
            </a:endParaRPr>
          </a:p>
        </p:txBody>
      </p:sp>
      <p:sp>
        <p:nvSpPr>
          <p:cNvPr id="311" name="Google Shape;311;p121"/>
          <p:cNvSpPr txBox="1"/>
          <p:nvPr/>
        </p:nvSpPr>
        <p:spPr>
          <a:xfrm>
            <a:off x="12995251" y="2035313"/>
            <a:ext cx="173108" cy="578965"/>
          </a:xfrm>
          <a:prstGeom prst="rect">
            <a:avLst/>
          </a:prstGeom>
          <a:noFill/>
          <a:ln>
            <a:noFill/>
          </a:ln>
        </p:spPr>
        <p:txBody>
          <a:bodyPr anchorCtr="0" anchor="t" bIns="42825" lIns="85675" spcFirstLastPara="1" rIns="85675" wrap="square" tIns="42825">
            <a:spAutoFit/>
          </a:bodyPr>
          <a:lstStyle/>
          <a:p>
            <a:pPr indent="0" lvl="0" marL="0" marR="0" rtl="0" algn="ctr">
              <a:spcBef>
                <a:spcPts val="0"/>
              </a:spcBef>
              <a:spcAft>
                <a:spcPts val="0"/>
              </a:spcAft>
              <a:buNone/>
            </a:pPr>
            <a:r>
              <a:t/>
            </a:r>
            <a:endParaRPr b="1" sz="3200">
              <a:solidFill>
                <a:srgbClr val="000000"/>
              </a:solidFill>
              <a:latin typeface="Arial Narrow"/>
              <a:ea typeface="Arial Narrow"/>
              <a:cs typeface="Arial Narrow"/>
              <a:sym typeface="Arial Narrow"/>
            </a:endParaRPr>
          </a:p>
        </p:txBody>
      </p:sp>
      <p:sp>
        <p:nvSpPr>
          <p:cNvPr id="312" name="Google Shape;312;p121"/>
          <p:cNvSpPr txBox="1"/>
          <p:nvPr/>
        </p:nvSpPr>
        <p:spPr>
          <a:xfrm>
            <a:off x="-214240" y="4070620"/>
            <a:ext cx="173108" cy="578965"/>
          </a:xfrm>
          <a:prstGeom prst="rect">
            <a:avLst/>
          </a:prstGeom>
          <a:noFill/>
          <a:ln>
            <a:noFill/>
          </a:ln>
        </p:spPr>
        <p:txBody>
          <a:bodyPr anchorCtr="0" anchor="t" bIns="42825" lIns="85675" spcFirstLastPara="1" rIns="85675" wrap="square" tIns="42825">
            <a:spAutoFit/>
          </a:bodyPr>
          <a:lstStyle/>
          <a:p>
            <a:pPr indent="0" lvl="0" marL="0" marR="0" rtl="0" algn="ctr">
              <a:spcBef>
                <a:spcPts val="0"/>
              </a:spcBef>
              <a:spcAft>
                <a:spcPts val="0"/>
              </a:spcAft>
              <a:buNone/>
            </a:pPr>
            <a:r>
              <a:t/>
            </a:r>
            <a:endParaRPr b="1" sz="3200">
              <a:solidFill>
                <a:srgbClr val="000000"/>
              </a:solidFill>
              <a:latin typeface="Arial Narrow"/>
              <a:ea typeface="Arial Narrow"/>
              <a:cs typeface="Arial Narrow"/>
              <a:sym typeface="Arial Narrow"/>
            </a:endParaRPr>
          </a:p>
        </p:txBody>
      </p:sp>
      <p:sp>
        <p:nvSpPr>
          <p:cNvPr id="313" name="Google Shape;313;p121"/>
          <p:cNvSpPr txBox="1"/>
          <p:nvPr>
            <p:ph idx="12" type="sldNum"/>
          </p:nvPr>
        </p:nvSpPr>
        <p:spPr>
          <a:xfrm>
            <a:off x="11379200" y="6356351"/>
            <a:ext cx="609600" cy="366183"/>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spcAft>
                <a:spcPts val="0"/>
              </a:spcAft>
              <a:buNone/>
              <a:defRPr b="0" sz="1600">
                <a:solidFill>
                  <a:srgbClr val="888888"/>
                </a:solidFill>
                <a:latin typeface="Open Sans"/>
                <a:ea typeface="Open Sans"/>
                <a:cs typeface="Open Sans"/>
                <a:sym typeface="Open Sans"/>
              </a:defRPr>
            </a:lvl1pPr>
            <a:lvl2pPr indent="0" lvl="1" marL="0" marR="0" rtl="0" algn="ctr">
              <a:spcBef>
                <a:spcPts val="0"/>
              </a:spcBef>
              <a:spcAft>
                <a:spcPts val="0"/>
              </a:spcAft>
              <a:buNone/>
              <a:defRPr b="0" sz="1600">
                <a:solidFill>
                  <a:srgbClr val="888888"/>
                </a:solidFill>
                <a:latin typeface="Open Sans"/>
                <a:ea typeface="Open Sans"/>
                <a:cs typeface="Open Sans"/>
                <a:sym typeface="Open Sans"/>
              </a:defRPr>
            </a:lvl2pPr>
            <a:lvl3pPr indent="0" lvl="2" marL="0" marR="0" rtl="0" algn="ctr">
              <a:spcBef>
                <a:spcPts val="0"/>
              </a:spcBef>
              <a:spcAft>
                <a:spcPts val="0"/>
              </a:spcAft>
              <a:buNone/>
              <a:defRPr b="0" sz="1600">
                <a:solidFill>
                  <a:srgbClr val="888888"/>
                </a:solidFill>
                <a:latin typeface="Open Sans"/>
                <a:ea typeface="Open Sans"/>
                <a:cs typeface="Open Sans"/>
                <a:sym typeface="Open Sans"/>
              </a:defRPr>
            </a:lvl3pPr>
            <a:lvl4pPr indent="0" lvl="3" marL="0" marR="0" rtl="0" algn="ctr">
              <a:spcBef>
                <a:spcPts val="0"/>
              </a:spcBef>
              <a:spcAft>
                <a:spcPts val="0"/>
              </a:spcAft>
              <a:buNone/>
              <a:defRPr b="0" sz="1600">
                <a:solidFill>
                  <a:srgbClr val="888888"/>
                </a:solidFill>
                <a:latin typeface="Open Sans"/>
                <a:ea typeface="Open Sans"/>
                <a:cs typeface="Open Sans"/>
                <a:sym typeface="Open Sans"/>
              </a:defRPr>
            </a:lvl4pPr>
            <a:lvl5pPr indent="0" lvl="4" marL="0" marR="0" rtl="0" algn="ctr">
              <a:spcBef>
                <a:spcPts val="0"/>
              </a:spcBef>
              <a:spcAft>
                <a:spcPts val="0"/>
              </a:spcAft>
              <a:buNone/>
              <a:defRPr b="0" sz="1600">
                <a:solidFill>
                  <a:srgbClr val="888888"/>
                </a:solidFill>
                <a:latin typeface="Open Sans"/>
                <a:ea typeface="Open Sans"/>
                <a:cs typeface="Open Sans"/>
                <a:sym typeface="Open Sans"/>
              </a:defRPr>
            </a:lvl5pPr>
            <a:lvl6pPr indent="0" lvl="5" marL="0" marR="0" rtl="0" algn="ctr">
              <a:spcBef>
                <a:spcPts val="0"/>
              </a:spcBef>
              <a:spcAft>
                <a:spcPts val="0"/>
              </a:spcAft>
              <a:buNone/>
              <a:defRPr b="0" sz="1600">
                <a:solidFill>
                  <a:srgbClr val="888888"/>
                </a:solidFill>
                <a:latin typeface="Open Sans"/>
                <a:ea typeface="Open Sans"/>
                <a:cs typeface="Open Sans"/>
                <a:sym typeface="Open Sans"/>
              </a:defRPr>
            </a:lvl6pPr>
            <a:lvl7pPr indent="0" lvl="6" marL="0" marR="0" rtl="0" algn="ctr">
              <a:spcBef>
                <a:spcPts val="0"/>
              </a:spcBef>
              <a:spcAft>
                <a:spcPts val="0"/>
              </a:spcAft>
              <a:buNone/>
              <a:defRPr b="0" sz="1600">
                <a:solidFill>
                  <a:srgbClr val="888888"/>
                </a:solidFill>
                <a:latin typeface="Open Sans"/>
                <a:ea typeface="Open Sans"/>
                <a:cs typeface="Open Sans"/>
                <a:sym typeface="Open Sans"/>
              </a:defRPr>
            </a:lvl7pPr>
            <a:lvl8pPr indent="0" lvl="7" marL="0" marR="0" rtl="0" algn="ctr">
              <a:spcBef>
                <a:spcPts val="0"/>
              </a:spcBef>
              <a:spcAft>
                <a:spcPts val="0"/>
              </a:spcAft>
              <a:buNone/>
              <a:defRPr b="0" sz="1600">
                <a:solidFill>
                  <a:srgbClr val="888888"/>
                </a:solidFill>
                <a:latin typeface="Open Sans"/>
                <a:ea typeface="Open Sans"/>
                <a:cs typeface="Open Sans"/>
                <a:sym typeface="Open Sans"/>
              </a:defRPr>
            </a:lvl8pPr>
            <a:lvl9pPr indent="0" lvl="8" marL="0" marR="0" rtl="0" algn="ctr">
              <a:spcBef>
                <a:spcPts val="0"/>
              </a:spcBef>
              <a:spcAft>
                <a:spcPts val="0"/>
              </a:spcAft>
              <a:buNone/>
              <a:defRPr b="0" sz="1600">
                <a:solidFill>
                  <a:srgbClr val="888888"/>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US"/>
              <a:t>‹#›</a:t>
            </a:fld>
            <a:endParaRPr/>
          </a:p>
        </p:txBody>
      </p:sp>
      <p:pic>
        <p:nvPicPr>
          <p:cNvPr id="314" name="Google Shape;314;p121"/>
          <p:cNvPicPr preferRelativeResize="0"/>
          <p:nvPr/>
        </p:nvPicPr>
        <p:blipFill rotWithShape="1">
          <a:blip r:embed="rId1">
            <a:alphaModFix/>
          </a:blip>
          <a:srcRect b="0" l="0" r="0" t="0"/>
          <a:stretch/>
        </p:blipFill>
        <p:spPr>
          <a:xfrm>
            <a:off x="0" y="-60656"/>
            <a:ext cx="1179443" cy="673222"/>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 id="2147483711" r:id="rId17"/>
    <p:sldLayoutId id="2147483712" r:id="rId18"/>
    <p:sldLayoutId id="2147483713" r:id="rId19"/>
    <p:sldLayoutId id="2147483714" r:id="rId20"/>
    <p:sldLayoutId id="2147483715" r:id="rId21"/>
    <p:sldLayoutId id="2147483716" r:id="rId22"/>
    <p:sldLayoutId id="2147483717" r:id="rId23"/>
    <p:sldLayoutId id="2147483718" r:id="rId24"/>
    <p:sldLayoutId id="2147483719" r:id="rId2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21.png"/><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2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23.png"/><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25.png"/><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30.png"/><Relationship Id="rId4" Type="http://schemas.openxmlformats.org/officeDocument/2006/relationships/image" Target="../media/image2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33.png"/><Relationship Id="rId4" Type="http://schemas.openxmlformats.org/officeDocument/2006/relationships/image" Target="../media/image31.png"/><Relationship Id="rId5" Type="http://schemas.openxmlformats.org/officeDocument/2006/relationships/image" Target="../media/image2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3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image" Target="../media/image3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image" Target="../media/image3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 Id="rId3" Type="http://schemas.openxmlformats.org/officeDocument/2006/relationships/image" Target="../media/image35.png"/><Relationship Id="rId4" Type="http://schemas.openxmlformats.org/officeDocument/2006/relationships/image" Target="../media/image3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 Id="rId3" Type="http://schemas.openxmlformats.org/officeDocument/2006/relationships/image" Target="../media/image3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 Id="rId3" Type="http://schemas.openxmlformats.org/officeDocument/2006/relationships/image" Target="../media/image3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 Id="rId3" Type="http://schemas.openxmlformats.org/officeDocument/2006/relationships/image" Target="../media/image43.png"/><Relationship Id="rId4" Type="http://schemas.openxmlformats.org/officeDocument/2006/relationships/image" Target="../media/image41.png"/><Relationship Id="rId5" Type="http://schemas.openxmlformats.org/officeDocument/2006/relationships/image" Target="../media/image3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 Id="rId3" Type="http://schemas.openxmlformats.org/officeDocument/2006/relationships/image" Target="../media/image40.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9.xml"/><Relationship Id="rId3" Type="http://schemas.openxmlformats.org/officeDocument/2006/relationships/image" Target="../media/image42.png"/><Relationship Id="rId4" Type="http://schemas.openxmlformats.org/officeDocument/2006/relationships/image" Target="../media/image45.png"/><Relationship Id="rId5" Type="http://schemas.openxmlformats.org/officeDocument/2006/relationships/image" Target="../media/image46.png"/><Relationship Id="rId6" Type="http://schemas.openxmlformats.org/officeDocument/2006/relationships/image" Target="../media/image44.png"/><Relationship Id="rId7" Type="http://schemas.openxmlformats.org/officeDocument/2006/relationships/image" Target="../media/image53.png"/><Relationship Id="rId8" Type="http://schemas.openxmlformats.org/officeDocument/2006/relationships/image" Target="../media/image5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8.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1.xml"/><Relationship Id="rId3" Type="http://schemas.openxmlformats.org/officeDocument/2006/relationships/image" Target="../media/image47.png"/><Relationship Id="rId4" Type="http://schemas.openxmlformats.org/officeDocument/2006/relationships/image" Target="../media/image49.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2.xml"/><Relationship Id="rId3" Type="http://schemas.openxmlformats.org/officeDocument/2006/relationships/image" Target="../media/image48.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3.xml"/><Relationship Id="rId3" Type="http://schemas.openxmlformats.org/officeDocument/2006/relationships/image" Target="../media/image52.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4.xml"/><Relationship Id="rId3" Type="http://schemas.openxmlformats.org/officeDocument/2006/relationships/image" Target="../media/image5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9.xml"/><Relationship Id="rId3" Type="http://schemas.openxmlformats.org/officeDocument/2006/relationships/image" Target="../media/image5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20.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0.xml"/><Relationship Id="rId3" Type="http://schemas.openxmlformats.org/officeDocument/2006/relationships/image" Target="../media/image56.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2.xml"/><Relationship Id="rId3" Type="http://schemas.openxmlformats.org/officeDocument/2006/relationships/image" Target="../media/image57.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3.xml"/><Relationship Id="rId3" Type="http://schemas.openxmlformats.org/officeDocument/2006/relationships/image" Target="../media/image56.png"/><Relationship Id="rId4" Type="http://schemas.openxmlformats.org/officeDocument/2006/relationships/image" Target="../media/image55.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4.xml"/><Relationship Id="rId3" Type="http://schemas.openxmlformats.org/officeDocument/2006/relationships/image" Target="../media/image58.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5.xml"/><Relationship Id="rId3" Type="http://schemas.openxmlformats.org/officeDocument/2006/relationships/image" Target="../media/image62.png"/><Relationship Id="rId4" Type="http://schemas.openxmlformats.org/officeDocument/2006/relationships/image" Target="../media/image67.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6.xml"/><Relationship Id="rId3" Type="http://schemas.openxmlformats.org/officeDocument/2006/relationships/image" Target="../media/image59.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7.xml"/><Relationship Id="rId3" Type="http://schemas.openxmlformats.org/officeDocument/2006/relationships/image" Target="../media/image6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8.xml"/><Relationship Id="rId3" Type="http://schemas.openxmlformats.org/officeDocument/2006/relationships/image" Target="../media/image64.png"/><Relationship Id="rId4" Type="http://schemas.openxmlformats.org/officeDocument/2006/relationships/image" Target="../media/image63.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9.xml"/><Relationship Id="rId3" Type="http://schemas.openxmlformats.org/officeDocument/2006/relationships/image" Target="../media/image6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4.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0.xml"/><Relationship Id="rId3" Type="http://schemas.openxmlformats.org/officeDocument/2006/relationships/image" Target="../media/image70.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1.xml"/><Relationship Id="rId3" Type="http://schemas.openxmlformats.org/officeDocument/2006/relationships/image" Target="../media/image66.png"/><Relationship Id="rId4" Type="http://schemas.openxmlformats.org/officeDocument/2006/relationships/image" Target="../media/image65.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2.xml"/><Relationship Id="rId3" Type="http://schemas.openxmlformats.org/officeDocument/2006/relationships/image" Target="../media/image76.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3.xml"/><Relationship Id="rId3" Type="http://schemas.openxmlformats.org/officeDocument/2006/relationships/image" Target="../media/image69.png"/><Relationship Id="rId4" Type="http://schemas.openxmlformats.org/officeDocument/2006/relationships/image" Target="../media/image72.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6.xml"/><Relationship Id="rId3" Type="http://schemas.openxmlformats.org/officeDocument/2006/relationships/image" Target="../media/image7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7.xml"/><Relationship Id="rId3" Type="http://schemas.openxmlformats.org/officeDocument/2006/relationships/image" Target="../media/image68.png"/><Relationship Id="rId4" Type="http://schemas.openxmlformats.org/officeDocument/2006/relationships/image" Target="../media/image77.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8.xml"/><Relationship Id="rId3" Type="http://schemas.openxmlformats.org/officeDocument/2006/relationships/image" Target="../media/image74.png"/><Relationship Id="rId4" Type="http://schemas.openxmlformats.org/officeDocument/2006/relationships/image" Target="../media/image73.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9.xml"/><Relationship Id="rId3" Type="http://schemas.openxmlformats.org/officeDocument/2006/relationships/image" Target="../media/image7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0.xml"/><Relationship Id="rId3" Type="http://schemas.openxmlformats.org/officeDocument/2006/relationships/image" Target="../media/image78.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2.xml"/><Relationship Id="rId3" Type="http://schemas.openxmlformats.org/officeDocument/2006/relationships/image" Target="../media/image5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3.xml"/><Relationship Id="rId3" Type="http://schemas.openxmlformats.org/officeDocument/2006/relationships/hyperlink" Target="https://wiki.seg.org/wiki/Frequency_aliasing" TargetMode="External"/><Relationship Id="rId4" Type="http://schemas.openxmlformats.org/officeDocument/2006/relationships/hyperlink" Target="https://sciencing.com/calculate-alias-frequency-8619254.html#:~:text=Aliasing%20is%20an%20undesired%20effect,of%20a%20much%20higher%20frequency." TargetMode="External"/><Relationship Id="rId5" Type="http://schemas.openxmlformats.org/officeDocument/2006/relationships/hyperlink" Target="http://zone.ni.com/devzone/cda/tut/p/id/2709" TargetMode="External"/><Relationship Id="rId6" Type="http://schemas.openxmlformats.org/officeDocument/2006/relationships/hyperlink" Target="https://www.soundonsound.com/sound-advice/q-what-aliasing-and-what-causes-it"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1"/>
          <p:cNvSpPr txBox="1"/>
          <p:nvPr>
            <p:ph type="title"/>
          </p:nvPr>
        </p:nvSpPr>
        <p:spPr>
          <a:xfrm>
            <a:off x="631926" y="559913"/>
            <a:ext cx="10893337" cy="964092"/>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accent1"/>
              </a:buClr>
              <a:buSzPts val="4267"/>
              <a:buFont typeface="Open Sans"/>
              <a:buNone/>
            </a:pPr>
            <a:r>
              <a:t/>
            </a:r>
            <a:endParaRPr/>
          </a:p>
        </p:txBody>
      </p:sp>
      <p:sp>
        <p:nvSpPr>
          <p:cNvPr id="475" name="Google Shape;475;p1"/>
          <p:cNvSpPr txBox="1"/>
          <p:nvPr>
            <p:ph idx="4294967295" type="body"/>
          </p:nvPr>
        </p:nvSpPr>
        <p:spPr>
          <a:xfrm>
            <a:off x="1129553" y="2160681"/>
            <a:ext cx="9702800" cy="16002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SzPts val="3080"/>
              <a:buNone/>
            </a:pPr>
            <a:r>
              <a:rPr b="1" lang="en-US" sz="4400">
                <a:solidFill>
                  <a:srgbClr val="FF0000"/>
                </a:solidFill>
              </a:rPr>
              <a:t>18ECC204J DIGITAL SIGNAL PROCESSING- </a:t>
            </a:r>
            <a:r>
              <a:rPr b="1" lang="en-US" sz="4400">
                <a:solidFill>
                  <a:srgbClr val="0070C0"/>
                </a:solidFill>
              </a:rPr>
              <a:t>WEEK 2 </a:t>
            </a:r>
            <a:endParaRPr b="1" sz="4400">
              <a:solidFill>
                <a:srgbClr val="0070C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sp>
        <p:nvSpPr>
          <p:cNvPr id="531" name="Google Shape;531;p10"/>
          <p:cNvSpPr txBox="1"/>
          <p:nvPr>
            <p:ph type="title"/>
          </p:nvPr>
        </p:nvSpPr>
        <p:spPr>
          <a:xfrm>
            <a:off x="631926" y="559913"/>
            <a:ext cx="10893337" cy="964092"/>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accent1"/>
              </a:buClr>
              <a:buSzPts val="4200"/>
              <a:buFont typeface="Open Sans"/>
              <a:buNone/>
            </a:pPr>
            <a:r>
              <a:rPr lang="en-US"/>
              <a:t>Analog to Digital Conversion</a:t>
            </a:r>
            <a:endParaRPr/>
          </a:p>
        </p:txBody>
      </p:sp>
      <p:sp>
        <p:nvSpPr>
          <p:cNvPr id="532" name="Google Shape;532;p10"/>
          <p:cNvSpPr txBox="1"/>
          <p:nvPr>
            <p:ph idx="1" type="body"/>
          </p:nvPr>
        </p:nvSpPr>
        <p:spPr>
          <a:xfrm>
            <a:off x="1981200" y="1340768"/>
            <a:ext cx="8229600" cy="5184576"/>
          </a:xfrm>
          <a:prstGeom prst="rect">
            <a:avLst/>
          </a:prstGeom>
          <a:noFill/>
          <a:ln>
            <a:noFill/>
          </a:ln>
        </p:spPr>
        <p:txBody>
          <a:bodyPr anchorCtr="0" anchor="t" bIns="45700" lIns="91425" spcFirstLastPara="1" rIns="91425" wrap="square" tIns="45700">
            <a:normAutofit fontScale="92500" lnSpcReduction="20000"/>
          </a:bodyPr>
          <a:lstStyle/>
          <a:p>
            <a:pPr indent="0" lvl="0" marL="0" rtl="0" algn="ctr">
              <a:spcBef>
                <a:spcPts val="0"/>
              </a:spcBef>
              <a:spcAft>
                <a:spcPts val="0"/>
              </a:spcAft>
              <a:buSzPct val="70000"/>
              <a:buNone/>
            </a:pPr>
            <a:r>
              <a:rPr b="1" lang="en-US" u="sng">
                <a:solidFill>
                  <a:srgbClr val="C00000"/>
                </a:solidFill>
              </a:rPr>
              <a:t>Sample &amp; Hold (Sampler)</a:t>
            </a:r>
            <a:endParaRPr/>
          </a:p>
          <a:p>
            <a:pPr indent="0" lvl="0" marL="0" rtl="0" algn="ctr">
              <a:spcBef>
                <a:spcPts val="764"/>
              </a:spcBef>
              <a:spcAft>
                <a:spcPts val="0"/>
              </a:spcAft>
              <a:buSzPct val="70000"/>
              <a:buNone/>
            </a:pPr>
            <a:r>
              <a:t/>
            </a:r>
            <a:endParaRPr b="1" u="sng">
              <a:solidFill>
                <a:srgbClr val="C00000"/>
              </a:solidFill>
            </a:endParaRPr>
          </a:p>
          <a:p>
            <a:pPr indent="-230712" lvl="0" marL="230712" rtl="0" algn="just">
              <a:spcBef>
                <a:spcPts val="764"/>
              </a:spcBef>
              <a:spcAft>
                <a:spcPts val="0"/>
              </a:spcAft>
              <a:buSzPct val="70000"/>
              <a:buChar char="•"/>
            </a:pPr>
            <a:r>
              <a:rPr lang="en-US"/>
              <a:t>Analog signal is continuous in time and continuous in amplitude. </a:t>
            </a:r>
            <a:endParaRPr/>
          </a:p>
          <a:p>
            <a:pPr indent="-99140" lvl="0" marL="230712" rtl="0" algn="just">
              <a:spcBef>
                <a:spcPts val="764"/>
              </a:spcBef>
              <a:spcAft>
                <a:spcPts val="0"/>
              </a:spcAft>
              <a:buSzPct val="70000"/>
              <a:buNone/>
            </a:pPr>
            <a:r>
              <a:t/>
            </a:r>
            <a:endParaRPr/>
          </a:p>
          <a:p>
            <a:pPr indent="-230712" lvl="0" marL="230712" rtl="0" algn="just">
              <a:spcBef>
                <a:spcPts val="764"/>
              </a:spcBef>
              <a:spcAft>
                <a:spcPts val="0"/>
              </a:spcAft>
              <a:buSzPct val="70000"/>
              <a:buChar char="•"/>
            </a:pPr>
            <a:r>
              <a:rPr lang="en-US"/>
              <a:t>It means that it carries infinite information of time and infinite information of amplitude. </a:t>
            </a:r>
            <a:endParaRPr/>
          </a:p>
          <a:p>
            <a:pPr indent="-99140" lvl="0" marL="230712" rtl="0" algn="just">
              <a:spcBef>
                <a:spcPts val="764"/>
              </a:spcBef>
              <a:spcAft>
                <a:spcPts val="0"/>
              </a:spcAft>
              <a:buSzPct val="70000"/>
              <a:buNone/>
            </a:pPr>
            <a:r>
              <a:t/>
            </a:r>
            <a:endParaRPr/>
          </a:p>
          <a:p>
            <a:pPr indent="-230712" lvl="0" marL="230712" rtl="0" algn="just">
              <a:spcBef>
                <a:spcPts val="764"/>
              </a:spcBef>
              <a:spcAft>
                <a:spcPts val="0"/>
              </a:spcAft>
              <a:buSzPct val="70000"/>
              <a:buChar char="•"/>
            </a:pPr>
            <a:r>
              <a:rPr lang="en-US"/>
              <a:t>Analog (continuous-time) signal has some value defined at every time instant, so it has infinite number of sample points.</a:t>
            </a:r>
            <a:endParaRPr/>
          </a:p>
          <a:p>
            <a:pPr indent="-99140" lvl="0" marL="230712" rtl="0" algn="just">
              <a:spcBef>
                <a:spcPts val="764"/>
              </a:spcBef>
              <a:spcAft>
                <a:spcPts val="0"/>
              </a:spcAft>
              <a:buSzPct val="7000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p11"/>
          <p:cNvSpPr txBox="1"/>
          <p:nvPr>
            <p:ph type="title"/>
          </p:nvPr>
        </p:nvSpPr>
        <p:spPr>
          <a:xfrm>
            <a:off x="631926" y="559913"/>
            <a:ext cx="10893337" cy="964092"/>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accent1"/>
              </a:buClr>
              <a:buSzPts val="4200"/>
              <a:buFont typeface="Open Sans"/>
              <a:buNone/>
            </a:pPr>
            <a:r>
              <a:rPr lang="en-US"/>
              <a:t>Analog to Digital Conversion</a:t>
            </a:r>
            <a:endParaRPr/>
          </a:p>
        </p:txBody>
      </p:sp>
      <p:sp>
        <p:nvSpPr>
          <p:cNvPr id="538" name="Google Shape;538;p11"/>
          <p:cNvSpPr txBox="1"/>
          <p:nvPr>
            <p:ph idx="1" type="body"/>
          </p:nvPr>
        </p:nvSpPr>
        <p:spPr>
          <a:xfrm>
            <a:off x="1981200" y="1340768"/>
            <a:ext cx="8229600" cy="5380707"/>
          </a:xfrm>
          <a:prstGeom prst="rect">
            <a:avLst/>
          </a:prstGeom>
          <a:noFill/>
          <a:ln>
            <a:noFill/>
          </a:ln>
        </p:spPr>
        <p:txBody>
          <a:bodyPr anchorCtr="0" anchor="t" bIns="45700" lIns="91425" spcFirstLastPara="1" rIns="91425" wrap="square" tIns="45700">
            <a:normAutofit fontScale="85000" lnSpcReduction="20000"/>
          </a:bodyPr>
          <a:lstStyle/>
          <a:p>
            <a:pPr indent="0" lvl="0" marL="0" rtl="0" algn="ctr">
              <a:spcBef>
                <a:spcPts val="0"/>
              </a:spcBef>
              <a:spcAft>
                <a:spcPts val="0"/>
              </a:spcAft>
              <a:buSzPct val="70000"/>
              <a:buNone/>
            </a:pPr>
            <a:r>
              <a:rPr b="1" lang="en-US" u="sng">
                <a:solidFill>
                  <a:srgbClr val="C00000"/>
                </a:solidFill>
              </a:rPr>
              <a:t>Sample &amp; Hold (Sampler)</a:t>
            </a:r>
            <a:endParaRPr/>
          </a:p>
          <a:p>
            <a:pPr indent="0" lvl="0" marL="0" rtl="0" algn="ctr">
              <a:spcBef>
                <a:spcPts val="764"/>
              </a:spcBef>
              <a:spcAft>
                <a:spcPts val="0"/>
              </a:spcAft>
              <a:buSzPct val="70000"/>
              <a:buNone/>
            </a:pPr>
            <a:r>
              <a:t/>
            </a:r>
            <a:endParaRPr b="1" u="sng">
              <a:solidFill>
                <a:srgbClr val="C00000"/>
              </a:solidFill>
            </a:endParaRPr>
          </a:p>
          <a:p>
            <a:pPr indent="-230712" lvl="0" marL="230712" rtl="0" algn="just">
              <a:spcBef>
                <a:spcPts val="764"/>
              </a:spcBef>
              <a:spcAft>
                <a:spcPts val="0"/>
              </a:spcAft>
              <a:buSzPct val="70000"/>
              <a:buChar char="•"/>
            </a:pPr>
            <a:r>
              <a:rPr lang="en-US"/>
              <a:t>It is impossible to digitize an infinite number of points. </a:t>
            </a:r>
            <a:endParaRPr/>
          </a:p>
          <a:p>
            <a:pPr indent="-109808" lvl="0" marL="230712" rtl="0" algn="just">
              <a:spcBef>
                <a:spcPts val="764"/>
              </a:spcBef>
              <a:spcAft>
                <a:spcPts val="0"/>
              </a:spcAft>
              <a:buSzPct val="70000"/>
              <a:buNone/>
            </a:pPr>
            <a:r>
              <a:t/>
            </a:r>
            <a:endParaRPr/>
          </a:p>
          <a:p>
            <a:pPr indent="-230712" lvl="0" marL="230712" rtl="0" algn="just">
              <a:spcBef>
                <a:spcPts val="764"/>
              </a:spcBef>
              <a:spcAft>
                <a:spcPts val="0"/>
              </a:spcAft>
              <a:buSzPct val="70000"/>
              <a:buChar char="•"/>
            </a:pPr>
            <a:r>
              <a:rPr lang="en-US"/>
              <a:t>The infinite points cannot be processed by the digital signal (DS) processor or computer, since they require an infinite amount of memory and infinite amount of processing power for computations. </a:t>
            </a:r>
            <a:endParaRPr/>
          </a:p>
          <a:p>
            <a:pPr indent="-109808" lvl="0" marL="230712" rtl="0" algn="just">
              <a:spcBef>
                <a:spcPts val="764"/>
              </a:spcBef>
              <a:spcAft>
                <a:spcPts val="0"/>
              </a:spcAft>
              <a:buSzPct val="70000"/>
              <a:buNone/>
            </a:pPr>
            <a:r>
              <a:t/>
            </a:r>
            <a:endParaRPr/>
          </a:p>
          <a:p>
            <a:pPr indent="-230712" lvl="0" marL="230712" rtl="0" algn="just">
              <a:spcBef>
                <a:spcPts val="764"/>
              </a:spcBef>
              <a:spcAft>
                <a:spcPts val="0"/>
              </a:spcAft>
              <a:buSzPct val="70000"/>
              <a:buChar char="•"/>
            </a:pPr>
            <a:r>
              <a:rPr lang="en-US"/>
              <a:t>Sampling is the process to reduce the time information or sample points.</a:t>
            </a:r>
            <a:endParaRPr/>
          </a:p>
          <a:p>
            <a:pPr indent="-230712" lvl="0" marL="230712" rtl="0" algn="just">
              <a:spcBef>
                <a:spcPts val="764"/>
              </a:spcBef>
              <a:spcAft>
                <a:spcPts val="0"/>
              </a:spcAft>
              <a:buSzPct val="70000"/>
              <a:buNone/>
            </a:pPr>
            <a:r>
              <a:t/>
            </a:r>
            <a:endParaRPr/>
          </a:p>
          <a:p>
            <a:pPr indent="-109808" lvl="0" marL="230712" rtl="0" algn="just">
              <a:spcBef>
                <a:spcPts val="764"/>
              </a:spcBef>
              <a:spcAft>
                <a:spcPts val="0"/>
              </a:spcAft>
              <a:buSzPct val="70000"/>
              <a:buNone/>
            </a:pPr>
            <a:r>
              <a:t/>
            </a:r>
            <a:endParaRPr b="1"/>
          </a:p>
          <a:p>
            <a:pPr indent="-109808" lvl="0" marL="230712" rtl="0" algn="l">
              <a:spcBef>
                <a:spcPts val="764"/>
              </a:spcBef>
              <a:spcAft>
                <a:spcPts val="0"/>
              </a:spcAft>
              <a:buSzPct val="70000"/>
              <a:buNone/>
            </a:pPr>
            <a:r>
              <a:t/>
            </a:r>
            <a:endParaRPr/>
          </a:p>
          <a:p>
            <a:pPr indent="0" lvl="0" marL="0" rtl="0" algn="just">
              <a:spcBef>
                <a:spcPts val="764"/>
              </a:spcBef>
              <a:spcAft>
                <a:spcPts val="0"/>
              </a:spcAft>
              <a:buSzPct val="70000"/>
              <a:buNone/>
            </a:pPr>
            <a:r>
              <a:t/>
            </a:r>
            <a:endParaRPr/>
          </a:p>
          <a:p>
            <a:pPr indent="0" lvl="0" marL="0" rtl="0" algn="l">
              <a:spcBef>
                <a:spcPts val="764"/>
              </a:spcBef>
              <a:spcAft>
                <a:spcPts val="0"/>
              </a:spcAft>
              <a:buSzPct val="70000"/>
              <a:buNone/>
            </a:pPr>
            <a:r>
              <a:t/>
            </a:r>
            <a:endParaRPr b="1" u="sng">
              <a:solidFill>
                <a:srgbClr val="C00000"/>
              </a:solidFill>
            </a:endParaRPr>
          </a:p>
          <a:p>
            <a:pPr indent="0" lvl="0" marL="0" rtl="0" algn="ctr">
              <a:spcBef>
                <a:spcPts val="764"/>
              </a:spcBef>
              <a:spcAft>
                <a:spcPts val="0"/>
              </a:spcAft>
              <a:buSzPct val="70000"/>
              <a:buNone/>
            </a:pPr>
            <a:r>
              <a:t/>
            </a:r>
            <a:endParaRPr b="1" u="sng">
              <a:solidFill>
                <a:srgbClr val="C00000"/>
              </a:solidFill>
            </a:endParaRPr>
          </a:p>
          <a:p>
            <a:pPr indent="-109808" lvl="0" marL="230712" rtl="0" algn="just">
              <a:spcBef>
                <a:spcPts val="764"/>
              </a:spcBef>
              <a:spcAft>
                <a:spcPts val="0"/>
              </a:spcAft>
              <a:buSzPct val="7000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 name="Shape 542"/>
        <p:cNvGrpSpPr/>
        <p:nvPr/>
      </p:nvGrpSpPr>
      <p:grpSpPr>
        <a:xfrm>
          <a:off x="0" y="0"/>
          <a:ext cx="0" cy="0"/>
          <a:chOff x="0" y="0"/>
          <a:chExt cx="0" cy="0"/>
        </a:xfrm>
      </p:grpSpPr>
      <p:sp>
        <p:nvSpPr>
          <p:cNvPr id="543" name="Google Shape;543;p12"/>
          <p:cNvSpPr txBox="1"/>
          <p:nvPr>
            <p:ph type="title"/>
          </p:nvPr>
        </p:nvSpPr>
        <p:spPr>
          <a:xfrm>
            <a:off x="631926" y="559913"/>
            <a:ext cx="10893337" cy="964092"/>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accent1"/>
              </a:buClr>
              <a:buSzPts val="4200"/>
              <a:buFont typeface="Open Sans"/>
              <a:buNone/>
            </a:pPr>
            <a:r>
              <a:rPr lang="en-US"/>
              <a:t>Analog to Digital Conversion</a:t>
            </a:r>
            <a:endParaRPr/>
          </a:p>
        </p:txBody>
      </p:sp>
      <p:sp>
        <p:nvSpPr>
          <p:cNvPr id="544" name="Google Shape;544;p12"/>
          <p:cNvSpPr txBox="1"/>
          <p:nvPr>
            <p:ph idx="1" type="body"/>
          </p:nvPr>
        </p:nvSpPr>
        <p:spPr>
          <a:xfrm>
            <a:off x="1981200" y="1340768"/>
            <a:ext cx="8229600" cy="5184576"/>
          </a:xfrm>
          <a:prstGeom prst="rect">
            <a:avLst/>
          </a:prstGeom>
          <a:noFill/>
          <a:ln>
            <a:noFill/>
          </a:ln>
        </p:spPr>
        <p:txBody>
          <a:bodyPr anchorCtr="0" anchor="t" bIns="45700" lIns="91425" spcFirstLastPara="1" rIns="91425" wrap="square" tIns="45700">
            <a:normAutofit fontScale="77500" lnSpcReduction="20000"/>
          </a:bodyPr>
          <a:lstStyle/>
          <a:p>
            <a:pPr indent="0" lvl="0" marL="0" rtl="0" algn="ctr">
              <a:spcBef>
                <a:spcPts val="0"/>
              </a:spcBef>
              <a:spcAft>
                <a:spcPts val="0"/>
              </a:spcAft>
              <a:buSzPct val="70000"/>
              <a:buNone/>
            </a:pPr>
            <a:r>
              <a:rPr b="1" lang="en-US" u="sng">
                <a:solidFill>
                  <a:srgbClr val="C00000"/>
                </a:solidFill>
              </a:rPr>
              <a:t>Sample &amp; Hold (Sampler)</a:t>
            </a:r>
            <a:endParaRPr/>
          </a:p>
          <a:p>
            <a:pPr indent="0" lvl="0" marL="0" rtl="0" algn="ctr">
              <a:spcBef>
                <a:spcPts val="764"/>
              </a:spcBef>
              <a:spcAft>
                <a:spcPts val="0"/>
              </a:spcAft>
              <a:buSzPct val="70000"/>
              <a:buNone/>
            </a:pPr>
            <a:r>
              <a:t/>
            </a:r>
            <a:endParaRPr b="1" u="sng">
              <a:solidFill>
                <a:srgbClr val="C00000"/>
              </a:solidFill>
            </a:endParaRPr>
          </a:p>
          <a:p>
            <a:pPr indent="-230712" lvl="0" marL="230712" rtl="0" algn="just">
              <a:spcBef>
                <a:spcPts val="764"/>
              </a:spcBef>
              <a:spcAft>
                <a:spcPts val="0"/>
              </a:spcAft>
              <a:buSzPct val="70000"/>
              <a:buChar char="•"/>
            </a:pPr>
            <a:r>
              <a:rPr lang="en-US"/>
              <a:t>The first essential step in analog-to-digital (A/D) conversion is to sample an analog signal. </a:t>
            </a:r>
            <a:endParaRPr/>
          </a:p>
          <a:p>
            <a:pPr indent="-120476" lvl="0" marL="230712" rtl="0" algn="just">
              <a:spcBef>
                <a:spcPts val="764"/>
              </a:spcBef>
              <a:spcAft>
                <a:spcPts val="0"/>
              </a:spcAft>
              <a:buSzPct val="70000"/>
              <a:buNone/>
            </a:pPr>
            <a:r>
              <a:t/>
            </a:r>
            <a:endParaRPr/>
          </a:p>
          <a:p>
            <a:pPr indent="-230712" lvl="0" marL="230712" rtl="0" algn="just">
              <a:spcBef>
                <a:spcPts val="764"/>
              </a:spcBef>
              <a:spcAft>
                <a:spcPts val="0"/>
              </a:spcAft>
              <a:buSzPct val="70000"/>
              <a:buChar char="•"/>
            </a:pPr>
            <a:r>
              <a:rPr lang="en-US"/>
              <a:t>This step is performed by a sample and hold circuit, which samples at regular intervals called sampling intervals. </a:t>
            </a:r>
            <a:endParaRPr/>
          </a:p>
          <a:p>
            <a:pPr indent="-120476" lvl="0" marL="230712" rtl="0" algn="just">
              <a:spcBef>
                <a:spcPts val="764"/>
              </a:spcBef>
              <a:spcAft>
                <a:spcPts val="0"/>
              </a:spcAft>
              <a:buSzPct val="70000"/>
              <a:buNone/>
            </a:pPr>
            <a:r>
              <a:t/>
            </a:r>
            <a:endParaRPr/>
          </a:p>
          <a:p>
            <a:pPr indent="-230712" lvl="0" marL="230712" rtl="0" algn="just">
              <a:spcBef>
                <a:spcPts val="764"/>
              </a:spcBef>
              <a:spcAft>
                <a:spcPts val="0"/>
              </a:spcAft>
              <a:buSzPct val="70000"/>
              <a:buChar char="•"/>
            </a:pPr>
            <a:r>
              <a:rPr lang="en-US"/>
              <a:t>Sampling can take samples at a fixed time interval.</a:t>
            </a:r>
            <a:endParaRPr/>
          </a:p>
          <a:p>
            <a:pPr indent="-120476" lvl="0" marL="230712" rtl="0" algn="just">
              <a:spcBef>
                <a:spcPts val="764"/>
              </a:spcBef>
              <a:spcAft>
                <a:spcPts val="0"/>
              </a:spcAft>
              <a:buSzPct val="70000"/>
              <a:buNone/>
            </a:pPr>
            <a:r>
              <a:t/>
            </a:r>
            <a:endParaRPr/>
          </a:p>
          <a:p>
            <a:pPr indent="-230712" lvl="0" marL="230712" rtl="0" algn="just">
              <a:spcBef>
                <a:spcPts val="764"/>
              </a:spcBef>
              <a:spcAft>
                <a:spcPts val="0"/>
              </a:spcAft>
              <a:buSzPct val="70000"/>
              <a:buChar char="•"/>
            </a:pPr>
            <a:r>
              <a:rPr lang="en-US"/>
              <a:t>The length of the sampling interval is the same as the sampling period, and the reciprocal of the sampling period is the sampling frequency fs.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sp>
        <p:nvSpPr>
          <p:cNvPr id="549" name="Google Shape;549;p13"/>
          <p:cNvSpPr txBox="1"/>
          <p:nvPr>
            <p:ph type="title"/>
          </p:nvPr>
        </p:nvSpPr>
        <p:spPr>
          <a:xfrm>
            <a:off x="631926" y="559913"/>
            <a:ext cx="10893337" cy="964092"/>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accent1"/>
              </a:buClr>
              <a:buSzPts val="4200"/>
              <a:buFont typeface="Open Sans"/>
              <a:buNone/>
            </a:pPr>
            <a:r>
              <a:rPr lang="en-US"/>
              <a:t>Analog to Digital Conversion</a:t>
            </a:r>
            <a:endParaRPr/>
          </a:p>
        </p:txBody>
      </p:sp>
      <p:sp>
        <p:nvSpPr>
          <p:cNvPr id="550" name="Google Shape;550;p13"/>
          <p:cNvSpPr txBox="1"/>
          <p:nvPr>
            <p:ph idx="1" type="body"/>
          </p:nvPr>
        </p:nvSpPr>
        <p:spPr>
          <a:xfrm>
            <a:off x="1981200" y="1340768"/>
            <a:ext cx="8229600" cy="5380707"/>
          </a:xfrm>
          <a:prstGeom prst="rect">
            <a:avLst/>
          </a:prstGeom>
          <a:noFill/>
          <a:ln>
            <a:noFill/>
          </a:ln>
        </p:spPr>
        <p:txBody>
          <a:bodyPr anchorCtr="0" anchor="t" bIns="45700" lIns="91425" spcFirstLastPara="1" rIns="91425" wrap="square" tIns="45700">
            <a:normAutofit fontScale="77500" lnSpcReduction="20000"/>
          </a:bodyPr>
          <a:lstStyle/>
          <a:p>
            <a:pPr indent="0" lvl="0" marL="0" rtl="0" algn="ctr">
              <a:spcBef>
                <a:spcPts val="0"/>
              </a:spcBef>
              <a:spcAft>
                <a:spcPts val="0"/>
              </a:spcAft>
              <a:buSzPct val="70000"/>
              <a:buNone/>
            </a:pPr>
            <a:r>
              <a:rPr b="1" lang="en-US" u="sng">
                <a:solidFill>
                  <a:srgbClr val="C00000"/>
                </a:solidFill>
              </a:rPr>
              <a:t>Sample &amp; Hold (Sampler)</a:t>
            </a:r>
            <a:endParaRPr/>
          </a:p>
          <a:p>
            <a:pPr indent="0" lvl="0" marL="0" rtl="0" algn="ctr">
              <a:spcBef>
                <a:spcPts val="764"/>
              </a:spcBef>
              <a:spcAft>
                <a:spcPts val="0"/>
              </a:spcAft>
              <a:buSzPct val="70000"/>
              <a:buNone/>
            </a:pPr>
            <a:r>
              <a:t/>
            </a:r>
            <a:endParaRPr b="1" u="sng">
              <a:solidFill>
                <a:srgbClr val="C00000"/>
              </a:solidFill>
            </a:endParaRPr>
          </a:p>
          <a:p>
            <a:pPr indent="-230712" lvl="0" marL="230712" rtl="0" algn="just">
              <a:spcBef>
                <a:spcPts val="764"/>
              </a:spcBef>
              <a:spcAft>
                <a:spcPts val="0"/>
              </a:spcAft>
              <a:buSzPct val="70000"/>
              <a:buChar char="•"/>
            </a:pPr>
            <a:r>
              <a:rPr lang="en-US"/>
              <a:t>After a brief acquisition time, during which a sample is acquired, the sample and hold circuit holds the sample steady for the remainder of the sampling interval. </a:t>
            </a:r>
            <a:endParaRPr/>
          </a:p>
          <a:p>
            <a:pPr indent="-230712" lvl="0" marL="230712" rtl="0" algn="just">
              <a:spcBef>
                <a:spcPts val="764"/>
              </a:spcBef>
              <a:spcAft>
                <a:spcPts val="0"/>
              </a:spcAft>
              <a:buSzPct val="70000"/>
              <a:buChar char="•"/>
            </a:pPr>
            <a:r>
              <a:rPr lang="en-US"/>
              <a:t>The hold time is needed to allow time for an A/D converter to generate a digital code that best corresponds to the analog sample.</a:t>
            </a:r>
            <a:endParaRPr/>
          </a:p>
          <a:p>
            <a:pPr indent="-230712" lvl="0" marL="230712" rtl="0" algn="just">
              <a:spcBef>
                <a:spcPts val="764"/>
              </a:spcBef>
              <a:spcAft>
                <a:spcPts val="0"/>
              </a:spcAft>
              <a:buSzPct val="70000"/>
              <a:buChar char="•"/>
            </a:pPr>
            <a:r>
              <a:rPr lang="en-US"/>
              <a:t>If x(t) is the input to the sampler, the output is x(nT), where T is called the sampling interval or sampling period.</a:t>
            </a:r>
            <a:endParaRPr/>
          </a:p>
          <a:p>
            <a:pPr indent="-230712" lvl="0" marL="230712" rtl="0" algn="just">
              <a:spcBef>
                <a:spcPts val="764"/>
              </a:spcBef>
              <a:spcAft>
                <a:spcPts val="0"/>
              </a:spcAft>
              <a:buSzPct val="70000"/>
              <a:buChar char="•"/>
            </a:pPr>
            <a:r>
              <a:rPr lang="en-US"/>
              <a:t>After the sampling, the signal is called “discrete time continuous signal” which is discrete in time and continuous in amplitude.</a:t>
            </a:r>
            <a:endParaRPr/>
          </a:p>
          <a:p>
            <a:pPr indent="-120476" lvl="0" marL="230712" rtl="0" algn="just">
              <a:spcBef>
                <a:spcPts val="764"/>
              </a:spcBef>
              <a:spcAft>
                <a:spcPts val="0"/>
              </a:spcAft>
              <a:buSzPct val="70000"/>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4" name="Shape 554"/>
        <p:cNvGrpSpPr/>
        <p:nvPr/>
      </p:nvGrpSpPr>
      <p:grpSpPr>
        <a:xfrm>
          <a:off x="0" y="0"/>
          <a:ext cx="0" cy="0"/>
          <a:chOff x="0" y="0"/>
          <a:chExt cx="0" cy="0"/>
        </a:xfrm>
      </p:grpSpPr>
      <p:sp>
        <p:nvSpPr>
          <p:cNvPr id="555" name="Google Shape;555;p14"/>
          <p:cNvSpPr txBox="1"/>
          <p:nvPr>
            <p:ph type="title"/>
          </p:nvPr>
        </p:nvSpPr>
        <p:spPr>
          <a:xfrm>
            <a:off x="631926" y="559913"/>
            <a:ext cx="10893337" cy="964092"/>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accent1"/>
              </a:buClr>
              <a:buSzPts val="4200"/>
              <a:buFont typeface="Open Sans"/>
              <a:buNone/>
            </a:pPr>
            <a:r>
              <a:rPr lang="en-US"/>
              <a:t>Analog to Digital Conversion</a:t>
            </a:r>
            <a:endParaRPr/>
          </a:p>
        </p:txBody>
      </p:sp>
      <p:sp>
        <p:nvSpPr>
          <p:cNvPr id="556" name="Google Shape;556;p14"/>
          <p:cNvSpPr txBox="1"/>
          <p:nvPr>
            <p:ph idx="1" type="body"/>
          </p:nvPr>
        </p:nvSpPr>
        <p:spPr>
          <a:xfrm>
            <a:off x="1981200" y="1340768"/>
            <a:ext cx="8229600" cy="5380707"/>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SzPts val="2240"/>
              <a:buNone/>
            </a:pPr>
            <a:r>
              <a:rPr b="1" lang="en-US" u="sng">
                <a:solidFill>
                  <a:srgbClr val="C00000"/>
                </a:solidFill>
              </a:rPr>
              <a:t>Sample &amp; Hold (Sampler)</a:t>
            </a:r>
            <a:endParaRPr/>
          </a:p>
          <a:p>
            <a:pPr indent="0" lvl="0" marL="0" rtl="0" algn="ctr">
              <a:spcBef>
                <a:spcPts val="764"/>
              </a:spcBef>
              <a:spcAft>
                <a:spcPts val="0"/>
              </a:spcAft>
              <a:buSzPts val="2240"/>
              <a:buNone/>
            </a:pPr>
            <a:r>
              <a:t/>
            </a:r>
            <a:endParaRPr b="1" u="sng">
              <a:solidFill>
                <a:srgbClr val="C00000"/>
              </a:solidFill>
            </a:endParaRPr>
          </a:p>
          <a:p>
            <a:pPr indent="-88472" lvl="0" marL="230712" rtl="0" algn="just">
              <a:spcBef>
                <a:spcPts val="764"/>
              </a:spcBef>
              <a:spcAft>
                <a:spcPts val="0"/>
              </a:spcAft>
              <a:buSzPts val="2240"/>
              <a:buNone/>
            </a:pPr>
            <a:r>
              <a:t/>
            </a:r>
            <a:endParaRPr/>
          </a:p>
        </p:txBody>
      </p:sp>
      <p:pic>
        <p:nvPicPr>
          <p:cNvPr id="557" name="Google Shape;557;p14"/>
          <p:cNvPicPr preferRelativeResize="0"/>
          <p:nvPr/>
        </p:nvPicPr>
        <p:blipFill rotWithShape="1">
          <a:blip r:embed="rId3">
            <a:alphaModFix/>
          </a:blip>
          <a:srcRect b="0" l="0" r="0" t="0"/>
          <a:stretch/>
        </p:blipFill>
        <p:spPr>
          <a:xfrm>
            <a:off x="2362200" y="2057400"/>
            <a:ext cx="8160294" cy="45720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1" name="Shape 561"/>
        <p:cNvGrpSpPr/>
        <p:nvPr/>
      </p:nvGrpSpPr>
      <p:grpSpPr>
        <a:xfrm>
          <a:off x="0" y="0"/>
          <a:ext cx="0" cy="0"/>
          <a:chOff x="0" y="0"/>
          <a:chExt cx="0" cy="0"/>
        </a:xfrm>
      </p:grpSpPr>
      <p:sp>
        <p:nvSpPr>
          <p:cNvPr id="562" name="Google Shape;562;p15"/>
          <p:cNvSpPr txBox="1"/>
          <p:nvPr>
            <p:ph type="title"/>
          </p:nvPr>
        </p:nvSpPr>
        <p:spPr>
          <a:xfrm>
            <a:off x="631926" y="559913"/>
            <a:ext cx="10893337" cy="964092"/>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accent1"/>
              </a:buClr>
              <a:buSzPts val="4200"/>
              <a:buFont typeface="Open Sans"/>
              <a:buNone/>
            </a:pPr>
            <a:r>
              <a:rPr lang="en-US"/>
              <a:t>Analog to Digital Conversion</a:t>
            </a:r>
            <a:endParaRPr/>
          </a:p>
        </p:txBody>
      </p:sp>
      <p:sp>
        <p:nvSpPr>
          <p:cNvPr id="563" name="Google Shape;563;p15"/>
          <p:cNvSpPr txBox="1"/>
          <p:nvPr>
            <p:ph idx="1" type="body"/>
          </p:nvPr>
        </p:nvSpPr>
        <p:spPr>
          <a:xfrm>
            <a:off x="1981200" y="1340768"/>
            <a:ext cx="8229600" cy="5380707"/>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SzPts val="2240"/>
              <a:buNone/>
            </a:pPr>
            <a:r>
              <a:rPr b="1" lang="en-US" u="sng">
                <a:solidFill>
                  <a:srgbClr val="C00000"/>
                </a:solidFill>
              </a:rPr>
              <a:t>Sample &amp; Hold (Sampler)</a:t>
            </a:r>
            <a:endParaRPr/>
          </a:p>
          <a:p>
            <a:pPr indent="0" lvl="0" marL="0" rtl="0" algn="just">
              <a:spcBef>
                <a:spcPts val="764"/>
              </a:spcBef>
              <a:spcAft>
                <a:spcPts val="0"/>
              </a:spcAft>
              <a:buSzPts val="2240"/>
              <a:buNone/>
            </a:pPr>
            <a:r>
              <a:rPr lang="en-US"/>
              <a:t>Figure below shows an analog (continuous-time) signal (solid line) defined at every point over the time axis (horizontal line) and amplitude axis (vertical line). </a:t>
            </a:r>
            <a:endParaRPr/>
          </a:p>
          <a:p>
            <a:pPr indent="0" lvl="0" marL="0" rtl="0" algn="just">
              <a:spcBef>
                <a:spcPts val="764"/>
              </a:spcBef>
              <a:spcAft>
                <a:spcPts val="0"/>
              </a:spcAft>
              <a:buSzPts val="2240"/>
              <a:buNone/>
            </a:pPr>
            <a:r>
              <a:rPr lang="en-US"/>
              <a:t>Hence, the analog signal contains an infinite number of points. </a:t>
            </a:r>
            <a:endParaRPr/>
          </a:p>
          <a:p>
            <a:pPr indent="0" lvl="0" marL="0" rtl="0" algn="just">
              <a:spcBef>
                <a:spcPts val="764"/>
              </a:spcBef>
              <a:spcAft>
                <a:spcPts val="0"/>
              </a:spcAft>
              <a:buSzPts val="2240"/>
              <a:buNone/>
            </a:pPr>
            <a:r>
              <a:t/>
            </a:r>
            <a:endParaRPr/>
          </a:p>
          <a:p>
            <a:pPr indent="0" lvl="0" marL="0" rtl="0" algn="l">
              <a:spcBef>
                <a:spcPts val="764"/>
              </a:spcBef>
              <a:spcAft>
                <a:spcPts val="0"/>
              </a:spcAft>
              <a:buSzPts val="2240"/>
              <a:buNone/>
            </a:pPr>
            <a:r>
              <a:t/>
            </a:r>
            <a:endParaRPr b="1" u="sng">
              <a:solidFill>
                <a:srgbClr val="C00000"/>
              </a:solidFill>
            </a:endParaRPr>
          </a:p>
          <a:p>
            <a:pPr indent="0" lvl="0" marL="0" rtl="0" algn="ctr">
              <a:spcBef>
                <a:spcPts val="764"/>
              </a:spcBef>
              <a:spcAft>
                <a:spcPts val="0"/>
              </a:spcAft>
              <a:buSzPts val="2240"/>
              <a:buNone/>
            </a:pPr>
            <a:r>
              <a:t/>
            </a:r>
            <a:endParaRPr b="1" u="sng">
              <a:solidFill>
                <a:srgbClr val="C00000"/>
              </a:solidFill>
            </a:endParaRPr>
          </a:p>
          <a:p>
            <a:pPr indent="-88472" lvl="0" marL="230712" rtl="0" algn="just">
              <a:spcBef>
                <a:spcPts val="764"/>
              </a:spcBef>
              <a:spcAft>
                <a:spcPts val="0"/>
              </a:spcAft>
              <a:buSzPts val="2240"/>
              <a:buNone/>
            </a:pPr>
            <a:r>
              <a:t/>
            </a:r>
            <a:endParaRPr/>
          </a:p>
        </p:txBody>
      </p:sp>
      <p:pic>
        <p:nvPicPr>
          <p:cNvPr id="564" name="Google Shape;564;p15"/>
          <p:cNvPicPr preferRelativeResize="0"/>
          <p:nvPr/>
        </p:nvPicPr>
        <p:blipFill rotWithShape="1">
          <a:blip r:embed="rId3">
            <a:alphaModFix/>
          </a:blip>
          <a:srcRect b="0" l="0" r="0" t="0"/>
          <a:stretch/>
        </p:blipFill>
        <p:spPr>
          <a:xfrm>
            <a:off x="2628798" y="3505200"/>
            <a:ext cx="7542721" cy="32004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8" name="Shape 568"/>
        <p:cNvGrpSpPr/>
        <p:nvPr/>
      </p:nvGrpSpPr>
      <p:grpSpPr>
        <a:xfrm>
          <a:off x="0" y="0"/>
          <a:ext cx="0" cy="0"/>
          <a:chOff x="0" y="0"/>
          <a:chExt cx="0" cy="0"/>
        </a:xfrm>
      </p:grpSpPr>
      <p:sp>
        <p:nvSpPr>
          <p:cNvPr id="569" name="Google Shape;569;p16"/>
          <p:cNvSpPr txBox="1"/>
          <p:nvPr>
            <p:ph type="title"/>
          </p:nvPr>
        </p:nvSpPr>
        <p:spPr>
          <a:xfrm>
            <a:off x="631926" y="559913"/>
            <a:ext cx="10893337" cy="964092"/>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accent1"/>
              </a:buClr>
              <a:buSzPts val="4200"/>
              <a:buFont typeface="Open Sans"/>
              <a:buNone/>
            </a:pPr>
            <a:r>
              <a:rPr lang="en-US"/>
              <a:t>Analog to Digital Conversion</a:t>
            </a:r>
            <a:endParaRPr/>
          </a:p>
        </p:txBody>
      </p:sp>
      <p:sp>
        <p:nvSpPr>
          <p:cNvPr id="570" name="Google Shape;570;p16"/>
          <p:cNvSpPr txBox="1"/>
          <p:nvPr>
            <p:ph idx="1" type="body"/>
          </p:nvPr>
        </p:nvSpPr>
        <p:spPr>
          <a:xfrm>
            <a:off x="1981200" y="1340768"/>
            <a:ext cx="8229600" cy="5380707"/>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SzPts val="2240"/>
              <a:buNone/>
            </a:pPr>
            <a:r>
              <a:rPr b="1" lang="en-US" u="sng">
                <a:solidFill>
                  <a:srgbClr val="C00000"/>
                </a:solidFill>
              </a:rPr>
              <a:t>Sample &amp; Hold (Sampler)</a:t>
            </a:r>
            <a:endParaRPr/>
          </a:p>
          <a:p>
            <a:pPr indent="-230712" lvl="0" marL="230712" rtl="0" algn="l">
              <a:spcBef>
                <a:spcPts val="764"/>
              </a:spcBef>
              <a:spcAft>
                <a:spcPts val="0"/>
              </a:spcAft>
              <a:buSzPts val="2240"/>
              <a:buChar char="•"/>
            </a:pPr>
            <a:r>
              <a:rPr lang="en-US"/>
              <a:t>Each sample maintains its voltage level during the sampling interval 𝑻 to give the ADC enough time to convert it. </a:t>
            </a:r>
            <a:endParaRPr/>
          </a:p>
          <a:p>
            <a:pPr indent="-230712" lvl="0" marL="230712" rtl="0" algn="l">
              <a:spcBef>
                <a:spcPts val="764"/>
              </a:spcBef>
              <a:spcAft>
                <a:spcPts val="0"/>
              </a:spcAft>
              <a:buSzPts val="2240"/>
              <a:buChar char="•"/>
            </a:pPr>
            <a:r>
              <a:rPr lang="en-US"/>
              <a:t>This process is called sample and hold. </a:t>
            </a:r>
            <a:endParaRPr/>
          </a:p>
          <a:p>
            <a:pPr indent="-88472" lvl="0" marL="230712" rtl="0" algn="l">
              <a:spcBef>
                <a:spcPts val="764"/>
              </a:spcBef>
              <a:spcAft>
                <a:spcPts val="0"/>
              </a:spcAft>
              <a:buSzPts val="2240"/>
              <a:buNone/>
            </a:pPr>
            <a:r>
              <a:t/>
            </a:r>
            <a:endParaRPr/>
          </a:p>
          <a:p>
            <a:pPr indent="0" lvl="0" marL="0" rtl="0" algn="just">
              <a:spcBef>
                <a:spcPts val="764"/>
              </a:spcBef>
              <a:spcAft>
                <a:spcPts val="0"/>
              </a:spcAft>
              <a:buSzPts val="2240"/>
              <a:buNone/>
            </a:pPr>
            <a:r>
              <a:t/>
            </a:r>
            <a:endParaRPr/>
          </a:p>
          <a:p>
            <a:pPr indent="0" lvl="0" marL="0" rtl="0" algn="l">
              <a:spcBef>
                <a:spcPts val="764"/>
              </a:spcBef>
              <a:spcAft>
                <a:spcPts val="0"/>
              </a:spcAft>
              <a:buSzPts val="2240"/>
              <a:buNone/>
            </a:pPr>
            <a:r>
              <a:t/>
            </a:r>
            <a:endParaRPr b="1" u="sng">
              <a:solidFill>
                <a:srgbClr val="C00000"/>
              </a:solidFill>
            </a:endParaRPr>
          </a:p>
          <a:p>
            <a:pPr indent="0" lvl="0" marL="0" rtl="0" algn="ctr">
              <a:spcBef>
                <a:spcPts val="764"/>
              </a:spcBef>
              <a:spcAft>
                <a:spcPts val="0"/>
              </a:spcAft>
              <a:buSzPts val="2240"/>
              <a:buNone/>
            </a:pPr>
            <a:r>
              <a:t/>
            </a:r>
            <a:endParaRPr b="1" u="sng">
              <a:solidFill>
                <a:srgbClr val="C00000"/>
              </a:solidFill>
            </a:endParaRPr>
          </a:p>
          <a:p>
            <a:pPr indent="-88472" lvl="0" marL="230712" rtl="0" algn="just">
              <a:spcBef>
                <a:spcPts val="764"/>
              </a:spcBef>
              <a:spcAft>
                <a:spcPts val="0"/>
              </a:spcAft>
              <a:buSzPts val="2240"/>
              <a:buNone/>
            </a:pPr>
            <a:r>
              <a:t/>
            </a:r>
            <a:endParaRPr/>
          </a:p>
        </p:txBody>
      </p:sp>
      <p:pic>
        <p:nvPicPr>
          <p:cNvPr id="571" name="Google Shape;571;p16"/>
          <p:cNvPicPr preferRelativeResize="0"/>
          <p:nvPr/>
        </p:nvPicPr>
        <p:blipFill rotWithShape="1">
          <a:blip r:embed="rId3">
            <a:alphaModFix/>
          </a:blip>
          <a:srcRect b="0" l="0" r="0" t="0"/>
          <a:stretch/>
        </p:blipFill>
        <p:spPr>
          <a:xfrm>
            <a:off x="2614600" y="4160950"/>
            <a:ext cx="7313250" cy="2365775"/>
          </a:xfrm>
          <a:prstGeom prst="rect">
            <a:avLst/>
          </a:prstGeom>
          <a:noFill/>
          <a:ln>
            <a:noFill/>
          </a:ln>
        </p:spPr>
      </p:pic>
      <p:pic>
        <p:nvPicPr>
          <p:cNvPr id="572" name="Google Shape;572;p16"/>
          <p:cNvPicPr preferRelativeResize="0"/>
          <p:nvPr/>
        </p:nvPicPr>
        <p:blipFill rotWithShape="1">
          <a:blip r:embed="rId4">
            <a:alphaModFix/>
          </a:blip>
          <a:srcRect b="0" l="0" r="0" t="0"/>
          <a:stretch/>
        </p:blipFill>
        <p:spPr>
          <a:xfrm>
            <a:off x="4181475" y="6419850"/>
            <a:ext cx="3829050" cy="2857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6" name="Shape 576"/>
        <p:cNvGrpSpPr/>
        <p:nvPr/>
      </p:nvGrpSpPr>
      <p:grpSpPr>
        <a:xfrm>
          <a:off x="0" y="0"/>
          <a:ext cx="0" cy="0"/>
          <a:chOff x="0" y="0"/>
          <a:chExt cx="0" cy="0"/>
        </a:xfrm>
      </p:grpSpPr>
      <p:sp>
        <p:nvSpPr>
          <p:cNvPr id="577" name="Google Shape;577;p17"/>
          <p:cNvSpPr txBox="1"/>
          <p:nvPr>
            <p:ph type="title"/>
          </p:nvPr>
        </p:nvSpPr>
        <p:spPr>
          <a:xfrm>
            <a:off x="1752600" y="188640"/>
            <a:ext cx="8686800" cy="792088"/>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accent1"/>
              </a:buClr>
              <a:buSzPts val="4200"/>
              <a:buFont typeface="Open Sans"/>
              <a:buNone/>
            </a:pPr>
            <a:r>
              <a:rPr lang="en-US"/>
              <a:t>Nyquist–Shannon Sampling Theorem</a:t>
            </a:r>
            <a:endParaRPr/>
          </a:p>
        </p:txBody>
      </p:sp>
      <p:sp>
        <p:nvSpPr>
          <p:cNvPr id="578" name="Google Shape;578;p17"/>
          <p:cNvSpPr txBox="1"/>
          <p:nvPr>
            <p:ph idx="1" type="body"/>
          </p:nvPr>
        </p:nvSpPr>
        <p:spPr>
          <a:xfrm>
            <a:off x="637792" y="1524000"/>
            <a:ext cx="10887473" cy="4648200"/>
          </a:xfrm>
          <a:prstGeom prst="rect">
            <a:avLst/>
          </a:prstGeom>
          <a:noFill/>
          <a:ln>
            <a:noFill/>
          </a:ln>
        </p:spPr>
        <p:txBody>
          <a:bodyPr anchorCtr="0" anchor="t" bIns="45700" lIns="91425" spcFirstLastPara="1" rIns="91425" wrap="square" tIns="45700">
            <a:normAutofit/>
          </a:bodyPr>
          <a:lstStyle/>
          <a:p>
            <a:pPr indent="0" lvl="0" marL="0" rtl="0" algn="just">
              <a:lnSpc>
                <a:spcPct val="150000"/>
              </a:lnSpc>
              <a:spcBef>
                <a:spcPts val="0"/>
              </a:spcBef>
              <a:spcAft>
                <a:spcPts val="0"/>
              </a:spcAft>
              <a:buSzPts val="2240"/>
              <a:buNone/>
            </a:pPr>
            <a:r>
              <a:rPr lang="en-US"/>
              <a:t>The sampling theorem guarantees that an analogue signal can be perfectly recovered as long as the sampling rate is at least twice as large as the highest-frequency component of the analogue signal to be sampled.</a:t>
            </a:r>
            <a:endParaRPr/>
          </a:p>
          <a:p>
            <a:pPr indent="0" lvl="0" marL="0" rtl="0" algn="just">
              <a:spcBef>
                <a:spcPts val="764"/>
              </a:spcBef>
              <a:spcAft>
                <a:spcPts val="0"/>
              </a:spcAft>
              <a:buSzPts val="2240"/>
              <a:buNone/>
            </a:pPr>
            <a:r>
              <a:t/>
            </a:r>
            <a:endParaRPr/>
          </a:p>
          <a:p>
            <a:pPr indent="0" lvl="0" marL="0" rtl="0" algn="just">
              <a:spcBef>
                <a:spcPts val="764"/>
              </a:spcBef>
              <a:spcAft>
                <a:spcPts val="0"/>
              </a:spcAft>
              <a:buSzPts val="2240"/>
              <a:buNone/>
            </a:pPr>
            <a:r>
              <a:t/>
            </a:r>
            <a:endParaRPr/>
          </a:p>
        </p:txBody>
      </p:sp>
      <p:pic>
        <p:nvPicPr>
          <p:cNvPr id="579" name="Google Shape;579;p17"/>
          <p:cNvPicPr preferRelativeResize="0"/>
          <p:nvPr/>
        </p:nvPicPr>
        <p:blipFill rotWithShape="1">
          <a:blip r:embed="rId3">
            <a:alphaModFix/>
          </a:blip>
          <a:srcRect b="0" l="0" r="0" t="0"/>
          <a:stretch/>
        </p:blipFill>
        <p:spPr>
          <a:xfrm>
            <a:off x="5384644" y="4136520"/>
            <a:ext cx="1422712" cy="444609"/>
          </a:xfrm>
          <a:prstGeom prst="rect">
            <a:avLst/>
          </a:prstGeom>
          <a:noFill/>
          <a:ln cap="flat" cmpd="sng" w="38100">
            <a:solidFill>
              <a:srgbClr val="AD691B"/>
            </a:solidFill>
            <a:prstDash val="solid"/>
            <a:round/>
            <a:headEnd len="sm" w="sm" type="none"/>
            <a:tailEnd len="sm" w="sm" type="none"/>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3" name="Shape 583"/>
        <p:cNvGrpSpPr/>
        <p:nvPr/>
      </p:nvGrpSpPr>
      <p:grpSpPr>
        <a:xfrm>
          <a:off x="0" y="0"/>
          <a:ext cx="0" cy="0"/>
          <a:chOff x="0" y="0"/>
          <a:chExt cx="0" cy="0"/>
        </a:xfrm>
      </p:grpSpPr>
      <p:pic>
        <p:nvPicPr>
          <p:cNvPr id="584" name="Google Shape;584;p18"/>
          <p:cNvPicPr preferRelativeResize="0"/>
          <p:nvPr>
            <p:ph idx="1" type="body"/>
          </p:nvPr>
        </p:nvPicPr>
        <p:blipFill rotWithShape="1">
          <a:blip r:embed="rId3">
            <a:alphaModFix/>
          </a:blip>
          <a:srcRect b="0" l="0" r="0" t="0"/>
          <a:stretch/>
        </p:blipFill>
        <p:spPr>
          <a:xfrm>
            <a:off x="2133599" y="1828800"/>
            <a:ext cx="8166414" cy="1920240"/>
          </a:xfrm>
          <a:prstGeom prst="rect">
            <a:avLst/>
          </a:prstGeom>
          <a:noFill/>
          <a:ln>
            <a:noFill/>
          </a:ln>
        </p:spPr>
      </p:pic>
      <p:pic>
        <p:nvPicPr>
          <p:cNvPr id="585" name="Google Shape;585;p18"/>
          <p:cNvPicPr preferRelativeResize="0"/>
          <p:nvPr/>
        </p:nvPicPr>
        <p:blipFill rotWithShape="1">
          <a:blip r:embed="rId4">
            <a:alphaModFix/>
          </a:blip>
          <a:srcRect b="0" l="0" r="0" t="0"/>
          <a:stretch/>
        </p:blipFill>
        <p:spPr>
          <a:xfrm>
            <a:off x="2181226" y="4400550"/>
            <a:ext cx="7191375" cy="1238250"/>
          </a:xfrm>
          <a:prstGeom prst="rect">
            <a:avLst/>
          </a:prstGeom>
          <a:noFill/>
          <a:ln>
            <a:noFill/>
          </a:ln>
        </p:spPr>
      </p:pic>
      <p:sp>
        <p:nvSpPr>
          <p:cNvPr id="586" name="Google Shape;586;p18"/>
          <p:cNvSpPr txBox="1"/>
          <p:nvPr>
            <p:ph type="title"/>
          </p:nvPr>
        </p:nvSpPr>
        <p:spPr>
          <a:xfrm>
            <a:off x="1752600" y="188640"/>
            <a:ext cx="8686800" cy="792088"/>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accent1"/>
              </a:buClr>
              <a:buSzPts val="4200"/>
              <a:buFont typeface="Open Sans"/>
              <a:buNone/>
            </a:pPr>
            <a:r>
              <a:rPr lang="en-US"/>
              <a:t>Nyquist–Shannon Sampling Theorem</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0" name="Shape 590"/>
        <p:cNvGrpSpPr/>
        <p:nvPr/>
      </p:nvGrpSpPr>
      <p:grpSpPr>
        <a:xfrm>
          <a:off x="0" y="0"/>
          <a:ext cx="0" cy="0"/>
          <a:chOff x="0" y="0"/>
          <a:chExt cx="0" cy="0"/>
        </a:xfrm>
      </p:grpSpPr>
      <p:sp>
        <p:nvSpPr>
          <p:cNvPr id="591" name="Google Shape;591;p19"/>
          <p:cNvSpPr txBox="1"/>
          <p:nvPr>
            <p:ph idx="1" type="body"/>
          </p:nvPr>
        </p:nvSpPr>
        <p:spPr>
          <a:xfrm>
            <a:off x="637792" y="1524000"/>
            <a:ext cx="10887473" cy="4648200"/>
          </a:xfrm>
          <a:prstGeom prst="rect">
            <a:avLst/>
          </a:prstGeom>
          <a:noFill/>
          <a:ln>
            <a:noFill/>
          </a:ln>
        </p:spPr>
        <p:txBody>
          <a:bodyPr anchorCtr="0" anchor="t" bIns="45700" lIns="91425" spcFirstLastPara="1" rIns="91425" wrap="square" tIns="45700">
            <a:normAutofit/>
          </a:bodyPr>
          <a:lstStyle/>
          <a:p>
            <a:pPr indent="-230712" lvl="0" marL="230712" rtl="0" algn="ctr">
              <a:spcBef>
                <a:spcPts val="0"/>
              </a:spcBef>
              <a:spcAft>
                <a:spcPts val="0"/>
              </a:spcAft>
              <a:buSzPts val="2240"/>
              <a:buNone/>
            </a:pPr>
            <a:r>
              <a:rPr b="1" lang="en-US" u="sng">
                <a:solidFill>
                  <a:srgbClr val="C00000"/>
                </a:solidFill>
              </a:rPr>
              <a:t>Examples</a:t>
            </a:r>
            <a:endParaRPr b="1" u="sng">
              <a:solidFill>
                <a:srgbClr val="C00000"/>
              </a:solidFill>
            </a:endParaRPr>
          </a:p>
        </p:txBody>
      </p:sp>
      <p:pic>
        <p:nvPicPr>
          <p:cNvPr id="592" name="Google Shape;592;p19"/>
          <p:cNvPicPr preferRelativeResize="0"/>
          <p:nvPr/>
        </p:nvPicPr>
        <p:blipFill rotWithShape="1">
          <a:blip r:embed="rId3">
            <a:alphaModFix/>
          </a:blip>
          <a:srcRect b="0" l="0" r="0" t="0"/>
          <a:stretch/>
        </p:blipFill>
        <p:spPr>
          <a:xfrm>
            <a:off x="2209801" y="2209800"/>
            <a:ext cx="7153275" cy="1162050"/>
          </a:xfrm>
          <a:prstGeom prst="rect">
            <a:avLst/>
          </a:prstGeom>
          <a:noFill/>
          <a:ln>
            <a:noFill/>
          </a:ln>
        </p:spPr>
      </p:pic>
      <p:pic>
        <p:nvPicPr>
          <p:cNvPr id="593" name="Google Shape;593;p19"/>
          <p:cNvPicPr preferRelativeResize="0"/>
          <p:nvPr/>
        </p:nvPicPr>
        <p:blipFill rotWithShape="1">
          <a:blip r:embed="rId4">
            <a:alphaModFix/>
          </a:blip>
          <a:srcRect b="0" l="0" r="0" t="0"/>
          <a:stretch/>
        </p:blipFill>
        <p:spPr>
          <a:xfrm>
            <a:off x="2219326" y="4400550"/>
            <a:ext cx="7229475" cy="1162050"/>
          </a:xfrm>
          <a:prstGeom prst="rect">
            <a:avLst/>
          </a:prstGeom>
          <a:noFill/>
          <a:ln>
            <a:noFill/>
          </a:ln>
        </p:spPr>
      </p:pic>
      <p:sp>
        <p:nvSpPr>
          <p:cNvPr id="594" name="Google Shape;594;p19"/>
          <p:cNvSpPr txBox="1"/>
          <p:nvPr>
            <p:ph type="title"/>
          </p:nvPr>
        </p:nvSpPr>
        <p:spPr>
          <a:xfrm>
            <a:off x="1752600" y="188640"/>
            <a:ext cx="8686800" cy="792088"/>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accent1"/>
              </a:buClr>
              <a:buSzPts val="4200"/>
              <a:buFont typeface="Open Sans"/>
              <a:buNone/>
            </a:pPr>
            <a:r>
              <a:rPr lang="en-US"/>
              <a:t>Nyquist–Shannon Sampling Theorem</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2"/>
          <p:cNvSpPr txBox="1"/>
          <p:nvPr>
            <p:ph idx="1" type="body"/>
          </p:nvPr>
        </p:nvSpPr>
        <p:spPr>
          <a:xfrm>
            <a:off x="633984" y="685800"/>
            <a:ext cx="10464800" cy="95474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2940"/>
              <a:buNone/>
            </a:pPr>
            <a:r>
              <a:rPr lang="en-US"/>
              <a:t>Syllabus Overview </a:t>
            </a:r>
            <a:endParaRPr/>
          </a:p>
          <a:p>
            <a:pPr indent="0" lvl="0" marL="0" rtl="0" algn="l">
              <a:spcBef>
                <a:spcPts val="764"/>
              </a:spcBef>
              <a:spcAft>
                <a:spcPts val="0"/>
              </a:spcAft>
              <a:buSzPts val="2987"/>
              <a:buNone/>
            </a:pPr>
            <a:r>
              <a:t/>
            </a:r>
            <a:endParaRPr/>
          </a:p>
        </p:txBody>
      </p:sp>
      <p:sp>
        <p:nvSpPr>
          <p:cNvPr id="481" name="Google Shape;481;p2"/>
          <p:cNvSpPr txBox="1"/>
          <p:nvPr>
            <p:ph idx="2" type="body"/>
          </p:nvPr>
        </p:nvSpPr>
        <p:spPr>
          <a:xfrm>
            <a:off x="535891" y="1840753"/>
            <a:ext cx="10430933" cy="3860800"/>
          </a:xfrm>
          <a:prstGeom prst="rect">
            <a:avLst/>
          </a:prstGeom>
          <a:noFill/>
          <a:ln>
            <a:noFill/>
          </a:ln>
        </p:spPr>
        <p:txBody>
          <a:bodyPr anchorCtr="0" anchor="t" bIns="45700" lIns="91425" spcFirstLastPara="1" rIns="91425" wrap="square" tIns="45700">
            <a:normAutofit fontScale="92500"/>
          </a:bodyPr>
          <a:lstStyle/>
          <a:p>
            <a:pPr indent="-230712" lvl="0" marL="230712" rtl="0" algn="l">
              <a:spcBef>
                <a:spcPts val="0"/>
              </a:spcBef>
              <a:spcAft>
                <a:spcPts val="0"/>
              </a:spcAft>
              <a:buSzPct val="70000"/>
              <a:buChar char="•"/>
            </a:pPr>
            <a:r>
              <a:rPr b="1" lang="en-US"/>
              <a:t>Learning Unit / Module 1:  Signals and Waveforms </a:t>
            </a:r>
            <a:r>
              <a:rPr lang="en-US"/>
              <a:t>	</a:t>
            </a:r>
            <a:endParaRPr/>
          </a:p>
          <a:p>
            <a:pPr indent="-230712" lvl="0" marL="230712" rtl="0" algn="l">
              <a:spcBef>
                <a:spcPts val="764"/>
              </a:spcBef>
              <a:spcAft>
                <a:spcPts val="0"/>
              </a:spcAft>
              <a:buSzPct val="70000"/>
              <a:buChar char="•"/>
            </a:pPr>
            <a:r>
              <a:rPr b="1" lang="en-US"/>
              <a:t>Learning Unit / Module 2: Frequency Transformations </a:t>
            </a:r>
            <a:endParaRPr/>
          </a:p>
          <a:p>
            <a:pPr indent="-230712" lvl="0" marL="230712" rtl="0" algn="l">
              <a:spcBef>
                <a:spcPts val="764"/>
              </a:spcBef>
              <a:spcAft>
                <a:spcPts val="0"/>
              </a:spcAft>
              <a:buSzPct val="70000"/>
              <a:buChar char="•"/>
            </a:pPr>
            <a:r>
              <a:rPr b="1" lang="en-US"/>
              <a:t>Learning Unit / Module 3: FIR Filters </a:t>
            </a:r>
            <a:r>
              <a:rPr lang="en-US"/>
              <a:t>	</a:t>
            </a:r>
            <a:endParaRPr/>
          </a:p>
          <a:p>
            <a:pPr indent="-230712" lvl="0" marL="230712" rtl="0" algn="l">
              <a:spcBef>
                <a:spcPts val="764"/>
              </a:spcBef>
              <a:spcAft>
                <a:spcPts val="0"/>
              </a:spcAft>
              <a:buSzPct val="70000"/>
              <a:buChar char="•"/>
            </a:pPr>
            <a:r>
              <a:rPr b="1" lang="en-US"/>
              <a:t>Learning Unit / Module 4: IIR Filters </a:t>
            </a:r>
            <a:r>
              <a:rPr lang="en-US"/>
              <a:t>	</a:t>
            </a:r>
            <a:endParaRPr/>
          </a:p>
          <a:p>
            <a:pPr indent="-230712" lvl="0" marL="230712" rtl="0" algn="l">
              <a:spcBef>
                <a:spcPts val="764"/>
              </a:spcBef>
              <a:spcAft>
                <a:spcPts val="0"/>
              </a:spcAft>
              <a:buSzPct val="70000"/>
              <a:buChar char="•"/>
            </a:pPr>
            <a:r>
              <a:rPr b="1" lang="en-US"/>
              <a:t>Learning Unit / Module 5:  Multirate signal Processing </a:t>
            </a:r>
            <a:r>
              <a:rPr lang="en-US"/>
              <a:t>	</a:t>
            </a:r>
            <a:endParaRPr/>
          </a:p>
          <a:p>
            <a:pPr indent="-99140" lvl="0" marL="230712" rtl="0" algn="l">
              <a:spcBef>
                <a:spcPts val="764"/>
              </a:spcBef>
              <a:spcAft>
                <a:spcPts val="0"/>
              </a:spcAft>
              <a:buSzPct val="70000"/>
              <a:buNone/>
            </a:pPr>
            <a:r>
              <a:t/>
            </a:r>
            <a:endParaRPr/>
          </a:p>
          <a:p>
            <a:pPr indent="-99140" lvl="0" marL="230712" rtl="0" algn="l">
              <a:spcBef>
                <a:spcPts val="764"/>
              </a:spcBef>
              <a:spcAft>
                <a:spcPts val="0"/>
              </a:spcAft>
              <a:buSzPct val="7000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8" name="Shape 598"/>
        <p:cNvGrpSpPr/>
        <p:nvPr/>
      </p:nvGrpSpPr>
      <p:grpSpPr>
        <a:xfrm>
          <a:off x="0" y="0"/>
          <a:ext cx="0" cy="0"/>
          <a:chOff x="0" y="0"/>
          <a:chExt cx="0" cy="0"/>
        </a:xfrm>
      </p:grpSpPr>
      <p:sp>
        <p:nvSpPr>
          <p:cNvPr id="599" name="Google Shape;599;p20"/>
          <p:cNvSpPr txBox="1"/>
          <p:nvPr>
            <p:ph idx="1" type="body"/>
          </p:nvPr>
        </p:nvSpPr>
        <p:spPr>
          <a:xfrm>
            <a:off x="1752600" y="1219201"/>
            <a:ext cx="8763000" cy="4785395"/>
          </a:xfrm>
          <a:prstGeom prst="rect">
            <a:avLst/>
          </a:prstGeom>
          <a:noFill/>
          <a:ln>
            <a:noFill/>
          </a:ln>
        </p:spPr>
        <p:txBody>
          <a:bodyPr anchorCtr="0" anchor="t" bIns="45700" lIns="91425" spcFirstLastPara="1" rIns="91425" wrap="square" tIns="45700">
            <a:normAutofit/>
          </a:bodyPr>
          <a:lstStyle/>
          <a:p>
            <a:pPr indent="3175" lvl="0" marL="0" rtl="0" algn="just">
              <a:spcBef>
                <a:spcPts val="0"/>
              </a:spcBef>
              <a:spcAft>
                <a:spcPts val="0"/>
              </a:spcAft>
              <a:buSzPts val="2240"/>
              <a:buNone/>
            </a:pPr>
            <a:r>
              <a:rPr b="1" lang="en-US">
                <a:solidFill>
                  <a:srgbClr val="C00000"/>
                </a:solidFill>
              </a:rPr>
              <a:t>Example: For the following analog signal, find the Nyquist sampling rate, also determine the digital signal frequency and the digital signal</a:t>
            </a:r>
            <a:endParaRPr/>
          </a:p>
          <a:p>
            <a:pPr indent="-230712" lvl="0" marL="230712" rtl="0" algn="l">
              <a:spcBef>
                <a:spcPts val="764"/>
              </a:spcBef>
              <a:spcAft>
                <a:spcPts val="0"/>
              </a:spcAft>
              <a:buSzPts val="2240"/>
              <a:buNone/>
            </a:pPr>
            <a:r>
              <a:t/>
            </a:r>
            <a:endParaRPr/>
          </a:p>
          <a:p>
            <a:pPr indent="-230712" lvl="0" marL="230712" rtl="0" algn="l">
              <a:spcBef>
                <a:spcPts val="764"/>
              </a:spcBef>
              <a:spcAft>
                <a:spcPts val="0"/>
              </a:spcAft>
              <a:buSzPts val="2240"/>
              <a:buNone/>
            </a:pPr>
            <a:r>
              <a:t/>
            </a:r>
            <a:endParaRPr/>
          </a:p>
          <a:p>
            <a:pPr indent="-230712" lvl="0" marL="230712" rtl="0" algn="l">
              <a:spcBef>
                <a:spcPts val="764"/>
              </a:spcBef>
              <a:spcAft>
                <a:spcPts val="0"/>
              </a:spcAft>
              <a:buSzPts val="2240"/>
              <a:buNone/>
            </a:pPr>
            <a:r>
              <a:t/>
            </a:r>
            <a:endParaRPr/>
          </a:p>
          <a:p>
            <a:pPr indent="-230712" lvl="0" marL="230712" rtl="0" algn="l">
              <a:spcBef>
                <a:spcPts val="764"/>
              </a:spcBef>
              <a:spcAft>
                <a:spcPts val="0"/>
              </a:spcAft>
              <a:buSzPts val="2240"/>
              <a:buNone/>
            </a:pPr>
            <a:r>
              <a:t/>
            </a:r>
            <a:endParaRPr/>
          </a:p>
          <a:p>
            <a:pPr indent="-230712" lvl="0" marL="230712" rtl="0" algn="l">
              <a:spcBef>
                <a:spcPts val="764"/>
              </a:spcBef>
              <a:spcAft>
                <a:spcPts val="0"/>
              </a:spcAft>
              <a:buSzPts val="2240"/>
              <a:buNone/>
            </a:pPr>
            <a:r>
              <a:t/>
            </a:r>
            <a:endParaRPr/>
          </a:p>
          <a:p>
            <a:pPr indent="-230712" lvl="0" marL="230712" rtl="0" algn="l">
              <a:spcBef>
                <a:spcPts val="764"/>
              </a:spcBef>
              <a:spcAft>
                <a:spcPts val="0"/>
              </a:spcAft>
              <a:buSzPts val="2240"/>
              <a:buNone/>
            </a:pPr>
            <a:r>
              <a:t/>
            </a:r>
            <a:endParaRPr/>
          </a:p>
          <a:p>
            <a:pPr indent="-230712" lvl="0" marL="230712" rtl="0" algn="l">
              <a:spcBef>
                <a:spcPts val="764"/>
              </a:spcBef>
              <a:spcAft>
                <a:spcPts val="0"/>
              </a:spcAft>
              <a:buSzPts val="2240"/>
              <a:buNone/>
            </a:pPr>
            <a:r>
              <a:t/>
            </a:r>
            <a:endParaRPr/>
          </a:p>
          <a:p>
            <a:pPr indent="-230712" lvl="0" marL="230712" rtl="0" algn="l">
              <a:spcBef>
                <a:spcPts val="764"/>
              </a:spcBef>
              <a:spcAft>
                <a:spcPts val="0"/>
              </a:spcAft>
              <a:buSzPts val="2240"/>
              <a:buNone/>
            </a:pPr>
            <a:r>
              <a:t/>
            </a:r>
            <a:endParaRPr/>
          </a:p>
          <a:p>
            <a:pPr indent="-230712" lvl="0" marL="230712" rtl="0" algn="l">
              <a:spcBef>
                <a:spcPts val="764"/>
              </a:spcBef>
              <a:spcAft>
                <a:spcPts val="0"/>
              </a:spcAft>
              <a:buSzPts val="2240"/>
              <a:buNone/>
            </a:pPr>
            <a:r>
              <a:t/>
            </a:r>
            <a:endParaRPr/>
          </a:p>
        </p:txBody>
      </p:sp>
      <p:pic>
        <p:nvPicPr>
          <p:cNvPr id="600" name="Google Shape;600;p20"/>
          <p:cNvPicPr preferRelativeResize="0"/>
          <p:nvPr/>
        </p:nvPicPr>
        <p:blipFill rotWithShape="1">
          <a:blip r:embed="rId3">
            <a:alphaModFix/>
          </a:blip>
          <a:srcRect b="0" l="0" r="0" t="0"/>
          <a:stretch/>
        </p:blipFill>
        <p:spPr>
          <a:xfrm>
            <a:off x="4876800" y="2072640"/>
            <a:ext cx="2113280" cy="365760"/>
          </a:xfrm>
          <a:prstGeom prst="rect">
            <a:avLst/>
          </a:prstGeom>
          <a:noFill/>
          <a:ln>
            <a:noFill/>
          </a:ln>
        </p:spPr>
      </p:pic>
      <p:pic>
        <p:nvPicPr>
          <p:cNvPr id="601" name="Google Shape;601;p20"/>
          <p:cNvPicPr preferRelativeResize="0"/>
          <p:nvPr/>
        </p:nvPicPr>
        <p:blipFill rotWithShape="1">
          <a:blip r:embed="rId4">
            <a:alphaModFix/>
          </a:blip>
          <a:srcRect b="0" l="0" r="0" t="0"/>
          <a:stretch/>
        </p:blipFill>
        <p:spPr>
          <a:xfrm>
            <a:off x="2762250" y="3133525"/>
            <a:ext cx="6667500" cy="3648275"/>
          </a:xfrm>
          <a:prstGeom prst="rect">
            <a:avLst/>
          </a:prstGeom>
          <a:noFill/>
          <a:ln>
            <a:noFill/>
          </a:ln>
        </p:spPr>
      </p:pic>
      <p:sp>
        <p:nvSpPr>
          <p:cNvPr id="602" name="Google Shape;602;p20"/>
          <p:cNvSpPr txBox="1"/>
          <p:nvPr>
            <p:ph type="title"/>
          </p:nvPr>
        </p:nvSpPr>
        <p:spPr>
          <a:xfrm>
            <a:off x="1752600" y="188640"/>
            <a:ext cx="8686800" cy="792088"/>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accent1"/>
              </a:buClr>
              <a:buSzPts val="4200"/>
              <a:buFont typeface="Open Sans"/>
              <a:buNone/>
            </a:pPr>
            <a:r>
              <a:rPr lang="en-US"/>
              <a:t>Nyquist–Shannon Sampling Theorem</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6" name="Shape 606"/>
        <p:cNvGrpSpPr/>
        <p:nvPr/>
      </p:nvGrpSpPr>
      <p:grpSpPr>
        <a:xfrm>
          <a:off x="0" y="0"/>
          <a:ext cx="0" cy="0"/>
          <a:chOff x="0" y="0"/>
          <a:chExt cx="0" cy="0"/>
        </a:xfrm>
      </p:grpSpPr>
      <p:sp>
        <p:nvSpPr>
          <p:cNvPr id="607" name="Google Shape;607;p21"/>
          <p:cNvSpPr txBox="1"/>
          <p:nvPr>
            <p:ph idx="1" type="body"/>
          </p:nvPr>
        </p:nvSpPr>
        <p:spPr>
          <a:xfrm>
            <a:off x="637792" y="1524000"/>
            <a:ext cx="10887473" cy="4648200"/>
          </a:xfrm>
          <a:prstGeom prst="rect">
            <a:avLst/>
          </a:prstGeom>
          <a:noFill/>
          <a:ln>
            <a:noFill/>
          </a:ln>
        </p:spPr>
        <p:txBody>
          <a:bodyPr anchorCtr="0" anchor="t" bIns="45700" lIns="91425" spcFirstLastPara="1" rIns="91425" wrap="square" tIns="45700">
            <a:normAutofit fontScale="77500" lnSpcReduction="20000"/>
          </a:bodyPr>
          <a:lstStyle/>
          <a:p>
            <a:pPr indent="-230712" lvl="0" marL="230712" rtl="0" algn="l">
              <a:spcBef>
                <a:spcPts val="0"/>
              </a:spcBef>
              <a:spcAft>
                <a:spcPts val="0"/>
              </a:spcAft>
              <a:buSzPct val="70000"/>
              <a:buNone/>
            </a:pPr>
            <a:r>
              <a:rPr b="1" lang="en-US">
                <a:solidFill>
                  <a:srgbClr val="C00000"/>
                </a:solidFill>
              </a:rPr>
              <a:t>Example: Find the sampling frequency of the following signal</a:t>
            </a:r>
            <a:r>
              <a:rPr lang="en-US">
                <a:solidFill>
                  <a:srgbClr val="C00000"/>
                </a:solidFill>
              </a:rPr>
              <a:t>.</a:t>
            </a:r>
            <a:endParaRPr/>
          </a:p>
          <a:p>
            <a:pPr indent="-230712" lvl="0" marL="230712" rtl="0" algn="l">
              <a:spcBef>
                <a:spcPts val="764"/>
              </a:spcBef>
              <a:spcAft>
                <a:spcPts val="0"/>
              </a:spcAft>
              <a:buSzPct val="70000"/>
              <a:buNone/>
            </a:pPr>
            <a:r>
              <a:t/>
            </a:r>
            <a:endParaRPr/>
          </a:p>
          <a:p>
            <a:pPr indent="-230712" lvl="0" marL="230712" rtl="0" algn="l">
              <a:spcBef>
                <a:spcPts val="764"/>
              </a:spcBef>
              <a:spcAft>
                <a:spcPts val="0"/>
              </a:spcAft>
              <a:buSzPct val="70000"/>
              <a:buNone/>
            </a:pPr>
            <a:r>
              <a:t/>
            </a:r>
            <a:endParaRPr/>
          </a:p>
          <a:p>
            <a:pPr indent="-230712" lvl="0" marL="230712" rtl="0" algn="l">
              <a:spcBef>
                <a:spcPts val="764"/>
              </a:spcBef>
              <a:spcAft>
                <a:spcPts val="0"/>
              </a:spcAft>
              <a:buSzPct val="70000"/>
              <a:buNone/>
            </a:pPr>
            <a:r>
              <a:t/>
            </a:r>
            <a:endParaRPr/>
          </a:p>
          <a:p>
            <a:pPr indent="-230712" lvl="0" marL="230712" rtl="0" algn="l">
              <a:spcBef>
                <a:spcPts val="764"/>
              </a:spcBef>
              <a:spcAft>
                <a:spcPts val="0"/>
              </a:spcAft>
              <a:buSzPct val="70000"/>
              <a:buNone/>
            </a:pPr>
            <a:r>
              <a:t/>
            </a:r>
            <a:endParaRPr/>
          </a:p>
          <a:p>
            <a:pPr indent="-230712" lvl="0" marL="230712" rtl="0" algn="l">
              <a:spcBef>
                <a:spcPts val="764"/>
              </a:spcBef>
              <a:spcAft>
                <a:spcPts val="0"/>
              </a:spcAft>
              <a:buSzPct val="70000"/>
              <a:buNone/>
            </a:pPr>
            <a:r>
              <a:t/>
            </a:r>
            <a:endParaRPr/>
          </a:p>
          <a:p>
            <a:pPr indent="-230712" lvl="0" marL="230712" rtl="0" algn="l">
              <a:spcBef>
                <a:spcPts val="764"/>
              </a:spcBef>
              <a:spcAft>
                <a:spcPts val="0"/>
              </a:spcAft>
              <a:buSzPct val="70000"/>
              <a:buNone/>
            </a:pPr>
            <a:r>
              <a:t/>
            </a:r>
            <a:endParaRPr/>
          </a:p>
          <a:p>
            <a:pPr indent="-230712" lvl="0" marL="230712" rtl="0" algn="l">
              <a:spcBef>
                <a:spcPts val="764"/>
              </a:spcBef>
              <a:spcAft>
                <a:spcPts val="0"/>
              </a:spcAft>
              <a:buSzPct val="70000"/>
              <a:buNone/>
            </a:pPr>
            <a:r>
              <a:t/>
            </a:r>
            <a:endParaRPr/>
          </a:p>
          <a:p>
            <a:pPr indent="-230712" lvl="0" marL="230712" rtl="0" algn="l">
              <a:spcBef>
                <a:spcPts val="764"/>
              </a:spcBef>
              <a:spcAft>
                <a:spcPts val="0"/>
              </a:spcAft>
              <a:buSzPct val="70000"/>
              <a:buNone/>
            </a:pPr>
            <a:r>
              <a:t/>
            </a:r>
            <a:endParaRPr/>
          </a:p>
          <a:p>
            <a:pPr indent="-230712" lvl="0" marL="230712" rtl="0" algn="l">
              <a:spcBef>
                <a:spcPts val="764"/>
              </a:spcBef>
              <a:spcAft>
                <a:spcPts val="0"/>
              </a:spcAft>
              <a:buSzPct val="70000"/>
              <a:buNone/>
            </a:pPr>
            <a:r>
              <a:t/>
            </a:r>
            <a:endParaRPr/>
          </a:p>
          <a:p>
            <a:pPr indent="-230712" lvl="0" marL="230712" rtl="0" algn="l">
              <a:spcBef>
                <a:spcPts val="764"/>
              </a:spcBef>
              <a:spcAft>
                <a:spcPts val="0"/>
              </a:spcAft>
              <a:buSzPct val="70000"/>
              <a:buNone/>
            </a:pPr>
            <a:r>
              <a:rPr lang="en-US"/>
              <a:t>So sampling frequency should be</a:t>
            </a:r>
            <a:endParaRPr/>
          </a:p>
        </p:txBody>
      </p:sp>
      <p:pic>
        <p:nvPicPr>
          <p:cNvPr id="608" name="Google Shape;608;p21"/>
          <p:cNvPicPr preferRelativeResize="0"/>
          <p:nvPr/>
        </p:nvPicPr>
        <p:blipFill rotWithShape="1">
          <a:blip r:embed="rId3">
            <a:alphaModFix/>
          </a:blip>
          <a:srcRect b="0" l="0" r="0" t="0"/>
          <a:stretch/>
        </p:blipFill>
        <p:spPr>
          <a:xfrm>
            <a:off x="3405188" y="1981201"/>
            <a:ext cx="5357813" cy="428625"/>
          </a:xfrm>
          <a:prstGeom prst="rect">
            <a:avLst/>
          </a:prstGeom>
          <a:noFill/>
          <a:ln>
            <a:noFill/>
          </a:ln>
        </p:spPr>
      </p:pic>
      <p:pic>
        <p:nvPicPr>
          <p:cNvPr id="609" name="Google Shape;609;p21"/>
          <p:cNvPicPr preferRelativeResize="0"/>
          <p:nvPr/>
        </p:nvPicPr>
        <p:blipFill rotWithShape="1">
          <a:blip r:embed="rId4">
            <a:alphaModFix/>
          </a:blip>
          <a:srcRect b="0" l="0" r="0" t="0"/>
          <a:stretch/>
        </p:blipFill>
        <p:spPr>
          <a:xfrm>
            <a:off x="3479408" y="2819400"/>
            <a:ext cx="5359793" cy="2194560"/>
          </a:xfrm>
          <a:prstGeom prst="rect">
            <a:avLst/>
          </a:prstGeom>
          <a:noFill/>
          <a:ln>
            <a:noFill/>
          </a:ln>
        </p:spPr>
      </p:pic>
      <p:pic>
        <p:nvPicPr>
          <p:cNvPr id="610" name="Google Shape;610;p21"/>
          <p:cNvPicPr preferRelativeResize="0"/>
          <p:nvPr/>
        </p:nvPicPr>
        <p:blipFill rotWithShape="1">
          <a:blip r:embed="rId5">
            <a:alphaModFix/>
          </a:blip>
          <a:srcRect b="0" l="0" r="0" t="0"/>
          <a:stretch/>
        </p:blipFill>
        <p:spPr>
          <a:xfrm>
            <a:off x="6172200" y="5227320"/>
            <a:ext cx="1625804" cy="640080"/>
          </a:xfrm>
          <a:prstGeom prst="rect">
            <a:avLst/>
          </a:prstGeom>
          <a:noFill/>
          <a:ln>
            <a:noFill/>
          </a:ln>
        </p:spPr>
      </p:pic>
      <p:sp>
        <p:nvSpPr>
          <p:cNvPr id="611" name="Google Shape;611;p21"/>
          <p:cNvSpPr txBox="1"/>
          <p:nvPr>
            <p:ph type="title"/>
          </p:nvPr>
        </p:nvSpPr>
        <p:spPr>
          <a:xfrm>
            <a:off x="1752600" y="188640"/>
            <a:ext cx="8686800" cy="792088"/>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accent1"/>
              </a:buClr>
              <a:buSzPts val="4200"/>
              <a:buFont typeface="Open Sans"/>
              <a:buNone/>
            </a:pPr>
            <a:r>
              <a:rPr lang="en-US"/>
              <a:t>Nyquist–Shannon Sampling Theorem</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5" name="Shape 615"/>
        <p:cNvGrpSpPr/>
        <p:nvPr/>
      </p:nvGrpSpPr>
      <p:grpSpPr>
        <a:xfrm>
          <a:off x="0" y="0"/>
          <a:ext cx="0" cy="0"/>
          <a:chOff x="0" y="0"/>
          <a:chExt cx="0" cy="0"/>
        </a:xfrm>
      </p:grpSpPr>
      <p:sp>
        <p:nvSpPr>
          <p:cNvPr id="616" name="Google Shape;616;p22"/>
          <p:cNvSpPr txBox="1"/>
          <p:nvPr>
            <p:ph idx="1" type="body"/>
          </p:nvPr>
        </p:nvSpPr>
        <p:spPr>
          <a:xfrm>
            <a:off x="1676400" y="1340769"/>
            <a:ext cx="8839200" cy="4785395"/>
          </a:xfrm>
          <a:prstGeom prst="rect">
            <a:avLst/>
          </a:prstGeom>
          <a:noFill/>
          <a:ln>
            <a:noFill/>
          </a:ln>
        </p:spPr>
        <p:txBody>
          <a:bodyPr anchorCtr="0" anchor="t" bIns="45700" lIns="91425" spcFirstLastPara="1" rIns="91425" wrap="square" tIns="45700">
            <a:normAutofit/>
          </a:bodyPr>
          <a:lstStyle/>
          <a:p>
            <a:pPr indent="-230712" lvl="0" marL="230712" rtl="0" algn="ctr">
              <a:spcBef>
                <a:spcPts val="0"/>
              </a:spcBef>
              <a:spcAft>
                <a:spcPts val="0"/>
              </a:spcAft>
              <a:buSzPts val="2240"/>
              <a:buNone/>
            </a:pPr>
            <a:r>
              <a:rPr b="1" lang="en-US" u="sng">
                <a:solidFill>
                  <a:srgbClr val="00B050"/>
                </a:solidFill>
              </a:rPr>
              <a:t>Exercise</a:t>
            </a:r>
            <a:endParaRPr/>
          </a:p>
          <a:p>
            <a:pPr indent="-230712" lvl="0" marL="230712" rtl="0" algn="ctr">
              <a:spcBef>
                <a:spcPts val="764"/>
              </a:spcBef>
              <a:spcAft>
                <a:spcPts val="0"/>
              </a:spcAft>
              <a:buSzPts val="2240"/>
              <a:buNone/>
            </a:pPr>
            <a:r>
              <a:t/>
            </a:r>
            <a:endParaRPr b="1" u="sng">
              <a:solidFill>
                <a:srgbClr val="FF0000"/>
              </a:solidFill>
            </a:endParaRPr>
          </a:p>
          <a:p>
            <a:pPr indent="-230712" lvl="0" marL="230712" rtl="0" algn="ctr">
              <a:spcBef>
                <a:spcPts val="764"/>
              </a:spcBef>
              <a:spcAft>
                <a:spcPts val="0"/>
              </a:spcAft>
              <a:buSzPts val="2240"/>
              <a:buNone/>
            </a:pPr>
            <a:r>
              <a:rPr b="1" lang="en-US">
                <a:solidFill>
                  <a:srgbClr val="C00000"/>
                </a:solidFill>
              </a:rPr>
              <a:t>Determine the Nyquist sampling rate of a signal </a:t>
            </a:r>
            <a:endParaRPr/>
          </a:p>
          <a:p>
            <a:pPr indent="-230712" lvl="0" marL="230712" rtl="0" algn="ctr">
              <a:spcBef>
                <a:spcPts val="764"/>
              </a:spcBef>
              <a:spcAft>
                <a:spcPts val="0"/>
              </a:spcAft>
              <a:buSzPts val="2240"/>
              <a:buNone/>
            </a:pPr>
            <a:r>
              <a:rPr b="1" lang="en-US">
                <a:solidFill>
                  <a:srgbClr val="0070C0"/>
                </a:solidFill>
              </a:rPr>
              <a:t>x(t) = 3sin(5000πt + 17</a:t>
            </a:r>
            <a:r>
              <a:rPr b="1" baseline="30000" lang="en-US">
                <a:solidFill>
                  <a:srgbClr val="0070C0"/>
                </a:solidFill>
              </a:rPr>
              <a:t>o</a:t>
            </a:r>
            <a:r>
              <a:rPr b="1" lang="en-US">
                <a:solidFill>
                  <a:srgbClr val="0070C0"/>
                </a:solidFill>
              </a:rPr>
              <a:t>)</a:t>
            </a:r>
            <a:endParaRPr b="1">
              <a:solidFill>
                <a:srgbClr val="0070C0"/>
              </a:solidFill>
            </a:endParaRPr>
          </a:p>
        </p:txBody>
      </p:sp>
      <p:sp>
        <p:nvSpPr>
          <p:cNvPr id="617" name="Google Shape;617;p22"/>
          <p:cNvSpPr txBox="1"/>
          <p:nvPr>
            <p:ph type="title"/>
          </p:nvPr>
        </p:nvSpPr>
        <p:spPr>
          <a:xfrm>
            <a:off x="1752600" y="188640"/>
            <a:ext cx="8686800" cy="792088"/>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accent1"/>
              </a:buClr>
              <a:buSzPts val="4200"/>
              <a:buFont typeface="Open Sans"/>
              <a:buNone/>
            </a:pPr>
            <a:r>
              <a:rPr lang="en-US"/>
              <a:t>Nyquist–Shannon Sampling Theorem</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1" name="Shape 621"/>
        <p:cNvGrpSpPr/>
        <p:nvPr/>
      </p:nvGrpSpPr>
      <p:grpSpPr>
        <a:xfrm>
          <a:off x="0" y="0"/>
          <a:ext cx="0" cy="0"/>
          <a:chOff x="0" y="0"/>
          <a:chExt cx="0" cy="0"/>
        </a:xfrm>
      </p:grpSpPr>
      <p:sp>
        <p:nvSpPr>
          <p:cNvPr id="622" name="Google Shape;622;p23"/>
          <p:cNvSpPr txBox="1"/>
          <p:nvPr>
            <p:ph type="title"/>
          </p:nvPr>
        </p:nvSpPr>
        <p:spPr>
          <a:xfrm>
            <a:off x="631926" y="559913"/>
            <a:ext cx="10893337" cy="964092"/>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accent1"/>
              </a:buClr>
              <a:buSzPts val="4200"/>
              <a:buFont typeface="Open Sans"/>
              <a:buNone/>
            </a:pPr>
            <a:r>
              <a:rPr lang="en-US"/>
              <a:t>Aliasing</a:t>
            </a:r>
            <a:endParaRPr/>
          </a:p>
        </p:txBody>
      </p:sp>
      <p:pic>
        <p:nvPicPr>
          <p:cNvPr id="623" name="Google Shape;623;p23"/>
          <p:cNvPicPr preferRelativeResize="0"/>
          <p:nvPr>
            <p:ph idx="1" type="body"/>
          </p:nvPr>
        </p:nvPicPr>
        <p:blipFill rotWithShape="1">
          <a:blip r:embed="rId3">
            <a:alphaModFix/>
          </a:blip>
          <a:srcRect b="0" l="0" r="0" t="0"/>
          <a:stretch/>
        </p:blipFill>
        <p:spPr>
          <a:xfrm>
            <a:off x="1630680" y="1278826"/>
            <a:ext cx="8961120" cy="4377638"/>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7" name="Shape 627"/>
        <p:cNvGrpSpPr/>
        <p:nvPr/>
      </p:nvGrpSpPr>
      <p:grpSpPr>
        <a:xfrm>
          <a:off x="0" y="0"/>
          <a:ext cx="0" cy="0"/>
          <a:chOff x="0" y="0"/>
          <a:chExt cx="0" cy="0"/>
        </a:xfrm>
      </p:grpSpPr>
      <p:sp>
        <p:nvSpPr>
          <p:cNvPr id="628" name="Google Shape;628;p24"/>
          <p:cNvSpPr txBox="1"/>
          <p:nvPr>
            <p:ph type="title"/>
          </p:nvPr>
        </p:nvSpPr>
        <p:spPr>
          <a:xfrm>
            <a:off x="631926" y="559913"/>
            <a:ext cx="10893337" cy="964092"/>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accent1"/>
              </a:buClr>
              <a:buSzPts val="4200"/>
              <a:buFont typeface="Open Sans"/>
              <a:buNone/>
            </a:pPr>
            <a:r>
              <a:rPr lang="en-US"/>
              <a:t>Aliasing</a:t>
            </a:r>
            <a:endParaRPr/>
          </a:p>
        </p:txBody>
      </p:sp>
      <p:sp>
        <p:nvSpPr>
          <p:cNvPr id="629" name="Google Shape;629;p24"/>
          <p:cNvSpPr txBox="1"/>
          <p:nvPr>
            <p:ph idx="1" type="body"/>
          </p:nvPr>
        </p:nvSpPr>
        <p:spPr>
          <a:xfrm>
            <a:off x="637792" y="1524000"/>
            <a:ext cx="10887473" cy="4648200"/>
          </a:xfrm>
          <a:prstGeom prst="rect">
            <a:avLst/>
          </a:prstGeom>
          <a:noFill/>
          <a:ln>
            <a:noFill/>
          </a:ln>
        </p:spPr>
        <p:txBody>
          <a:bodyPr anchorCtr="0" anchor="t" bIns="45700" lIns="91425" spcFirstLastPara="1" rIns="91425" wrap="square" tIns="45700">
            <a:normAutofit fontScale="92500" lnSpcReduction="10000"/>
          </a:bodyPr>
          <a:lstStyle/>
          <a:p>
            <a:pPr indent="-230712" lvl="0" marL="230712" rtl="0" algn="ctr">
              <a:spcBef>
                <a:spcPts val="0"/>
              </a:spcBef>
              <a:spcAft>
                <a:spcPts val="0"/>
              </a:spcAft>
              <a:buSzPct val="70000"/>
              <a:buNone/>
            </a:pPr>
            <a:r>
              <a:rPr b="1" lang="en-US">
                <a:solidFill>
                  <a:srgbClr val="C00000"/>
                </a:solidFill>
              </a:rPr>
              <a:t>How many hertz can the human eye see?</a:t>
            </a:r>
            <a:endParaRPr/>
          </a:p>
          <a:p>
            <a:pPr indent="-230712" lvl="0" marL="230712" rtl="0" algn="l">
              <a:spcBef>
                <a:spcPts val="764"/>
              </a:spcBef>
              <a:spcAft>
                <a:spcPts val="0"/>
              </a:spcAft>
              <a:buSzPct val="70000"/>
              <a:buNone/>
            </a:pPr>
            <a:r>
              <a:t/>
            </a:r>
            <a:endParaRPr/>
          </a:p>
          <a:p>
            <a:pPr indent="-230712" lvl="0" marL="230712" rtl="0" algn="just">
              <a:spcBef>
                <a:spcPts val="764"/>
              </a:spcBef>
              <a:spcAft>
                <a:spcPts val="0"/>
              </a:spcAft>
              <a:buSzPct val="70000"/>
              <a:buChar char="•"/>
            </a:pPr>
            <a:r>
              <a:rPr lang="en-US"/>
              <a:t>Most don't notice unless it is under </a:t>
            </a:r>
            <a:r>
              <a:rPr b="1" lang="en-US"/>
              <a:t>50</a:t>
            </a:r>
            <a:r>
              <a:rPr lang="en-US"/>
              <a:t> or </a:t>
            </a:r>
            <a:r>
              <a:rPr b="1" lang="en-US"/>
              <a:t>60</a:t>
            </a:r>
            <a:r>
              <a:rPr lang="en-US"/>
              <a:t> Hz. </a:t>
            </a:r>
            <a:endParaRPr/>
          </a:p>
          <a:p>
            <a:pPr indent="-99140" lvl="0" marL="230712" rtl="0" algn="just">
              <a:spcBef>
                <a:spcPts val="764"/>
              </a:spcBef>
              <a:spcAft>
                <a:spcPts val="0"/>
              </a:spcAft>
              <a:buSzPct val="70000"/>
              <a:buNone/>
            </a:pPr>
            <a:r>
              <a:t/>
            </a:r>
            <a:endParaRPr/>
          </a:p>
          <a:p>
            <a:pPr indent="-230712" lvl="0" marL="230712" rtl="0" algn="just">
              <a:spcBef>
                <a:spcPts val="764"/>
              </a:spcBef>
              <a:spcAft>
                <a:spcPts val="0"/>
              </a:spcAft>
              <a:buSzPct val="70000"/>
              <a:buChar char="•"/>
            </a:pPr>
            <a:r>
              <a:rPr lang="en-US"/>
              <a:t>Generally, people notice when the frame-rate is less than the refresh rate of the display. </a:t>
            </a:r>
            <a:endParaRPr/>
          </a:p>
          <a:p>
            <a:pPr indent="-99140" lvl="0" marL="230712" rtl="0" algn="just">
              <a:spcBef>
                <a:spcPts val="764"/>
              </a:spcBef>
              <a:spcAft>
                <a:spcPts val="0"/>
              </a:spcAft>
              <a:buSzPct val="70000"/>
              <a:buNone/>
            </a:pPr>
            <a:r>
              <a:t/>
            </a:r>
            <a:endParaRPr/>
          </a:p>
          <a:p>
            <a:pPr indent="-230712" lvl="0" marL="230712" rtl="0" algn="just">
              <a:spcBef>
                <a:spcPts val="764"/>
              </a:spcBef>
              <a:spcAft>
                <a:spcPts val="0"/>
              </a:spcAft>
              <a:buSzPct val="70000"/>
              <a:buChar char="•"/>
            </a:pPr>
            <a:r>
              <a:rPr lang="en-US"/>
              <a:t>Depending on the type of CRT, you couldn't see flicker at </a:t>
            </a:r>
            <a:r>
              <a:rPr b="1" lang="en-US"/>
              <a:t>30 Hz</a:t>
            </a:r>
            <a:r>
              <a:rPr lang="en-US"/>
              <a:t> or you could still see it at </a:t>
            </a:r>
            <a:r>
              <a:rPr b="1" lang="en-US"/>
              <a:t>120 Hz</a:t>
            </a:r>
            <a:r>
              <a:rPr lang="en-US"/>
              <a:t>.</a:t>
            </a:r>
            <a:endParaRPr/>
          </a:p>
          <a:p>
            <a:pPr indent="-99140" lvl="0" marL="230712" rtl="0" algn="l">
              <a:spcBef>
                <a:spcPts val="764"/>
              </a:spcBef>
              <a:spcAft>
                <a:spcPts val="0"/>
              </a:spcAft>
              <a:buSzPct val="70000"/>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3" name="Shape 633"/>
        <p:cNvGrpSpPr/>
        <p:nvPr/>
      </p:nvGrpSpPr>
      <p:grpSpPr>
        <a:xfrm>
          <a:off x="0" y="0"/>
          <a:ext cx="0" cy="0"/>
          <a:chOff x="0" y="0"/>
          <a:chExt cx="0" cy="0"/>
        </a:xfrm>
      </p:grpSpPr>
      <p:sp>
        <p:nvSpPr>
          <p:cNvPr id="634" name="Google Shape;634;p25"/>
          <p:cNvSpPr txBox="1"/>
          <p:nvPr>
            <p:ph type="title"/>
          </p:nvPr>
        </p:nvSpPr>
        <p:spPr>
          <a:xfrm>
            <a:off x="631926" y="559913"/>
            <a:ext cx="10893337" cy="964092"/>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accent1"/>
              </a:buClr>
              <a:buSzPts val="4200"/>
              <a:buFont typeface="Open Sans"/>
              <a:buNone/>
            </a:pPr>
            <a:r>
              <a:rPr lang="en-US"/>
              <a:t>Aliasing</a:t>
            </a:r>
            <a:endParaRPr/>
          </a:p>
        </p:txBody>
      </p:sp>
      <p:sp>
        <p:nvSpPr>
          <p:cNvPr id="635" name="Google Shape;635;p25"/>
          <p:cNvSpPr txBox="1"/>
          <p:nvPr>
            <p:ph idx="1" type="body"/>
          </p:nvPr>
        </p:nvSpPr>
        <p:spPr>
          <a:xfrm>
            <a:off x="637792" y="1524000"/>
            <a:ext cx="10887473" cy="4648200"/>
          </a:xfrm>
          <a:prstGeom prst="rect">
            <a:avLst/>
          </a:prstGeom>
          <a:noFill/>
          <a:ln>
            <a:noFill/>
          </a:ln>
        </p:spPr>
        <p:txBody>
          <a:bodyPr anchorCtr="0" anchor="t" bIns="45700" lIns="91425" spcFirstLastPara="1" rIns="91425" wrap="square" tIns="45700">
            <a:normAutofit fontScale="85000" lnSpcReduction="20000"/>
          </a:bodyPr>
          <a:lstStyle/>
          <a:p>
            <a:pPr indent="-230712" lvl="0" marL="230712" rtl="0" algn="just">
              <a:spcBef>
                <a:spcPts val="0"/>
              </a:spcBef>
              <a:spcAft>
                <a:spcPts val="0"/>
              </a:spcAft>
              <a:buSzPct val="70000"/>
              <a:buChar char="•"/>
            </a:pPr>
            <a:r>
              <a:rPr lang="en-US"/>
              <a:t>When the minimum sampling rate is not respected, distortion called aliasing occurs. </a:t>
            </a:r>
            <a:endParaRPr/>
          </a:p>
          <a:p>
            <a:pPr indent="-109808" lvl="0" marL="230712" rtl="0" algn="just">
              <a:spcBef>
                <a:spcPts val="764"/>
              </a:spcBef>
              <a:spcAft>
                <a:spcPts val="0"/>
              </a:spcAft>
              <a:buSzPct val="70000"/>
              <a:buNone/>
            </a:pPr>
            <a:r>
              <a:t/>
            </a:r>
            <a:endParaRPr/>
          </a:p>
          <a:p>
            <a:pPr indent="-230712" lvl="0" marL="230712" rtl="0" algn="just">
              <a:spcBef>
                <a:spcPts val="764"/>
              </a:spcBef>
              <a:spcAft>
                <a:spcPts val="0"/>
              </a:spcAft>
              <a:buSzPct val="70000"/>
              <a:buChar char="•"/>
            </a:pPr>
            <a:r>
              <a:rPr lang="en-US"/>
              <a:t>Aliasing causes high frequency signals to appear as lower frequency signals. </a:t>
            </a:r>
            <a:endParaRPr/>
          </a:p>
          <a:p>
            <a:pPr indent="-109808" lvl="0" marL="230712" rtl="0" algn="just">
              <a:spcBef>
                <a:spcPts val="764"/>
              </a:spcBef>
              <a:spcAft>
                <a:spcPts val="0"/>
              </a:spcAft>
              <a:buSzPct val="70000"/>
              <a:buNone/>
            </a:pPr>
            <a:r>
              <a:t/>
            </a:r>
            <a:endParaRPr/>
          </a:p>
          <a:p>
            <a:pPr indent="-230712" lvl="0" marL="230712" rtl="0" algn="just">
              <a:spcBef>
                <a:spcPts val="764"/>
              </a:spcBef>
              <a:spcAft>
                <a:spcPts val="0"/>
              </a:spcAft>
              <a:buSzPct val="70000"/>
              <a:buChar char="•"/>
            </a:pPr>
            <a:r>
              <a:rPr lang="en-US"/>
              <a:t>To be sure aliasing will not occur, sampling is always preceded by low pass filtering. </a:t>
            </a:r>
            <a:endParaRPr/>
          </a:p>
          <a:p>
            <a:pPr indent="-109808" lvl="0" marL="230712" rtl="0" algn="just">
              <a:spcBef>
                <a:spcPts val="764"/>
              </a:spcBef>
              <a:spcAft>
                <a:spcPts val="0"/>
              </a:spcAft>
              <a:buSzPct val="70000"/>
              <a:buNone/>
            </a:pPr>
            <a:r>
              <a:t/>
            </a:r>
            <a:endParaRPr/>
          </a:p>
          <a:p>
            <a:pPr indent="-230712" lvl="0" marL="230712" rtl="0" algn="just">
              <a:spcBef>
                <a:spcPts val="764"/>
              </a:spcBef>
              <a:spcAft>
                <a:spcPts val="0"/>
              </a:spcAft>
              <a:buSzPct val="70000"/>
              <a:buChar char="•"/>
            </a:pPr>
            <a:r>
              <a:rPr lang="en-US"/>
              <a:t>The low pass filter, called the anti-aliasing filter, removes all frequencies above half the selected sampling rate.</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9" name="Shape 639"/>
        <p:cNvGrpSpPr/>
        <p:nvPr/>
      </p:nvGrpSpPr>
      <p:grpSpPr>
        <a:xfrm>
          <a:off x="0" y="0"/>
          <a:ext cx="0" cy="0"/>
          <a:chOff x="0" y="0"/>
          <a:chExt cx="0" cy="0"/>
        </a:xfrm>
      </p:grpSpPr>
      <p:sp>
        <p:nvSpPr>
          <p:cNvPr id="640" name="Google Shape;640;p26"/>
          <p:cNvSpPr txBox="1"/>
          <p:nvPr>
            <p:ph type="title"/>
          </p:nvPr>
        </p:nvSpPr>
        <p:spPr>
          <a:xfrm>
            <a:off x="631926" y="559913"/>
            <a:ext cx="10893337" cy="964092"/>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accent1"/>
              </a:buClr>
              <a:buSzPts val="4200"/>
              <a:buFont typeface="Open Sans"/>
              <a:buNone/>
            </a:pPr>
            <a:r>
              <a:rPr lang="en-US"/>
              <a:t>Aliasing</a:t>
            </a:r>
            <a:endParaRPr/>
          </a:p>
        </p:txBody>
      </p:sp>
      <p:sp>
        <p:nvSpPr>
          <p:cNvPr id="641" name="Google Shape;641;p26"/>
          <p:cNvSpPr txBox="1"/>
          <p:nvPr>
            <p:ph idx="1" type="body"/>
          </p:nvPr>
        </p:nvSpPr>
        <p:spPr>
          <a:xfrm>
            <a:off x="1752600" y="1340769"/>
            <a:ext cx="8763000" cy="4785395"/>
          </a:xfrm>
          <a:prstGeom prst="rect">
            <a:avLst/>
          </a:prstGeom>
          <a:noFill/>
          <a:ln>
            <a:noFill/>
          </a:ln>
        </p:spPr>
        <p:txBody>
          <a:bodyPr anchorCtr="0" anchor="t" bIns="45700" lIns="91425" spcFirstLastPara="1" rIns="91425" wrap="square" tIns="45700">
            <a:normAutofit/>
          </a:bodyPr>
          <a:lstStyle/>
          <a:p>
            <a:pPr indent="-230712" lvl="0" marL="230712" rtl="0" algn="l">
              <a:spcBef>
                <a:spcPts val="0"/>
              </a:spcBef>
              <a:spcAft>
                <a:spcPts val="0"/>
              </a:spcAft>
              <a:buSzPts val="2240"/>
              <a:buChar char="•"/>
            </a:pPr>
            <a:r>
              <a:rPr lang="en-US"/>
              <a:t>Figure illustrates sampling a 40 Hz sinusoid </a:t>
            </a:r>
            <a:endParaRPr/>
          </a:p>
          <a:p>
            <a:pPr indent="-230712" lvl="0" marL="230712" rtl="0" algn="l">
              <a:spcBef>
                <a:spcPts val="764"/>
              </a:spcBef>
              <a:spcAft>
                <a:spcPts val="0"/>
              </a:spcAft>
              <a:buSzPts val="2240"/>
              <a:buChar char="•"/>
            </a:pPr>
            <a:r>
              <a:rPr lang="en-US"/>
              <a:t>The sampling interval between sample points is T = 0.01 second, and the sampling rate is thus fs = 100 Hz.</a:t>
            </a:r>
            <a:endParaRPr/>
          </a:p>
          <a:p>
            <a:pPr indent="-230712" lvl="0" marL="230712" rtl="0" algn="l">
              <a:spcBef>
                <a:spcPts val="764"/>
              </a:spcBef>
              <a:spcAft>
                <a:spcPts val="0"/>
              </a:spcAft>
              <a:buSzPts val="2240"/>
              <a:buChar char="•"/>
            </a:pPr>
            <a:r>
              <a:rPr lang="en-US"/>
              <a:t>The sampling theorem condition is satisfied </a:t>
            </a:r>
            <a:endParaRPr/>
          </a:p>
          <a:p>
            <a:pPr indent="-230712" lvl="0" marL="230712" rtl="0" algn="l">
              <a:spcBef>
                <a:spcPts val="764"/>
              </a:spcBef>
              <a:spcAft>
                <a:spcPts val="0"/>
              </a:spcAft>
              <a:buSzPts val="2240"/>
              <a:buNone/>
            </a:pPr>
            <a:r>
              <a:rPr lang="en-US"/>
              <a:t> </a:t>
            </a:r>
            <a:endParaRPr/>
          </a:p>
          <a:p>
            <a:pPr indent="-88472" lvl="0" marL="230712" rtl="0" algn="just">
              <a:spcBef>
                <a:spcPts val="764"/>
              </a:spcBef>
              <a:spcAft>
                <a:spcPts val="0"/>
              </a:spcAft>
              <a:buSzPts val="2240"/>
              <a:buNone/>
            </a:pPr>
            <a:r>
              <a:t/>
            </a:r>
            <a:endParaRPr/>
          </a:p>
        </p:txBody>
      </p:sp>
      <p:pic>
        <p:nvPicPr>
          <p:cNvPr id="642" name="Google Shape;642;p26"/>
          <p:cNvPicPr preferRelativeResize="0"/>
          <p:nvPr/>
        </p:nvPicPr>
        <p:blipFill rotWithShape="1">
          <a:blip r:embed="rId3">
            <a:alphaModFix/>
          </a:blip>
          <a:srcRect b="0" l="0" r="0" t="0"/>
          <a:stretch/>
        </p:blipFill>
        <p:spPr>
          <a:xfrm>
            <a:off x="2571425" y="3440575"/>
            <a:ext cx="8310279" cy="329184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6" name="Shape 646"/>
        <p:cNvGrpSpPr/>
        <p:nvPr/>
      </p:nvGrpSpPr>
      <p:grpSpPr>
        <a:xfrm>
          <a:off x="0" y="0"/>
          <a:ext cx="0" cy="0"/>
          <a:chOff x="0" y="0"/>
          <a:chExt cx="0" cy="0"/>
        </a:xfrm>
      </p:grpSpPr>
      <p:sp>
        <p:nvSpPr>
          <p:cNvPr id="647" name="Google Shape;647;p27"/>
          <p:cNvSpPr txBox="1"/>
          <p:nvPr>
            <p:ph type="title"/>
          </p:nvPr>
        </p:nvSpPr>
        <p:spPr>
          <a:xfrm>
            <a:off x="631926" y="559913"/>
            <a:ext cx="10893337" cy="964092"/>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accent1"/>
              </a:buClr>
              <a:buSzPts val="4200"/>
              <a:buFont typeface="Open Sans"/>
              <a:buNone/>
            </a:pPr>
            <a:r>
              <a:rPr lang="en-US"/>
              <a:t>Aliasing</a:t>
            </a:r>
            <a:endParaRPr/>
          </a:p>
        </p:txBody>
      </p:sp>
      <p:sp>
        <p:nvSpPr>
          <p:cNvPr id="648" name="Google Shape;648;p27"/>
          <p:cNvSpPr txBox="1"/>
          <p:nvPr>
            <p:ph idx="1" type="body"/>
          </p:nvPr>
        </p:nvSpPr>
        <p:spPr>
          <a:xfrm>
            <a:off x="1752600" y="1340769"/>
            <a:ext cx="8763000" cy="4785395"/>
          </a:xfrm>
          <a:prstGeom prst="rect">
            <a:avLst/>
          </a:prstGeom>
          <a:noFill/>
          <a:ln>
            <a:noFill/>
          </a:ln>
        </p:spPr>
        <p:txBody>
          <a:bodyPr anchorCtr="0" anchor="t" bIns="45700" lIns="91425" spcFirstLastPara="1" rIns="91425" wrap="square" tIns="45700">
            <a:normAutofit/>
          </a:bodyPr>
          <a:lstStyle/>
          <a:p>
            <a:pPr indent="-230712" lvl="0" marL="230712" rtl="0" algn="l">
              <a:spcBef>
                <a:spcPts val="0"/>
              </a:spcBef>
              <a:spcAft>
                <a:spcPts val="0"/>
              </a:spcAft>
              <a:buSzPts val="2240"/>
              <a:buChar char="•"/>
            </a:pPr>
            <a:r>
              <a:rPr lang="en-US"/>
              <a:t>Figure illustrates sampling a 90 Hz sinusoid </a:t>
            </a:r>
            <a:endParaRPr/>
          </a:p>
          <a:p>
            <a:pPr indent="-230712" lvl="0" marL="230712" rtl="0" algn="l">
              <a:spcBef>
                <a:spcPts val="764"/>
              </a:spcBef>
              <a:spcAft>
                <a:spcPts val="0"/>
              </a:spcAft>
              <a:buSzPts val="2240"/>
              <a:buChar char="•"/>
            </a:pPr>
            <a:r>
              <a:rPr lang="en-US"/>
              <a:t>The sampling interval between sample points is T = 0.01 second, and the sampling rate is thus fs = 100 Hz.</a:t>
            </a:r>
            <a:endParaRPr/>
          </a:p>
          <a:p>
            <a:pPr indent="-230712" lvl="0" marL="230712" rtl="0" algn="l">
              <a:spcBef>
                <a:spcPts val="764"/>
              </a:spcBef>
              <a:spcAft>
                <a:spcPts val="0"/>
              </a:spcAft>
              <a:buSzPts val="2240"/>
              <a:buChar char="•"/>
            </a:pPr>
            <a:r>
              <a:rPr lang="en-US"/>
              <a:t>The sampling theorem condition is not satisfied </a:t>
            </a:r>
            <a:endParaRPr/>
          </a:p>
          <a:p>
            <a:pPr indent="-230712" lvl="0" marL="230712" rtl="0" algn="l">
              <a:spcBef>
                <a:spcPts val="764"/>
              </a:spcBef>
              <a:spcAft>
                <a:spcPts val="0"/>
              </a:spcAft>
              <a:buSzPts val="2240"/>
              <a:buNone/>
            </a:pPr>
            <a:r>
              <a:rPr lang="en-US"/>
              <a:t> </a:t>
            </a:r>
            <a:endParaRPr/>
          </a:p>
          <a:p>
            <a:pPr indent="-88472" lvl="0" marL="230712" rtl="0" algn="just">
              <a:spcBef>
                <a:spcPts val="764"/>
              </a:spcBef>
              <a:spcAft>
                <a:spcPts val="0"/>
              </a:spcAft>
              <a:buSzPts val="2240"/>
              <a:buNone/>
            </a:pPr>
            <a:r>
              <a:t/>
            </a:r>
            <a:endParaRPr/>
          </a:p>
        </p:txBody>
      </p:sp>
      <p:pic>
        <p:nvPicPr>
          <p:cNvPr id="649" name="Google Shape;649;p27"/>
          <p:cNvPicPr preferRelativeResize="0"/>
          <p:nvPr/>
        </p:nvPicPr>
        <p:blipFill rotWithShape="1">
          <a:blip r:embed="rId3">
            <a:alphaModFix/>
          </a:blip>
          <a:srcRect b="0" l="0" r="0" t="0"/>
          <a:stretch/>
        </p:blipFill>
        <p:spPr>
          <a:xfrm>
            <a:off x="2473107" y="3590025"/>
            <a:ext cx="7899719" cy="32004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3" name="Shape 653"/>
        <p:cNvGrpSpPr/>
        <p:nvPr/>
      </p:nvGrpSpPr>
      <p:grpSpPr>
        <a:xfrm>
          <a:off x="0" y="0"/>
          <a:ext cx="0" cy="0"/>
          <a:chOff x="0" y="0"/>
          <a:chExt cx="0" cy="0"/>
        </a:xfrm>
      </p:grpSpPr>
      <p:sp>
        <p:nvSpPr>
          <p:cNvPr id="654" name="Google Shape;654;p28"/>
          <p:cNvSpPr txBox="1"/>
          <p:nvPr>
            <p:ph type="title"/>
          </p:nvPr>
        </p:nvSpPr>
        <p:spPr>
          <a:xfrm>
            <a:off x="631926" y="559913"/>
            <a:ext cx="10893337" cy="964092"/>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accent1"/>
              </a:buClr>
              <a:buSzPts val="4200"/>
              <a:buFont typeface="Open Sans"/>
              <a:buNone/>
            </a:pPr>
            <a:r>
              <a:rPr lang="en-US"/>
              <a:t>Aliasing</a:t>
            </a:r>
            <a:endParaRPr/>
          </a:p>
        </p:txBody>
      </p:sp>
      <p:pic>
        <p:nvPicPr>
          <p:cNvPr id="655" name="Google Shape;655;p28"/>
          <p:cNvPicPr preferRelativeResize="0"/>
          <p:nvPr/>
        </p:nvPicPr>
        <p:blipFill rotWithShape="1">
          <a:blip r:embed="rId3">
            <a:alphaModFix/>
          </a:blip>
          <a:srcRect b="0" l="0" r="0" t="0"/>
          <a:stretch/>
        </p:blipFill>
        <p:spPr>
          <a:xfrm>
            <a:off x="2378600" y="3886200"/>
            <a:ext cx="7222600" cy="2926080"/>
          </a:xfrm>
          <a:prstGeom prst="rect">
            <a:avLst/>
          </a:prstGeom>
          <a:noFill/>
          <a:ln>
            <a:noFill/>
          </a:ln>
        </p:spPr>
      </p:pic>
      <p:pic>
        <p:nvPicPr>
          <p:cNvPr id="656" name="Google Shape;656;p28"/>
          <p:cNvPicPr preferRelativeResize="0"/>
          <p:nvPr/>
        </p:nvPicPr>
        <p:blipFill rotWithShape="1">
          <a:blip r:embed="rId4">
            <a:alphaModFix/>
          </a:blip>
          <a:srcRect b="0" l="0" r="0" t="0"/>
          <a:stretch/>
        </p:blipFill>
        <p:spPr>
          <a:xfrm>
            <a:off x="1981201" y="1143000"/>
            <a:ext cx="8303051" cy="265176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0" name="Shape 660"/>
        <p:cNvGrpSpPr/>
        <p:nvPr/>
      </p:nvGrpSpPr>
      <p:grpSpPr>
        <a:xfrm>
          <a:off x="0" y="0"/>
          <a:ext cx="0" cy="0"/>
          <a:chOff x="0" y="0"/>
          <a:chExt cx="0" cy="0"/>
        </a:xfrm>
      </p:grpSpPr>
      <p:sp>
        <p:nvSpPr>
          <p:cNvPr id="661" name="Google Shape;661;p29"/>
          <p:cNvSpPr txBox="1"/>
          <p:nvPr>
            <p:ph type="title"/>
          </p:nvPr>
        </p:nvSpPr>
        <p:spPr>
          <a:xfrm>
            <a:off x="631926" y="559913"/>
            <a:ext cx="10893337" cy="964092"/>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accent1"/>
              </a:buClr>
              <a:buSzPts val="4200"/>
              <a:buFont typeface="Open Sans"/>
              <a:buNone/>
            </a:pPr>
            <a:r>
              <a:rPr lang="en-US"/>
              <a:t>Sampling Effect in Time Domain</a:t>
            </a:r>
            <a:endParaRPr/>
          </a:p>
        </p:txBody>
      </p:sp>
      <p:pic>
        <p:nvPicPr>
          <p:cNvPr id="662" name="Google Shape;662;p29"/>
          <p:cNvPicPr preferRelativeResize="0"/>
          <p:nvPr/>
        </p:nvPicPr>
        <p:blipFill rotWithShape="1">
          <a:blip r:embed="rId3">
            <a:alphaModFix/>
          </a:blip>
          <a:srcRect b="0" l="0" r="0" t="0"/>
          <a:stretch/>
        </p:blipFill>
        <p:spPr>
          <a:xfrm>
            <a:off x="5715001" y="1143000"/>
            <a:ext cx="4876799" cy="5669280"/>
          </a:xfrm>
          <a:prstGeom prst="rect">
            <a:avLst/>
          </a:prstGeom>
          <a:noFill/>
          <a:ln>
            <a:noFill/>
          </a:ln>
        </p:spPr>
      </p:pic>
      <p:sp>
        <p:nvSpPr>
          <p:cNvPr id="663" name="Google Shape;663;p29"/>
          <p:cNvSpPr/>
          <p:nvPr/>
        </p:nvSpPr>
        <p:spPr>
          <a:xfrm>
            <a:off x="1676400" y="2609671"/>
            <a:ext cx="3962400" cy="1477328"/>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i="0" lang="en-US" sz="1800" u="none" cap="none" strike="noStrike">
                <a:solidFill>
                  <a:srgbClr val="00B050"/>
                </a:solidFill>
                <a:latin typeface="Open Sans"/>
                <a:ea typeface="Open Sans"/>
                <a:cs typeface="Open Sans"/>
                <a:sym typeface="Open Sans"/>
              </a:rPr>
              <a:t>Example</a:t>
            </a:r>
            <a:r>
              <a:rPr b="1" i="0" lang="en-US" sz="1800" u="none" cap="none" strike="noStrike">
                <a:solidFill>
                  <a:srgbClr val="0070C0"/>
                </a:solidFill>
                <a:latin typeface="Open Sans"/>
                <a:ea typeface="Open Sans"/>
                <a:cs typeface="Open Sans"/>
                <a:sym typeface="Open Sans"/>
              </a:rPr>
              <a:t> of Aliasing in the time domain of various sinusoidal signals ranging from 10 kHz to 80 kHz with a sampling frequency Fs = 40 kHz.</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3"/>
          <p:cNvSpPr txBox="1"/>
          <p:nvPr>
            <p:ph idx="1" type="body"/>
          </p:nvPr>
        </p:nvSpPr>
        <p:spPr>
          <a:xfrm>
            <a:off x="633984" y="685800"/>
            <a:ext cx="10943934" cy="92784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520"/>
              <a:buNone/>
            </a:pPr>
            <a:r>
              <a:rPr b="1" lang="en-US" sz="3600"/>
              <a:t>Learning Unit / Module 1:  Signals and Waveforms </a:t>
            </a:r>
            <a:r>
              <a:rPr lang="en-US" sz="3600"/>
              <a:t>	</a:t>
            </a:r>
            <a:endParaRPr/>
          </a:p>
          <a:p>
            <a:pPr indent="0" lvl="0" marL="0" rtl="0" algn="l">
              <a:spcBef>
                <a:spcPts val="764"/>
              </a:spcBef>
              <a:spcAft>
                <a:spcPts val="0"/>
              </a:spcAft>
              <a:buSzPts val="2520"/>
              <a:buNone/>
            </a:pPr>
            <a:r>
              <a:t/>
            </a:r>
            <a:endParaRPr sz="3600"/>
          </a:p>
        </p:txBody>
      </p:sp>
      <p:sp>
        <p:nvSpPr>
          <p:cNvPr id="487" name="Google Shape;487;p3"/>
          <p:cNvSpPr txBox="1"/>
          <p:nvPr>
            <p:ph idx="2" type="body"/>
          </p:nvPr>
        </p:nvSpPr>
        <p:spPr>
          <a:xfrm>
            <a:off x="522941" y="2057401"/>
            <a:ext cx="10363200" cy="4665133"/>
          </a:xfrm>
          <a:prstGeom prst="rect">
            <a:avLst/>
          </a:prstGeom>
          <a:noFill/>
          <a:ln>
            <a:noFill/>
          </a:ln>
        </p:spPr>
        <p:txBody>
          <a:bodyPr anchorCtr="0" anchor="t" bIns="45700" lIns="91425" spcFirstLastPara="1" rIns="91425" wrap="square" tIns="45700">
            <a:normAutofit fontScale="62500" lnSpcReduction="20000"/>
          </a:bodyPr>
          <a:lstStyle/>
          <a:p>
            <a:pPr indent="-609585" lvl="0" marL="609585" rtl="0" algn="just">
              <a:spcBef>
                <a:spcPts val="0"/>
              </a:spcBef>
              <a:spcAft>
                <a:spcPts val="0"/>
              </a:spcAft>
              <a:buSzPct val="70000"/>
              <a:buFont typeface="Noto Sans Symbols"/>
              <a:buChar char="❑"/>
            </a:pPr>
            <a:r>
              <a:rPr lang="en-US"/>
              <a:t>Basic Elements of DSP , Advantages and applications of DSP 	</a:t>
            </a:r>
            <a:endParaRPr/>
          </a:p>
          <a:p>
            <a:pPr indent="-609585" lvl="0" marL="609585" rtl="0" algn="just">
              <a:spcBef>
                <a:spcPts val="764"/>
              </a:spcBef>
              <a:spcAft>
                <a:spcPts val="0"/>
              </a:spcAft>
              <a:buSzPct val="70000"/>
              <a:buFont typeface="Noto Sans Symbols"/>
              <a:buChar char="❑"/>
            </a:pPr>
            <a:r>
              <a:rPr lang="en-US"/>
              <a:t>Continuous Time vs Discrete time signals , Continuous valued vs discrete valued signals. </a:t>
            </a:r>
            <a:endParaRPr/>
          </a:p>
          <a:p>
            <a:pPr indent="-609585" lvl="0" marL="609585" rtl="0" algn="just">
              <a:spcBef>
                <a:spcPts val="764"/>
              </a:spcBef>
              <a:spcAft>
                <a:spcPts val="0"/>
              </a:spcAft>
              <a:buSzPct val="70000"/>
              <a:buFont typeface="Noto Sans Symbols"/>
              <a:buChar char="❑"/>
            </a:pPr>
            <a:r>
              <a:rPr lang="en-US"/>
              <a:t>Concepts of frequency in analog signals , Continuous and discrete time sinusoidal signals ,</a:t>
            </a:r>
            <a:endParaRPr/>
          </a:p>
          <a:p>
            <a:pPr indent="-609585" lvl="0" marL="609585" rtl="0" algn="just">
              <a:spcBef>
                <a:spcPts val="764"/>
              </a:spcBef>
              <a:spcAft>
                <a:spcPts val="0"/>
              </a:spcAft>
              <a:buSzPct val="70000"/>
              <a:buFont typeface="Noto Sans Symbols"/>
              <a:buChar char="❑"/>
            </a:pPr>
            <a:r>
              <a:rPr b="1" lang="en-US">
                <a:solidFill>
                  <a:srgbClr val="FF0000"/>
                </a:solidFill>
              </a:rPr>
              <a:t>Sampling of analog signals Sampling theorem</a:t>
            </a:r>
            <a:endParaRPr/>
          </a:p>
          <a:p>
            <a:pPr indent="-609585" lvl="0" marL="609585" rtl="0" algn="just">
              <a:spcBef>
                <a:spcPts val="764"/>
              </a:spcBef>
              <a:spcAft>
                <a:spcPts val="0"/>
              </a:spcAft>
              <a:buSzPct val="70000"/>
              <a:buFont typeface="Noto Sans Symbols"/>
              <a:buChar char="❑"/>
            </a:pPr>
            <a:r>
              <a:rPr b="1" lang="en-US">
                <a:solidFill>
                  <a:srgbClr val="FF0000"/>
                </a:solidFill>
              </a:rPr>
              <a:t>Aliasing Quantization of continuous amplitude signals, </a:t>
            </a:r>
            <a:endParaRPr/>
          </a:p>
          <a:p>
            <a:pPr indent="-609585" lvl="0" marL="609585" rtl="0" algn="just">
              <a:spcBef>
                <a:spcPts val="764"/>
              </a:spcBef>
              <a:spcAft>
                <a:spcPts val="0"/>
              </a:spcAft>
              <a:buSzPct val="70000"/>
              <a:buFont typeface="Noto Sans Symbols"/>
              <a:buChar char="❑"/>
            </a:pPr>
            <a:r>
              <a:rPr b="1" lang="en-US">
                <a:solidFill>
                  <a:srgbClr val="FF0000"/>
                </a:solidFill>
              </a:rPr>
              <a:t>Analog to digital conversion Sample and hold, Quantization and coding </a:t>
            </a:r>
            <a:r>
              <a:rPr lang="en-US"/>
              <a:t>	</a:t>
            </a:r>
            <a:endParaRPr/>
          </a:p>
          <a:p>
            <a:pPr indent="-609585" lvl="0" marL="609585" rtl="0" algn="just">
              <a:spcBef>
                <a:spcPts val="764"/>
              </a:spcBef>
              <a:spcAft>
                <a:spcPts val="0"/>
              </a:spcAft>
              <a:buSzPct val="70000"/>
              <a:buFont typeface="Noto Sans Symbols"/>
              <a:buChar char="❑"/>
            </a:pPr>
            <a:r>
              <a:rPr lang="en-US"/>
              <a:t>Oversampling A/D converters  , Digital to analog conversion Sample and hold 	</a:t>
            </a:r>
            <a:endParaRPr/>
          </a:p>
          <a:p>
            <a:pPr indent="-609585" lvl="0" marL="609585" rtl="0" algn="just">
              <a:spcBef>
                <a:spcPts val="764"/>
              </a:spcBef>
              <a:spcAft>
                <a:spcPts val="0"/>
              </a:spcAft>
              <a:buSzPct val="70000"/>
              <a:buFont typeface="Noto Sans Symbols"/>
              <a:buChar char="❑"/>
            </a:pPr>
            <a:r>
              <a:rPr lang="en-US"/>
              <a:t>Oversampling D/A converters, Quantization noise 	</a:t>
            </a:r>
            <a:endParaRPr u="sng"/>
          </a:p>
          <a:p>
            <a:pPr indent="-609585" lvl="0" marL="609585" rtl="0" algn="just">
              <a:spcBef>
                <a:spcPts val="764"/>
              </a:spcBef>
              <a:spcAft>
                <a:spcPts val="0"/>
              </a:spcAft>
              <a:buSzPct val="70000"/>
              <a:buFont typeface="Noto Sans Symbols"/>
              <a:buChar char="❑"/>
            </a:pPr>
            <a:r>
              <a:rPr lang="en-US"/>
              <a:t>Errors due to truncation,Probability of error</a:t>
            </a:r>
            <a:endParaRPr/>
          </a:p>
          <a:p>
            <a:pPr indent="-609585" lvl="0" marL="609585" rtl="0" algn="just">
              <a:spcBef>
                <a:spcPts val="764"/>
              </a:spcBef>
              <a:spcAft>
                <a:spcPts val="0"/>
              </a:spcAft>
              <a:buSzPct val="70000"/>
              <a:buFont typeface="Noto Sans Symbols"/>
              <a:buChar char="❑"/>
            </a:pPr>
            <a:r>
              <a:rPr lang="en-US"/>
              <a:t>Errors due to rounding 	</a:t>
            </a:r>
            <a:endParaRPr/>
          </a:p>
          <a:p>
            <a:pPr indent="-520684" lvl="0" marL="609585" rtl="0" algn="just">
              <a:spcBef>
                <a:spcPts val="764"/>
              </a:spcBef>
              <a:spcAft>
                <a:spcPts val="0"/>
              </a:spcAft>
              <a:buSzPct val="70000"/>
              <a:buFont typeface="Noto Sans Symbols"/>
              <a:buNone/>
            </a:pPr>
            <a:r>
              <a:t/>
            </a:r>
            <a:endParaRPr/>
          </a:p>
          <a:p>
            <a:pPr indent="-368300" lvl="0" marL="457200" rtl="0" algn="l">
              <a:spcBef>
                <a:spcPts val="764"/>
              </a:spcBef>
              <a:spcAft>
                <a:spcPts val="0"/>
              </a:spcAft>
              <a:buSzPct val="70000"/>
              <a:buFont typeface="Noto Sans Symbols"/>
              <a:buNone/>
            </a:pPr>
            <a:r>
              <a:t/>
            </a:r>
            <a:endParaRPr/>
          </a:p>
          <a:p>
            <a:pPr indent="-520684" lvl="0" marL="609585" rtl="0" algn="l">
              <a:spcBef>
                <a:spcPts val="764"/>
              </a:spcBef>
              <a:spcAft>
                <a:spcPts val="0"/>
              </a:spcAft>
              <a:buSzPct val="70000"/>
              <a:buFont typeface="Open Sans"/>
              <a:buNone/>
            </a:pPr>
            <a:r>
              <a:t/>
            </a:r>
            <a:endParaRPr/>
          </a:p>
          <a:p>
            <a:pPr indent="-520684" lvl="0" marL="609585" rtl="0" algn="l">
              <a:spcBef>
                <a:spcPts val="764"/>
              </a:spcBef>
              <a:spcAft>
                <a:spcPts val="0"/>
              </a:spcAft>
              <a:buSzPct val="70000"/>
              <a:buFont typeface="Open Sans"/>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7" name="Shape 667"/>
        <p:cNvGrpSpPr/>
        <p:nvPr/>
      </p:nvGrpSpPr>
      <p:grpSpPr>
        <a:xfrm>
          <a:off x="0" y="0"/>
          <a:ext cx="0" cy="0"/>
          <a:chOff x="0" y="0"/>
          <a:chExt cx="0" cy="0"/>
        </a:xfrm>
      </p:grpSpPr>
      <p:sp>
        <p:nvSpPr>
          <p:cNvPr id="668" name="Google Shape;668;p30"/>
          <p:cNvSpPr txBox="1"/>
          <p:nvPr>
            <p:ph type="title"/>
          </p:nvPr>
        </p:nvSpPr>
        <p:spPr>
          <a:xfrm>
            <a:off x="631926" y="559913"/>
            <a:ext cx="10893337" cy="964092"/>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accent1"/>
              </a:buClr>
              <a:buSzPts val="4200"/>
              <a:buFont typeface="Open Sans"/>
              <a:buNone/>
            </a:pPr>
            <a:r>
              <a:rPr lang="en-US"/>
              <a:t>Time &amp; Frequency Domains</a:t>
            </a:r>
            <a:endParaRPr/>
          </a:p>
        </p:txBody>
      </p:sp>
      <p:sp>
        <p:nvSpPr>
          <p:cNvPr descr="Image result for Time &amp; Frequency Domains" id="669" name="Google Shape;669;p30"/>
          <p:cNvSpPr/>
          <p:nvPr/>
        </p:nvSpPr>
        <p:spPr>
          <a:xfrm>
            <a:off x="1679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descr="Image result for Time &amp; Frequency Domains" id="670" name="Google Shape;670;p30"/>
          <p:cNvSpPr/>
          <p:nvPr/>
        </p:nvSpPr>
        <p:spPr>
          <a:xfrm>
            <a:off x="1679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pic>
        <p:nvPicPr>
          <p:cNvPr descr="http://www.minelab.com/__files/i/5897/TimeDomain.gif" id="671" name="Google Shape;671;p30"/>
          <p:cNvPicPr preferRelativeResize="0"/>
          <p:nvPr/>
        </p:nvPicPr>
        <p:blipFill rotWithShape="1">
          <a:blip r:embed="rId3">
            <a:alphaModFix/>
          </a:blip>
          <a:srcRect b="0" l="0" r="0" t="0"/>
          <a:stretch/>
        </p:blipFill>
        <p:spPr>
          <a:xfrm>
            <a:off x="2802572" y="2042160"/>
            <a:ext cx="6646229" cy="4663440"/>
          </a:xfrm>
          <a:prstGeom prst="rect">
            <a:avLst/>
          </a:prstGeom>
          <a:noFill/>
          <a:ln>
            <a:noFill/>
          </a:ln>
        </p:spPr>
      </p:pic>
      <p:sp>
        <p:nvSpPr>
          <p:cNvPr id="672" name="Google Shape;672;p30"/>
          <p:cNvSpPr/>
          <p:nvPr/>
        </p:nvSpPr>
        <p:spPr>
          <a:xfrm>
            <a:off x="2209800" y="1219201"/>
            <a:ext cx="7239000" cy="646331"/>
          </a:xfrm>
          <a:prstGeom prst="rect">
            <a:avLst/>
          </a:prstGeom>
          <a:noFill/>
          <a:ln>
            <a:noFill/>
          </a:ln>
        </p:spPr>
        <p:txBody>
          <a:bodyPr anchorCtr="0" anchor="t" bIns="45700" lIns="91425" spcFirstLastPara="1" rIns="91425" wrap="square" tIns="45700">
            <a:spAutoFit/>
          </a:bodyPr>
          <a:lstStyle/>
          <a:p>
            <a:pPr indent="-114300" lvl="0" marL="0" marR="0" rtl="0" algn="l">
              <a:spcBef>
                <a:spcPts val="0"/>
              </a:spcBef>
              <a:spcAft>
                <a:spcPts val="0"/>
              </a:spcAft>
              <a:buClr>
                <a:schemeClr val="dk1"/>
              </a:buClr>
              <a:buSzPts val="1800"/>
              <a:buFont typeface="Arial"/>
              <a:buChar char="•"/>
            </a:pPr>
            <a:r>
              <a:rPr lang="en-US" sz="1800">
                <a:solidFill>
                  <a:schemeClr val="dk1"/>
                </a:solidFill>
                <a:latin typeface="Open Sans"/>
                <a:ea typeface="Open Sans"/>
                <a:cs typeface="Open Sans"/>
                <a:sym typeface="Open Sans"/>
              </a:rPr>
              <a:t>  There are two complementary signal descriptions.</a:t>
            </a:r>
            <a:endParaRPr/>
          </a:p>
          <a:p>
            <a:pPr indent="-114300" lvl="0" marL="0" marR="0" rtl="0" algn="l">
              <a:spcBef>
                <a:spcPts val="0"/>
              </a:spcBef>
              <a:spcAft>
                <a:spcPts val="0"/>
              </a:spcAft>
              <a:buClr>
                <a:schemeClr val="dk1"/>
              </a:buClr>
              <a:buSzPts val="1800"/>
              <a:buFont typeface="Arial"/>
              <a:buChar char="•"/>
            </a:pPr>
            <a:r>
              <a:rPr lang="en-US" sz="1800">
                <a:solidFill>
                  <a:schemeClr val="dk1"/>
                </a:solidFill>
                <a:latin typeface="Open Sans"/>
                <a:ea typeface="Open Sans"/>
                <a:cs typeface="Open Sans"/>
                <a:sym typeface="Open Sans"/>
              </a:rPr>
              <a:t>  Signals seen as projected onto time or frequency domains.</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6" name="Shape 676"/>
        <p:cNvGrpSpPr/>
        <p:nvPr/>
      </p:nvGrpSpPr>
      <p:grpSpPr>
        <a:xfrm>
          <a:off x="0" y="0"/>
          <a:ext cx="0" cy="0"/>
          <a:chOff x="0" y="0"/>
          <a:chExt cx="0" cy="0"/>
        </a:xfrm>
      </p:grpSpPr>
      <p:sp>
        <p:nvSpPr>
          <p:cNvPr id="677" name="Google Shape;677;p31"/>
          <p:cNvSpPr txBox="1"/>
          <p:nvPr>
            <p:ph type="title"/>
          </p:nvPr>
        </p:nvSpPr>
        <p:spPr>
          <a:xfrm>
            <a:off x="631926" y="559913"/>
            <a:ext cx="10893337" cy="964092"/>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accent1"/>
              </a:buClr>
              <a:buSzPts val="4200"/>
              <a:buFont typeface="Open Sans"/>
              <a:buNone/>
            </a:pPr>
            <a:r>
              <a:rPr lang="en-US"/>
              <a:t>Signal &amp; Spectrum</a:t>
            </a:r>
            <a:endParaRPr/>
          </a:p>
        </p:txBody>
      </p:sp>
      <p:pic>
        <p:nvPicPr>
          <p:cNvPr id="678" name="Google Shape;678;p31"/>
          <p:cNvPicPr preferRelativeResize="0"/>
          <p:nvPr/>
        </p:nvPicPr>
        <p:blipFill rotWithShape="1">
          <a:blip r:embed="rId3">
            <a:alphaModFix/>
          </a:blip>
          <a:srcRect b="0" l="0" r="0" t="0"/>
          <a:stretch/>
        </p:blipFill>
        <p:spPr>
          <a:xfrm>
            <a:off x="1600200" y="1371600"/>
            <a:ext cx="3829050" cy="2743200"/>
          </a:xfrm>
          <a:prstGeom prst="rect">
            <a:avLst/>
          </a:prstGeom>
          <a:noFill/>
          <a:ln>
            <a:noFill/>
          </a:ln>
        </p:spPr>
      </p:pic>
      <p:pic>
        <p:nvPicPr>
          <p:cNvPr id="679" name="Google Shape;679;p31"/>
          <p:cNvPicPr preferRelativeResize="0"/>
          <p:nvPr/>
        </p:nvPicPr>
        <p:blipFill rotWithShape="1">
          <a:blip r:embed="rId4">
            <a:alphaModFix/>
          </a:blip>
          <a:srcRect b="0" l="0" r="0" t="0"/>
          <a:stretch/>
        </p:blipFill>
        <p:spPr>
          <a:xfrm>
            <a:off x="6096001" y="1143000"/>
            <a:ext cx="4287329" cy="2560320"/>
          </a:xfrm>
          <a:prstGeom prst="rect">
            <a:avLst/>
          </a:prstGeom>
          <a:noFill/>
          <a:ln>
            <a:noFill/>
          </a:ln>
        </p:spPr>
      </p:pic>
      <p:pic>
        <p:nvPicPr>
          <p:cNvPr id="680" name="Google Shape;680;p31"/>
          <p:cNvPicPr preferRelativeResize="0"/>
          <p:nvPr/>
        </p:nvPicPr>
        <p:blipFill rotWithShape="1">
          <a:blip r:embed="rId5">
            <a:alphaModFix/>
          </a:blip>
          <a:srcRect b="0" l="0" r="0" t="0"/>
          <a:stretch/>
        </p:blipFill>
        <p:spPr>
          <a:xfrm>
            <a:off x="6096001" y="4084320"/>
            <a:ext cx="4502825" cy="246888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4" name="Shape 684"/>
        <p:cNvGrpSpPr/>
        <p:nvPr/>
      </p:nvGrpSpPr>
      <p:grpSpPr>
        <a:xfrm>
          <a:off x="0" y="0"/>
          <a:ext cx="0" cy="0"/>
          <a:chOff x="0" y="0"/>
          <a:chExt cx="0" cy="0"/>
        </a:xfrm>
      </p:grpSpPr>
      <p:sp>
        <p:nvSpPr>
          <p:cNvPr id="685" name="Google Shape;685;p32"/>
          <p:cNvSpPr txBox="1"/>
          <p:nvPr>
            <p:ph type="title"/>
          </p:nvPr>
        </p:nvSpPr>
        <p:spPr>
          <a:xfrm>
            <a:off x="1600200" y="188640"/>
            <a:ext cx="8991600" cy="79208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accent1"/>
              </a:buClr>
              <a:buSzPts val="3200"/>
              <a:buFont typeface="Open Sans"/>
              <a:buNone/>
            </a:pPr>
            <a:r>
              <a:rPr lang="en-US" sz="3200"/>
              <a:t>Frequency Range of Analog &amp; Digital Signals</a:t>
            </a:r>
            <a:endParaRPr/>
          </a:p>
        </p:txBody>
      </p:sp>
      <p:sp>
        <p:nvSpPr>
          <p:cNvPr id="686" name="Google Shape;686;p32"/>
          <p:cNvSpPr txBox="1"/>
          <p:nvPr>
            <p:ph idx="1" type="body"/>
          </p:nvPr>
        </p:nvSpPr>
        <p:spPr>
          <a:xfrm>
            <a:off x="637792" y="1524000"/>
            <a:ext cx="10887473" cy="4648200"/>
          </a:xfrm>
          <a:prstGeom prst="rect">
            <a:avLst/>
          </a:prstGeom>
          <a:noFill/>
          <a:ln>
            <a:noFill/>
          </a:ln>
        </p:spPr>
        <p:txBody>
          <a:bodyPr anchorCtr="0" anchor="t" bIns="45700" lIns="91425" spcFirstLastPara="1" rIns="91425" wrap="square" tIns="45700">
            <a:normAutofit/>
          </a:bodyPr>
          <a:lstStyle/>
          <a:p>
            <a:pPr indent="-88472" lvl="0" marL="230712" rtl="0" algn="l">
              <a:spcBef>
                <a:spcPts val="0"/>
              </a:spcBef>
              <a:spcAft>
                <a:spcPts val="0"/>
              </a:spcAft>
              <a:buSzPts val="2240"/>
              <a:buNone/>
            </a:pPr>
            <a:r>
              <a:t/>
            </a:r>
            <a:endParaRPr/>
          </a:p>
          <a:p>
            <a:pPr indent="-88472" lvl="0" marL="230712" rtl="0" algn="l">
              <a:spcBef>
                <a:spcPts val="764"/>
              </a:spcBef>
              <a:spcAft>
                <a:spcPts val="0"/>
              </a:spcAft>
              <a:buSzPts val="2240"/>
              <a:buNone/>
            </a:pPr>
            <a:r>
              <a:t/>
            </a:r>
            <a:endParaRPr/>
          </a:p>
          <a:p>
            <a:pPr indent="-230712" lvl="0" marL="230712" rtl="0" algn="l">
              <a:spcBef>
                <a:spcPts val="764"/>
              </a:spcBef>
              <a:spcAft>
                <a:spcPts val="0"/>
              </a:spcAft>
              <a:buSzPts val="2240"/>
              <a:buChar char="•"/>
            </a:pPr>
            <a:r>
              <a:rPr lang="en-US"/>
              <a:t>For analog signals, the frequency range is from </a:t>
            </a:r>
            <a:r>
              <a:rPr b="1" lang="en-US">
                <a:solidFill>
                  <a:srgbClr val="0070C0"/>
                </a:solidFill>
              </a:rPr>
              <a:t>-∞ Hz to ∞ Hz</a:t>
            </a:r>
            <a:endParaRPr/>
          </a:p>
          <a:p>
            <a:pPr indent="-88472" lvl="0" marL="230712" rtl="0" algn="l">
              <a:spcBef>
                <a:spcPts val="764"/>
              </a:spcBef>
              <a:spcAft>
                <a:spcPts val="0"/>
              </a:spcAft>
              <a:buSzPts val="2240"/>
              <a:buNone/>
            </a:pPr>
            <a:r>
              <a:t/>
            </a:r>
            <a:endParaRPr/>
          </a:p>
          <a:p>
            <a:pPr indent="-88472" lvl="0" marL="230712" rtl="0" algn="l">
              <a:spcBef>
                <a:spcPts val="764"/>
              </a:spcBef>
              <a:spcAft>
                <a:spcPts val="0"/>
              </a:spcAft>
              <a:buSzPts val="2240"/>
              <a:buNone/>
            </a:pPr>
            <a:r>
              <a:t/>
            </a:r>
            <a:endParaRPr/>
          </a:p>
          <a:p>
            <a:pPr indent="-230712" lvl="0" marL="230712" rtl="0" algn="l">
              <a:spcBef>
                <a:spcPts val="764"/>
              </a:spcBef>
              <a:spcAft>
                <a:spcPts val="0"/>
              </a:spcAft>
              <a:buSzPts val="2240"/>
              <a:buChar char="•"/>
            </a:pPr>
            <a:r>
              <a:rPr lang="en-US"/>
              <a:t>For digital signals, the frequency range is from </a:t>
            </a:r>
            <a:r>
              <a:rPr b="1" lang="en-US">
                <a:solidFill>
                  <a:srgbClr val="0070C0"/>
                </a:solidFill>
              </a:rPr>
              <a:t>0 Hz to Fs/2 Hz</a:t>
            </a:r>
            <a:endParaRPr/>
          </a:p>
          <a:p>
            <a:pPr indent="-88472" lvl="0" marL="230712" rtl="0" algn="l">
              <a:spcBef>
                <a:spcPts val="764"/>
              </a:spcBef>
              <a:spcAft>
                <a:spcPts val="0"/>
              </a:spcAft>
              <a:buSzPts val="2240"/>
              <a:buNone/>
            </a:pPr>
            <a:r>
              <a:t/>
            </a:r>
            <a:endParaRPr/>
          </a:p>
          <a:p>
            <a:pPr indent="-88472" lvl="0" marL="230712" rtl="0" algn="l">
              <a:spcBef>
                <a:spcPts val="764"/>
              </a:spcBef>
              <a:spcAft>
                <a:spcPts val="0"/>
              </a:spcAft>
              <a:buSzPts val="2240"/>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0" name="Shape 690"/>
        <p:cNvGrpSpPr/>
        <p:nvPr/>
      </p:nvGrpSpPr>
      <p:grpSpPr>
        <a:xfrm>
          <a:off x="0" y="0"/>
          <a:ext cx="0" cy="0"/>
          <a:chOff x="0" y="0"/>
          <a:chExt cx="0" cy="0"/>
        </a:xfrm>
      </p:grpSpPr>
      <p:sp>
        <p:nvSpPr>
          <p:cNvPr id="691" name="Google Shape;691;p33"/>
          <p:cNvSpPr txBox="1"/>
          <p:nvPr>
            <p:ph type="title"/>
          </p:nvPr>
        </p:nvSpPr>
        <p:spPr>
          <a:xfrm>
            <a:off x="1752600" y="188640"/>
            <a:ext cx="8686800" cy="792088"/>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accent1"/>
              </a:buClr>
              <a:buSzPct val="98429"/>
              <a:buFont typeface="Open Sans"/>
              <a:buNone/>
            </a:pPr>
            <a:r>
              <a:rPr lang="en-US"/>
              <a:t>Sampling Effect in Frequency Domain</a:t>
            </a:r>
            <a:endParaRPr/>
          </a:p>
        </p:txBody>
      </p:sp>
      <p:sp>
        <p:nvSpPr>
          <p:cNvPr id="692" name="Google Shape;692;p33"/>
          <p:cNvSpPr txBox="1"/>
          <p:nvPr>
            <p:ph idx="1" type="body"/>
          </p:nvPr>
        </p:nvSpPr>
        <p:spPr>
          <a:xfrm>
            <a:off x="637792" y="1524000"/>
            <a:ext cx="10887473" cy="4648200"/>
          </a:xfrm>
          <a:prstGeom prst="rect">
            <a:avLst/>
          </a:prstGeom>
          <a:noFill/>
          <a:ln>
            <a:noFill/>
          </a:ln>
        </p:spPr>
        <p:txBody>
          <a:bodyPr anchorCtr="0" anchor="t" bIns="45700" lIns="91425" spcFirstLastPara="1" rIns="91425" wrap="square" tIns="45700">
            <a:normAutofit/>
          </a:bodyPr>
          <a:lstStyle/>
          <a:p>
            <a:pPr indent="-230712" lvl="0" marL="230712" rtl="0" algn="just">
              <a:spcBef>
                <a:spcPts val="0"/>
              </a:spcBef>
              <a:spcAft>
                <a:spcPts val="0"/>
              </a:spcAft>
              <a:buSzPts val="2240"/>
              <a:buChar char="•"/>
            </a:pPr>
            <a:r>
              <a:rPr lang="en-US"/>
              <a:t>Sampling causes images of a signal’s spectrum to appear at every multiple of the sampling frequency </a:t>
            </a:r>
            <a:r>
              <a:rPr b="1" i="1" lang="en-US"/>
              <a:t>fs</a:t>
            </a:r>
            <a:r>
              <a:rPr lang="en-US"/>
              <a:t>.</a:t>
            </a:r>
            <a:endParaRPr/>
          </a:p>
          <a:p>
            <a:pPr indent="-88472" lvl="0" marL="230712" rtl="0" algn="just">
              <a:spcBef>
                <a:spcPts val="764"/>
              </a:spcBef>
              <a:spcAft>
                <a:spcPts val="0"/>
              </a:spcAft>
              <a:buSzPts val="2240"/>
              <a:buNone/>
            </a:pPr>
            <a:r>
              <a:t/>
            </a:r>
            <a:endParaRPr/>
          </a:p>
          <a:p>
            <a:pPr indent="-230712" lvl="0" marL="230712" rtl="0" algn="just">
              <a:spcBef>
                <a:spcPts val="764"/>
              </a:spcBef>
              <a:spcAft>
                <a:spcPts val="0"/>
              </a:spcAft>
              <a:buSzPts val="2240"/>
              <a:buChar char="•"/>
            </a:pPr>
            <a:r>
              <a:rPr lang="en-US"/>
              <a:t>For a signal with frequency </a:t>
            </a:r>
            <a:r>
              <a:rPr b="1" i="1" lang="en-US"/>
              <a:t>f</a:t>
            </a:r>
            <a:r>
              <a:rPr lang="en-US"/>
              <a:t>, the sampled spectrum has frequency components at  </a:t>
            </a:r>
            <a:r>
              <a:rPr b="1" i="1" lang="en-US">
                <a:solidFill>
                  <a:srgbClr val="C00000"/>
                </a:solidFill>
              </a:rPr>
              <a:t>kfs</a:t>
            </a:r>
            <a:r>
              <a:rPr lang="en-US">
                <a:solidFill>
                  <a:srgbClr val="C00000"/>
                </a:solidFill>
              </a:rPr>
              <a:t> ± </a:t>
            </a:r>
            <a:r>
              <a:rPr b="1" i="1" lang="en-US">
                <a:solidFill>
                  <a:srgbClr val="C00000"/>
                </a:solidFill>
              </a:rPr>
              <a:t>f</a:t>
            </a:r>
            <a:r>
              <a:rPr lang="en-US">
                <a:solidFill>
                  <a:srgbClr val="C00000"/>
                </a:solidFill>
              </a:rPr>
              <a:t> </a:t>
            </a:r>
            <a:endParaRPr>
              <a:solidFill>
                <a:srgbClr val="C00000"/>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6" name="Shape 696"/>
        <p:cNvGrpSpPr/>
        <p:nvPr/>
      </p:nvGrpSpPr>
      <p:grpSpPr>
        <a:xfrm>
          <a:off x="0" y="0"/>
          <a:ext cx="0" cy="0"/>
          <a:chOff x="0" y="0"/>
          <a:chExt cx="0" cy="0"/>
        </a:xfrm>
      </p:grpSpPr>
      <p:sp>
        <p:nvSpPr>
          <p:cNvPr id="697" name="Google Shape;697;p34"/>
          <p:cNvSpPr txBox="1"/>
          <p:nvPr>
            <p:ph type="title"/>
          </p:nvPr>
        </p:nvSpPr>
        <p:spPr>
          <a:xfrm>
            <a:off x="631926" y="559913"/>
            <a:ext cx="10893337" cy="964092"/>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accent1"/>
              </a:buClr>
              <a:buSzPts val="4200"/>
              <a:buFont typeface="Open Sans"/>
              <a:buNone/>
            </a:pPr>
            <a:r>
              <a:rPr lang="en-US"/>
              <a:t>Anti Aliasing Filter</a:t>
            </a:r>
            <a:endParaRPr/>
          </a:p>
        </p:txBody>
      </p:sp>
      <p:sp>
        <p:nvSpPr>
          <p:cNvPr id="698" name="Google Shape;698;p34"/>
          <p:cNvSpPr txBox="1"/>
          <p:nvPr>
            <p:ph idx="1" type="body"/>
          </p:nvPr>
        </p:nvSpPr>
        <p:spPr>
          <a:xfrm>
            <a:off x="1981200" y="1219200"/>
            <a:ext cx="8229600" cy="5517232"/>
          </a:xfrm>
          <a:prstGeom prst="rect">
            <a:avLst/>
          </a:prstGeom>
          <a:noFill/>
          <a:ln>
            <a:noFill/>
          </a:ln>
        </p:spPr>
        <p:txBody>
          <a:bodyPr anchorCtr="0" anchor="t" bIns="45700" lIns="91425" spcFirstLastPara="1" rIns="91425" wrap="square" tIns="45700">
            <a:normAutofit fontScale="77500" lnSpcReduction="20000"/>
          </a:bodyPr>
          <a:lstStyle/>
          <a:p>
            <a:pPr indent="-230712" lvl="0" marL="230712" rtl="0" algn="just">
              <a:spcBef>
                <a:spcPts val="0"/>
              </a:spcBef>
              <a:spcAft>
                <a:spcPts val="0"/>
              </a:spcAft>
              <a:buSzPct val="70000"/>
              <a:buChar char="•"/>
            </a:pPr>
            <a:r>
              <a:rPr lang="en-US"/>
              <a:t>A signal with no frequency component above a certain maximum frequency is known as a band-limited signal.</a:t>
            </a:r>
            <a:endParaRPr/>
          </a:p>
          <a:p>
            <a:pPr indent="-120476" lvl="0" marL="230712" rtl="0" algn="just">
              <a:spcBef>
                <a:spcPts val="764"/>
              </a:spcBef>
              <a:spcAft>
                <a:spcPts val="0"/>
              </a:spcAft>
              <a:buSzPct val="70000"/>
              <a:buNone/>
            </a:pPr>
            <a:r>
              <a:t/>
            </a:r>
            <a:endParaRPr/>
          </a:p>
          <a:p>
            <a:pPr indent="-230712" lvl="0" marL="230712" rtl="0" algn="just">
              <a:spcBef>
                <a:spcPts val="764"/>
              </a:spcBef>
              <a:spcAft>
                <a:spcPts val="0"/>
              </a:spcAft>
              <a:buSzPct val="70000"/>
              <a:buChar char="•"/>
            </a:pPr>
            <a:r>
              <a:rPr lang="en-US"/>
              <a:t> In our case we want to have a signal band-limited to ½ Fs.</a:t>
            </a:r>
            <a:endParaRPr/>
          </a:p>
          <a:p>
            <a:pPr indent="-120476" lvl="0" marL="230712" rtl="0" algn="just">
              <a:spcBef>
                <a:spcPts val="764"/>
              </a:spcBef>
              <a:spcAft>
                <a:spcPts val="0"/>
              </a:spcAft>
              <a:buSzPct val="70000"/>
              <a:buNone/>
            </a:pPr>
            <a:r>
              <a:t/>
            </a:r>
            <a:endParaRPr/>
          </a:p>
          <a:p>
            <a:pPr indent="-230712" lvl="0" marL="230712" rtl="0" algn="just">
              <a:spcBef>
                <a:spcPts val="764"/>
              </a:spcBef>
              <a:spcAft>
                <a:spcPts val="0"/>
              </a:spcAft>
              <a:buSzPct val="70000"/>
              <a:buChar char="•"/>
            </a:pPr>
            <a:r>
              <a:rPr lang="en-US"/>
              <a:t>Some times higher frequency components (both harmonics and noise) are added to the analog signal (practical signals are not band-limited).</a:t>
            </a:r>
            <a:endParaRPr/>
          </a:p>
          <a:p>
            <a:pPr indent="-120476" lvl="0" marL="230712" rtl="0" algn="just">
              <a:spcBef>
                <a:spcPts val="764"/>
              </a:spcBef>
              <a:spcAft>
                <a:spcPts val="0"/>
              </a:spcAft>
              <a:buSzPct val="70000"/>
              <a:buNone/>
            </a:pPr>
            <a:r>
              <a:t/>
            </a:r>
            <a:endParaRPr/>
          </a:p>
          <a:p>
            <a:pPr indent="-230712" lvl="0" marL="230712" rtl="0" algn="just">
              <a:spcBef>
                <a:spcPts val="764"/>
              </a:spcBef>
              <a:spcAft>
                <a:spcPts val="0"/>
              </a:spcAft>
              <a:buSzPct val="70000"/>
              <a:buChar char="•"/>
            </a:pPr>
            <a:r>
              <a:rPr lang="en-US"/>
              <a:t>In order to keep analog signal band-limited, we need a filter, usually a low pass that stops all frequencies above ½ Fs. </a:t>
            </a:r>
            <a:endParaRPr/>
          </a:p>
          <a:p>
            <a:pPr indent="-120476" lvl="0" marL="230712" rtl="0" algn="just">
              <a:spcBef>
                <a:spcPts val="764"/>
              </a:spcBef>
              <a:spcAft>
                <a:spcPts val="0"/>
              </a:spcAft>
              <a:buSzPct val="70000"/>
              <a:buNone/>
            </a:pPr>
            <a:r>
              <a:t/>
            </a:r>
            <a:endParaRPr/>
          </a:p>
          <a:p>
            <a:pPr indent="-230712" lvl="0" marL="230712" rtl="0" algn="just">
              <a:spcBef>
                <a:spcPts val="764"/>
              </a:spcBef>
              <a:spcAft>
                <a:spcPts val="0"/>
              </a:spcAft>
              <a:buSzPct val="70000"/>
              <a:buChar char="•"/>
            </a:pPr>
            <a:r>
              <a:rPr lang="en-US"/>
              <a:t>This is called an “</a:t>
            </a:r>
            <a:r>
              <a:rPr i="1" lang="en-US">
                <a:solidFill>
                  <a:srgbClr val="00B050"/>
                </a:solidFill>
              </a:rPr>
              <a:t>Anti-Aliasing</a:t>
            </a:r>
            <a:r>
              <a:rPr lang="en-US"/>
              <a:t>” filter.</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2" name="Shape 702"/>
        <p:cNvGrpSpPr/>
        <p:nvPr/>
      </p:nvGrpSpPr>
      <p:grpSpPr>
        <a:xfrm>
          <a:off x="0" y="0"/>
          <a:ext cx="0" cy="0"/>
          <a:chOff x="0" y="0"/>
          <a:chExt cx="0" cy="0"/>
        </a:xfrm>
      </p:grpSpPr>
      <p:sp>
        <p:nvSpPr>
          <p:cNvPr id="703" name="Google Shape;703;p35"/>
          <p:cNvSpPr txBox="1"/>
          <p:nvPr>
            <p:ph type="title"/>
          </p:nvPr>
        </p:nvSpPr>
        <p:spPr>
          <a:xfrm>
            <a:off x="631926" y="559913"/>
            <a:ext cx="10893337" cy="964092"/>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accent1"/>
              </a:buClr>
              <a:buSzPts val="4200"/>
              <a:buFont typeface="Open Sans"/>
              <a:buNone/>
            </a:pPr>
            <a:r>
              <a:rPr lang="en-US"/>
              <a:t>Anti Aliasing Filter</a:t>
            </a:r>
            <a:endParaRPr/>
          </a:p>
        </p:txBody>
      </p:sp>
      <p:sp>
        <p:nvSpPr>
          <p:cNvPr id="704" name="Google Shape;704;p35"/>
          <p:cNvSpPr txBox="1"/>
          <p:nvPr>
            <p:ph idx="1" type="body"/>
          </p:nvPr>
        </p:nvSpPr>
        <p:spPr>
          <a:xfrm>
            <a:off x="637792" y="1524000"/>
            <a:ext cx="10887473" cy="4648200"/>
          </a:xfrm>
          <a:prstGeom prst="rect">
            <a:avLst/>
          </a:prstGeom>
          <a:noFill/>
          <a:ln>
            <a:noFill/>
          </a:ln>
        </p:spPr>
        <p:txBody>
          <a:bodyPr anchorCtr="0" anchor="t" bIns="45700" lIns="91425" spcFirstLastPara="1" rIns="91425" wrap="square" tIns="45700">
            <a:normAutofit/>
          </a:bodyPr>
          <a:lstStyle/>
          <a:p>
            <a:pPr indent="-230712" lvl="0" marL="230712" rtl="0" algn="just">
              <a:spcBef>
                <a:spcPts val="0"/>
              </a:spcBef>
              <a:spcAft>
                <a:spcPts val="0"/>
              </a:spcAft>
              <a:buSzPts val="2240"/>
              <a:buChar char="•"/>
            </a:pPr>
            <a:r>
              <a:rPr lang="en-US"/>
              <a:t>Anti-aliasing filters are analog filters.</a:t>
            </a:r>
            <a:endParaRPr/>
          </a:p>
          <a:p>
            <a:pPr indent="-88472" lvl="0" marL="230712" rtl="0" algn="just">
              <a:spcBef>
                <a:spcPts val="764"/>
              </a:spcBef>
              <a:spcAft>
                <a:spcPts val="0"/>
              </a:spcAft>
              <a:buSzPts val="2240"/>
              <a:buNone/>
            </a:pPr>
            <a:r>
              <a:t/>
            </a:r>
            <a:endParaRPr/>
          </a:p>
          <a:p>
            <a:pPr indent="-230712" lvl="0" marL="230712" rtl="0" algn="just">
              <a:spcBef>
                <a:spcPts val="764"/>
              </a:spcBef>
              <a:spcAft>
                <a:spcPts val="0"/>
              </a:spcAft>
              <a:buSzPts val="2240"/>
              <a:buChar char="•"/>
            </a:pPr>
            <a:r>
              <a:rPr lang="en-US"/>
              <a:t>They process the signal before it is sampled. </a:t>
            </a:r>
            <a:endParaRPr/>
          </a:p>
          <a:p>
            <a:pPr indent="-88472" lvl="0" marL="230712" rtl="0" algn="just">
              <a:spcBef>
                <a:spcPts val="764"/>
              </a:spcBef>
              <a:spcAft>
                <a:spcPts val="0"/>
              </a:spcAft>
              <a:buSzPts val="2240"/>
              <a:buNone/>
            </a:pPr>
            <a:r>
              <a:t/>
            </a:r>
            <a:endParaRPr/>
          </a:p>
          <a:p>
            <a:pPr indent="-230712" lvl="0" marL="230712" rtl="0" algn="just">
              <a:spcBef>
                <a:spcPts val="764"/>
              </a:spcBef>
              <a:spcAft>
                <a:spcPts val="0"/>
              </a:spcAft>
              <a:buSzPts val="2240"/>
              <a:buChar char="•"/>
            </a:pPr>
            <a:r>
              <a:rPr lang="en-US"/>
              <a:t>In most cases, they are also low-pass filters unless band-pass sampling techniques are used.</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8" name="Shape 708"/>
        <p:cNvGrpSpPr/>
        <p:nvPr/>
      </p:nvGrpSpPr>
      <p:grpSpPr>
        <a:xfrm>
          <a:off x="0" y="0"/>
          <a:ext cx="0" cy="0"/>
          <a:chOff x="0" y="0"/>
          <a:chExt cx="0" cy="0"/>
        </a:xfrm>
      </p:grpSpPr>
      <p:sp>
        <p:nvSpPr>
          <p:cNvPr id="709" name="Google Shape;709;p36"/>
          <p:cNvSpPr txBox="1"/>
          <p:nvPr>
            <p:ph type="title"/>
          </p:nvPr>
        </p:nvSpPr>
        <p:spPr>
          <a:xfrm>
            <a:off x="631926" y="559913"/>
            <a:ext cx="10893337" cy="964092"/>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accent1"/>
              </a:buClr>
              <a:buSzPts val="4200"/>
              <a:buFont typeface="Open Sans"/>
              <a:buNone/>
            </a:pPr>
            <a:r>
              <a:rPr lang="en-US"/>
              <a:t>Under Sampling</a:t>
            </a:r>
            <a:endParaRPr/>
          </a:p>
        </p:txBody>
      </p:sp>
      <p:sp>
        <p:nvSpPr>
          <p:cNvPr id="710" name="Google Shape;710;p36"/>
          <p:cNvSpPr txBox="1"/>
          <p:nvPr>
            <p:ph idx="1" type="body"/>
          </p:nvPr>
        </p:nvSpPr>
        <p:spPr>
          <a:xfrm>
            <a:off x="1752600" y="1371600"/>
            <a:ext cx="8458200" cy="5257800"/>
          </a:xfrm>
          <a:prstGeom prst="rect">
            <a:avLst/>
          </a:prstGeom>
          <a:noFill/>
          <a:ln>
            <a:noFill/>
          </a:ln>
        </p:spPr>
        <p:txBody>
          <a:bodyPr anchorCtr="0" anchor="t" bIns="45700" lIns="91425" spcFirstLastPara="1" rIns="91425" wrap="square" tIns="45700">
            <a:normAutofit/>
          </a:bodyPr>
          <a:lstStyle/>
          <a:p>
            <a:pPr indent="-230712" lvl="0" marL="230712" rtl="0" algn="just">
              <a:spcBef>
                <a:spcPts val="0"/>
              </a:spcBef>
              <a:spcAft>
                <a:spcPts val="0"/>
              </a:spcAft>
              <a:buSzPts val="2240"/>
              <a:buChar char="•"/>
            </a:pPr>
            <a:r>
              <a:rPr lang="en-US"/>
              <a:t>If the sampling rate is lower than the required Nyquist rate, that is f</a:t>
            </a:r>
            <a:r>
              <a:rPr baseline="-25000" lang="en-US"/>
              <a:t>S</a:t>
            </a:r>
            <a:r>
              <a:rPr lang="en-US"/>
              <a:t> &lt; 2W, it is called </a:t>
            </a:r>
            <a:r>
              <a:rPr b="1" i="1" lang="en-US">
                <a:solidFill>
                  <a:srgbClr val="C00000"/>
                </a:solidFill>
              </a:rPr>
              <a:t>under sampling</a:t>
            </a:r>
            <a:r>
              <a:rPr lang="en-US"/>
              <a:t>. </a:t>
            </a:r>
            <a:endParaRPr/>
          </a:p>
          <a:p>
            <a:pPr indent="-88472" lvl="0" marL="230712" rtl="0" algn="just">
              <a:spcBef>
                <a:spcPts val="764"/>
              </a:spcBef>
              <a:spcAft>
                <a:spcPts val="0"/>
              </a:spcAft>
              <a:buSzPts val="2240"/>
              <a:buNone/>
            </a:pPr>
            <a:r>
              <a:t/>
            </a:r>
            <a:endParaRPr/>
          </a:p>
          <a:p>
            <a:pPr indent="-230712" lvl="0" marL="230712" rtl="0" algn="just">
              <a:spcBef>
                <a:spcPts val="764"/>
              </a:spcBef>
              <a:spcAft>
                <a:spcPts val="0"/>
              </a:spcAft>
              <a:buSzPts val="2240"/>
              <a:buChar char="•"/>
            </a:pPr>
            <a:r>
              <a:rPr lang="en-US"/>
              <a:t>In under sampling images of high frequency signals erroneously appear in the baseband (or Nyquist range) due to aliasing.</a:t>
            </a:r>
            <a:endParaRPr/>
          </a:p>
          <a:p>
            <a:pPr indent="-230712" lvl="0" marL="230712" rtl="0" algn="just">
              <a:spcBef>
                <a:spcPts val="764"/>
              </a:spcBef>
              <a:spcAft>
                <a:spcPts val="0"/>
              </a:spcAft>
              <a:buSzPts val="2240"/>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4" name="Shape 714"/>
        <p:cNvGrpSpPr/>
        <p:nvPr/>
      </p:nvGrpSpPr>
      <p:grpSpPr>
        <a:xfrm>
          <a:off x="0" y="0"/>
          <a:ext cx="0" cy="0"/>
          <a:chOff x="0" y="0"/>
          <a:chExt cx="0" cy="0"/>
        </a:xfrm>
      </p:grpSpPr>
      <p:sp>
        <p:nvSpPr>
          <p:cNvPr id="715" name="Google Shape;715;p37"/>
          <p:cNvSpPr txBox="1"/>
          <p:nvPr>
            <p:ph type="title"/>
          </p:nvPr>
        </p:nvSpPr>
        <p:spPr>
          <a:xfrm>
            <a:off x="631926" y="559913"/>
            <a:ext cx="10893337" cy="964092"/>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accent1"/>
              </a:buClr>
              <a:buSzPts val="4200"/>
              <a:buFont typeface="Open Sans"/>
              <a:buNone/>
            </a:pPr>
            <a:r>
              <a:rPr lang="en-US"/>
              <a:t>Sampling of Band Limited Signals</a:t>
            </a:r>
            <a:endParaRPr/>
          </a:p>
        </p:txBody>
      </p:sp>
      <p:sp>
        <p:nvSpPr>
          <p:cNvPr id="716" name="Google Shape;716;p37"/>
          <p:cNvSpPr txBox="1"/>
          <p:nvPr>
            <p:ph idx="1" type="body"/>
          </p:nvPr>
        </p:nvSpPr>
        <p:spPr>
          <a:xfrm>
            <a:off x="1752600" y="1371600"/>
            <a:ext cx="8458200" cy="5257800"/>
          </a:xfrm>
          <a:prstGeom prst="rect">
            <a:avLst/>
          </a:prstGeom>
          <a:noFill/>
          <a:ln>
            <a:noFill/>
          </a:ln>
        </p:spPr>
        <p:txBody>
          <a:bodyPr anchorCtr="0" anchor="t" bIns="45700" lIns="91425" spcFirstLastPara="1" rIns="91425" wrap="square" tIns="45700">
            <a:normAutofit/>
          </a:bodyPr>
          <a:lstStyle/>
          <a:p>
            <a:pPr indent="3175" lvl="0" marL="230712" rtl="0" algn="just">
              <a:spcBef>
                <a:spcPts val="0"/>
              </a:spcBef>
              <a:spcAft>
                <a:spcPts val="0"/>
              </a:spcAft>
              <a:buSzPts val="2240"/>
              <a:buNone/>
            </a:pPr>
            <a:r>
              <a:rPr lang="en-US"/>
              <a:t>Signals whose frequencies are restricted to a narrow band of high frequencies can be sampled at a rate similar to twice the Bandwidth (BW) instead of twice the maximum frequency.</a:t>
            </a:r>
            <a:endParaRPr/>
          </a:p>
          <a:p>
            <a:pPr indent="-230712" lvl="0" marL="230712" rtl="0" algn="just">
              <a:spcBef>
                <a:spcPts val="764"/>
              </a:spcBef>
              <a:spcAft>
                <a:spcPts val="0"/>
              </a:spcAft>
              <a:buSzPts val="2240"/>
              <a:buNone/>
            </a:pPr>
            <a:r>
              <a:t/>
            </a:r>
            <a:endParaRPr/>
          </a:p>
          <a:p>
            <a:pPr indent="-230712" lvl="0" marL="230712" rtl="0" algn="ctr">
              <a:spcBef>
                <a:spcPts val="764"/>
              </a:spcBef>
              <a:spcAft>
                <a:spcPts val="0"/>
              </a:spcAft>
              <a:buSzPts val="2240"/>
              <a:buNone/>
            </a:pPr>
            <a:r>
              <a:rPr b="1" lang="en-US">
                <a:solidFill>
                  <a:srgbClr val="0070C0"/>
                </a:solidFill>
              </a:rPr>
              <a:t>Fs ≥ BW</a:t>
            </a:r>
            <a:endParaRPr b="1">
              <a:solidFill>
                <a:srgbClr val="0070C0"/>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0" name="Shape 720"/>
        <p:cNvGrpSpPr/>
        <p:nvPr/>
      </p:nvGrpSpPr>
      <p:grpSpPr>
        <a:xfrm>
          <a:off x="0" y="0"/>
          <a:ext cx="0" cy="0"/>
          <a:chOff x="0" y="0"/>
          <a:chExt cx="0" cy="0"/>
        </a:xfrm>
      </p:grpSpPr>
      <p:sp>
        <p:nvSpPr>
          <p:cNvPr id="721" name="Google Shape;721;p38"/>
          <p:cNvSpPr txBox="1"/>
          <p:nvPr>
            <p:ph type="title"/>
          </p:nvPr>
        </p:nvSpPr>
        <p:spPr>
          <a:xfrm>
            <a:off x="631926" y="559913"/>
            <a:ext cx="10893337" cy="964092"/>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accent1"/>
              </a:buClr>
              <a:buSzPts val="4200"/>
              <a:buFont typeface="Open Sans"/>
              <a:buNone/>
            </a:pPr>
            <a:r>
              <a:rPr lang="en-US"/>
              <a:t>Sampling of Band Limited Signals</a:t>
            </a:r>
            <a:endParaRPr/>
          </a:p>
        </p:txBody>
      </p:sp>
      <p:sp>
        <p:nvSpPr>
          <p:cNvPr id="722" name="Google Shape;722;p38"/>
          <p:cNvSpPr txBox="1"/>
          <p:nvPr>
            <p:ph idx="1" type="body"/>
          </p:nvPr>
        </p:nvSpPr>
        <p:spPr>
          <a:xfrm>
            <a:off x="1752600" y="1143001"/>
            <a:ext cx="8458200" cy="4785395"/>
          </a:xfrm>
          <a:prstGeom prst="rect">
            <a:avLst/>
          </a:prstGeom>
          <a:noFill/>
          <a:ln>
            <a:noFill/>
          </a:ln>
        </p:spPr>
        <p:txBody>
          <a:bodyPr anchorCtr="0" anchor="t" bIns="45700" lIns="91425" spcFirstLastPara="1" rIns="91425" wrap="square" tIns="45700">
            <a:normAutofit fontScale="92500" lnSpcReduction="20000"/>
          </a:bodyPr>
          <a:lstStyle/>
          <a:p>
            <a:pPr indent="-230712" lvl="0" marL="230712" rtl="0" algn="just">
              <a:spcBef>
                <a:spcPts val="0"/>
              </a:spcBef>
              <a:spcAft>
                <a:spcPts val="0"/>
              </a:spcAft>
              <a:buSzPct val="70000"/>
              <a:buChar char="•"/>
            </a:pPr>
            <a:r>
              <a:rPr lang="en-US"/>
              <a:t>While this under-sampling is normally avoided, it can be exploited. </a:t>
            </a:r>
            <a:endParaRPr/>
          </a:p>
          <a:p>
            <a:pPr indent="-230712" lvl="0" marL="230712" rtl="0" algn="just">
              <a:spcBef>
                <a:spcPts val="764"/>
              </a:spcBef>
              <a:spcAft>
                <a:spcPts val="0"/>
              </a:spcAft>
              <a:buSzPct val="70000"/>
              <a:buChar char="•"/>
            </a:pPr>
            <a:r>
              <a:rPr lang="en-US"/>
              <a:t>For example, in the case of band limited signals all of the important signal characteristics can be deduced from the copy of the spectrum that appears in the baseband through sampling. </a:t>
            </a:r>
            <a:endParaRPr/>
          </a:p>
          <a:p>
            <a:pPr indent="-230712" lvl="0" marL="230712" rtl="0" algn="just">
              <a:spcBef>
                <a:spcPts val="764"/>
              </a:spcBef>
              <a:spcAft>
                <a:spcPts val="0"/>
              </a:spcAft>
              <a:buSzPct val="70000"/>
              <a:buChar char="•"/>
            </a:pPr>
            <a:r>
              <a:rPr lang="en-US"/>
              <a:t>Depending on the relationship between the signal frequencies and the sampling rate, spectral inversion may cause the shape of the spectrum in the baseband to be inverted from the true spectrum of the signal.</a:t>
            </a:r>
            <a:endParaRPr/>
          </a:p>
        </p:txBody>
      </p:sp>
      <p:pic>
        <p:nvPicPr>
          <p:cNvPr descr="C:\Users\home\Desktop\fundatamentals_of_DSP\Site Files\Chapters\CH2SUMM\ch2fig6.jpg" id="723" name="Google Shape;723;p38"/>
          <p:cNvPicPr preferRelativeResize="0"/>
          <p:nvPr/>
        </p:nvPicPr>
        <p:blipFill rotWithShape="1">
          <a:blip r:embed="rId3">
            <a:alphaModFix/>
          </a:blip>
          <a:srcRect b="0" l="0" r="0" t="0"/>
          <a:stretch/>
        </p:blipFill>
        <p:spPr>
          <a:xfrm>
            <a:off x="3657600" y="4953000"/>
            <a:ext cx="5528684" cy="18288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7" name="Shape 727"/>
        <p:cNvGrpSpPr/>
        <p:nvPr/>
      </p:nvGrpSpPr>
      <p:grpSpPr>
        <a:xfrm>
          <a:off x="0" y="0"/>
          <a:ext cx="0" cy="0"/>
          <a:chOff x="0" y="0"/>
          <a:chExt cx="0" cy="0"/>
        </a:xfrm>
      </p:grpSpPr>
      <p:sp>
        <p:nvSpPr>
          <p:cNvPr id="728" name="Google Shape;728;p39"/>
          <p:cNvSpPr txBox="1"/>
          <p:nvPr>
            <p:ph type="title"/>
          </p:nvPr>
        </p:nvSpPr>
        <p:spPr>
          <a:xfrm>
            <a:off x="631926" y="559913"/>
            <a:ext cx="10893337" cy="964092"/>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accent1"/>
              </a:buClr>
              <a:buSzPts val="4200"/>
              <a:buFont typeface="Open Sans"/>
              <a:buNone/>
            </a:pPr>
            <a:r>
              <a:rPr lang="en-US"/>
              <a:t>Sampling of Band Limited Signals</a:t>
            </a:r>
            <a:endParaRPr/>
          </a:p>
        </p:txBody>
      </p:sp>
      <p:grpSp>
        <p:nvGrpSpPr>
          <p:cNvPr id="729" name="Google Shape;729;p39"/>
          <p:cNvGrpSpPr/>
          <p:nvPr/>
        </p:nvGrpSpPr>
        <p:grpSpPr>
          <a:xfrm>
            <a:off x="4233864" y="1219201"/>
            <a:ext cx="6281737" cy="5400675"/>
            <a:chOff x="1681163" y="1371600"/>
            <a:chExt cx="6281737" cy="5400675"/>
          </a:xfrm>
        </p:grpSpPr>
        <p:pic>
          <p:nvPicPr>
            <p:cNvPr id="730" name="Google Shape;730;p39"/>
            <p:cNvPicPr preferRelativeResize="0"/>
            <p:nvPr/>
          </p:nvPicPr>
          <p:blipFill rotWithShape="1">
            <a:blip r:embed="rId3">
              <a:alphaModFix/>
            </a:blip>
            <a:srcRect b="16981" l="0" r="0" t="0"/>
            <a:stretch/>
          </p:blipFill>
          <p:spPr>
            <a:xfrm>
              <a:off x="1681163" y="1371600"/>
              <a:ext cx="5781675" cy="1676400"/>
            </a:xfrm>
            <a:prstGeom prst="rect">
              <a:avLst/>
            </a:prstGeom>
            <a:noFill/>
            <a:ln>
              <a:noFill/>
            </a:ln>
          </p:spPr>
        </p:pic>
        <p:pic>
          <p:nvPicPr>
            <p:cNvPr id="731" name="Google Shape;731;p39"/>
            <p:cNvPicPr preferRelativeResize="0"/>
            <p:nvPr/>
          </p:nvPicPr>
          <p:blipFill rotWithShape="1">
            <a:blip r:embed="rId4">
              <a:alphaModFix/>
            </a:blip>
            <a:srcRect b="15982" l="0" r="0" t="0"/>
            <a:stretch/>
          </p:blipFill>
          <p:spPr>
            <a:xfrm>
              <a:off x="1733550" y="3276600"/>
              <a:ext cx="5734050" cy="1752600"/>
            </a:xfrm>
            <a:prstGeom prst="rect">
              <a:avLst/>
            </a:prstGeom>
            <a:noFill/>
            <a:ln>
              <a:noFill/>
            </a:ln>
          </p:spPr>
        </p:pic>
        <p:pic>
          <p:nvPicPr>
            <p:cNvPr id="732" name="Google Shape;732;p39"/>
            <p:cNvPicPr preferRelativeResize="0"/>
            <p:nvPr/>
          </p:nvPicPr>
          <p:blipFill rotWithShape="1">
            <a:blip r:embed="rId5">
              <a:alphaModFix/>
            </a:blip>
            <a:srcRect b="18604" l="0" r="0" t="0"/>
            <a:stretch/>
          </p:blipFill>
          <p:spPr>
            <a:xfrm>
              <a:off x="1724025" y="5105400"/>
              <a:ext cx="5972175" cy="1666875"/>
            </a:xfrm>
            <a:prstGeom prst="rect">
              <a:avLst/>
            </a:prstGeom>
            <a:noFill/>
            <a:ln>
              <a:noFill/>
            </a:ln>
          </p:spPr>
        </p:pic>
        <p:pic>
          <p:nvPicPr>
            <p:cNvPr id="733" name="Google Shape;733;p39"/>
            <p:cNvPicPr preferRelativeResize="0"/>
            <p:nvPr/>
          </p:nvPicPr>
          <p:blipFill rotWithShape="1">
            <a:blip r:embed="rId6">
              <a:alphaModFix/>
            </a:blip>
            <a:srcRect b="0" l="0" r="0" t="0"/>
            <a:stretch/>
          </p:blipFill>
          <p:spPr>
            <a:xfrm>
              <a:off x="6934200" y="5867400"/>
              <a:ext cx="1028700" cy="238125"/>
            </a:xfrm>
            <a:prstGeom prst="rect">
              <a:avLst/>
            </a:prstGeom>
            <a:noFill/>
            <a:ln>
              <a:noFill/>
            </a:ln>
          </p:spPr>
        </p:pic>
        <p:pic>
          <p:nvPicPr>
            <p:cNvPr id="734" name="Google Shape;734;p39"/>
            <p:cNvPicPr preferRelativeResize="0"/>
            <p:nvPr/>
          </p:nvPicPr>
          <p:blipFill rotWithShape="1">
            <a:blip r:embed="rId7">
              <a:alphaModFix/>
            </a:blip>
            <a:srcRect b="0" l="0" r="0" t="0"/>
            <a:stretch/>
          </p:blipFill>
          <p:spPr>
            <a:xfrm>
              <a:off x="6934200" y="4057650"/>
              <a:ext cx="1000125" cy="209550"/>
            </a:xfrm>
            <a:prstGeom prst="rect">
              <a:avLst/>
            </a:prstGeom>
            <a:noFill/>
            <a:ln>
              <a:noFill/>
            </a:ln>
          </p:spPr>
        </p:pic>
        <p:pic>
          <p:nvPicPr>
            <p:cNvPr id="735" name="Google Shape;735;p39"/>
            <p:cNvPicPr preferRelativeResize="0"/>
            <p:nvPr/>
          </p:nvPicPr>
          <p:blipFill rotWithShape="1">
            <a:blip r:embed="rId8">
              <a:alphaModFix/>
            </a:blip>
            <a:srcRect b="0" l="0" r="0" t="0"/>
            <a:stretch/>
          </p:blipFill>
          <p:spPr>
            <a:xfrm>
              <a:off x="6924675" y="2305050"/>
              <a:ext cx="923925" cy="209550"/>
            </a:xfrm>
            <a:prstGeom prst="rect">
              <a:avLst/>
            </a:prstGeom>
            <a:noFill/>
            <a:ln>
              <a:noFill/>
            </a:ln>
          </p:spPr>
        </p:pic>
      </p:grpSp>
      <p:sp>
        <p:nvSpPr>
          <p:cNvPr id="736" name="Google Shape;736;p39"/>
          <p:cNvSpPr txBox="1"/>
          <p:nvPr/>
        </p:nvSpPr>
        <p:spPr>
          <a:xfrm>
            <a:off x="1676401" y="2056686"/>
            <a:ext cx="3788217" cy="480131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00B050"/>
                </a:solidFill>
                <a:latin typeface="Open Sans"/>
                <a:ea typeface="Open Sans"/>
                <a:cs typeface="Open Sans"/>
                <a:sym typeface="Open Sans"/>
              </a:rPr>
              <a:t>Figure: </a:t>
            </a:r>
            <a:r>
              <a:rPr lang="en-US" sz="1800">
                <a:solidFill>
                  <a:schemeClr val="dk1"/>
                </a:solidFill>
                <a:latin typeface="Open Sans"/>
                <a:ea typeface="Open Sans"/>
                <a:cs typeface="Open Sans"/>
                <a:sym typeface="Open Sans"/>
              </a:rPr>
              <a:t>Signal recovered </a:t>
            </a:r>
            <a:endParaRPr/>
          </a:p>
          <a:p>
            <a:pPr indent="0" lvl="0" marL="0" marR="0" rtl="0" algn="l">
              <a:spcBef>
                <a:spcPts val="0"/>
              </a:spcBef>
              <a:spcAft>
                <a:spcPts val="0"/>
              </a:spcAft>
              <a:buNone/>
            </a:pPr>
            <a:r>
              <a:rPr lang="en-US" sz="1800">
                <a:solidFill>
                  <a:schemeClr val="dk1"/>
                </a:solidFill>
                <a:latin typeface="Open Sans"/>
                <a:ea typeface="Open Sans"/>
                <a:cs typeface="Open Sans"/>
                <a:sym typeface="Open Sans"/>
              </a:rPr>
              <a:t>From Nyquist range are </a:t>
            </a:r>
            <a:endParaRPr/>
          </a:p>
          <a:p>
            <a:pPr indent="0" lvl="0" marL="0" marR="0" rtl="0" algn="l">
              <a:spcBef>
                <a:spcPts val="0"/>
              </a:spcBef>
              <a:spcAft>
                <a:spcPts val="0"/>
              </a:spcAft>
              <a:buNone/>
            </a:pPr>
            <a:r>
              <a:rPr lang="en-US" sz="1800">
                <a:solidFill>
                  <a:schemeClr val="dk1"/>
                </a:solidFill>
                <a:latin typeface="Open Sans"/>
                <a:ea typeface="Open Sans"/>
                <a:cs typeface="Open Sans"/>
                <a:sym typeface="Open Sans"/>
              </a:rPr>
              <a:t>Base band versions of the </a:t>
            </a:r>
            <a:endParaRPr/>
          </a:p>
          <a:p>
            <a:pPr indent="0" lvl="0" marL="0" marR="0" rtl="0" algn="l">
              <a:spcBef>
                <a:spcPts val="0"/>
              </a:spcBef>
              <a:spcAft>
                <a:spcPts val="0"/>
              </a:spcAft>
              <a:buNone/>
            </a:pPr>
            <a:r>
              <a:rPr lang="en-US" sz="1800">
                <a:solidFill>
                  <a:schemeClr val="dk1"/>
                </a:solidFill>
                <a:latin typeface="Open Sans"/>
                <a:ea typeface="Open Sans"/>
                <a:cs typeface="Open Sans"/>
                <a:sym typeface="Open Sans"/>
              </a:rPr>
              <a:t>Original signal. Sampling rate is </a:t>
            </a:r>
            <a:endParaRPr/>
          </a:p>
          <a:p>
            <a:pPr indent="0" lvl="0" marL="0" marR="0" rtl="0" algn="l">
              <a:spcBef>
                <a:spcPts val="0"/>
              </a:spcBef>
              <a:spcAft>
                <a:spcPts val="0"/>
              </a:spcAft>
              <a:buNone/>
            </a:pPr>
            <a:r>
              <a:rPr lang="en-US" sz="1800">
                <a:solidFill>
                  <a:schemeClr val="dk1"/>
                </a:solidFill>
                <a:latin typeface="Open Sans"/>
                <a:ea typeface="Open Sans"/>
                <a:cs typeface="Open Sans"/>
                <a:sym typeface="Open Sans"/>
              </a:rPr>
              <a:t>Important to make sure no aliasing </a:t>
            </a:r>
            <a:endParaRPr/>
          </a:p>
          <a:p>
            <a:pPr indent="0" lvl="0" marL="0" marR="0" rtl="0" algn="l">
              <a:spcBef>
                <a:spcPts val="0"/>
              </a:spcBef>
              <a:spcAft>
                <a:spcPts val="0"/>
              </a:spcAft>
              <a:buNone/>
            </a:pPr>
            <a:r>
              <a:rPr lang="en-US" sz="1800">
                <a:solidFill>
                  <a:schemeClr val="dk1"/>
                </a:solidFill>
                <a:latin typeface="Open Sans"/>
                <a:ea typeface="Open Sans"/>
                <a:cs typeface="Open Sans"/>
                <a:sym typeface="Open Sans"/>
              </a:rPr>
              <a:t>and spectral inversion occurs.</a:t>
            </a:r>
            <a:endParaRPr/>
          </a:p>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a:p>
            <a:pPr indent="-342900" lvl="0" marL="342900" marR="0" rtl="0" algn="l">
              <a:spcBef>
                <a:spcPts val="0"/>
              </a:spcBef>
              <a:spcAft>
                <a:spcPts val="0"/>
              </a:spcAft>
              <a:buClr>
                <a:srgbClr val="0070C0"/>
              </a:buClr>
              <a:buSzPts val="1800"/>
              <a:buFont typeface="Open Sans"/>
              <a:buAutoNum type="alphaLcParenBoth"/>
            </a:pPr>
            <a:r>
              <a:rPr lang="en-US" sz="1800">
                <a:solidFill>
                  <a:srgbClr val="0070C0"/>
                </a:solidFill>
                <a:latin typeface="Open Sans"/>
                <a:ea typeface="Open Sans"/>
                <a:cs typeface="Open Sans"/>
                <a:sym typeface="Open Sans"/>
              </a:rPr>
              <a:t>Fs = 80 kHz</a:t>
            </a:r>
            <a:r>
              <a:rPr lang="en-US" sz="1800">
                <a:solidFill>
                  <a:schemeClr val="dk1"/>
                </a:solidFill>
                <a:latin typeface="Open Sans"/>
                <a:ea typeface="Open Sans"/>
                <a:cs typeface="Open Sans"/>
                <a:sym typeface="Open Sans"/>
              </a:rPr>
              <a:t>, signal spectrum </a:t>
            </a:r>
            <a:endParaRPr/>
          </a:p>
          <a:p>
            <a:pPr indent="-342900" lvl="0" marL="342900" marR="0" rtl="0" algn="l">
              <a:spcBef>
                <a:spcPts val="0"/>
              </a:spcBef>
              <a:spcAft>
                <a:spcPts val="0"/>
              </a:spcAft>
              <a:buNone/>
            </a:pPr>
            <a:r>
              <a:rPr lang="en-US" sz="1800">
                <a:solidFill>
                  <a:schemeClr val="dk1"/>
                </a:solidFill>
                <a:latin typeface="Open Sans"/>
                <a:ea typeface="Open Sans"/>
                <a:cs typeface="Open Sans"/>
                <a:sym typeface="Open Sans"/>
              </a:rPr>
              <a:t>is Inverted in the baseband.</a:t>
            </a:r>
            <a:endParaRPr/>
          </a:p>
          <a:p>
            <a:pPr indent="-342900" lvl="0" marL="342900" marR="0" rtl="0" algn="l">
              <a:spcBef>
                <a:spcPts val="0"/>
              </a:spcBef>
              <a:spcAft>
                <a:spcPts val="0"/>
              </a:spcAft>
              <a:buNone/>
            </a:pPr>
            <a:r>
              <a:t/>
            </a:r>
            <a:endParaRPr sz="1800">
              <a:solidFill>
                <a:schemeClr val="dk1"/>
              </a:solidFill>
              <a:latin typeface="Open Sans"/>
              <a:ea typeface="Open Sans"/>
              <a:cs typeface="Open Sans"/>
              <a:sym typeface="Open Sans"/>
            </a:endParaRPr>
          </a:p>
          <a:p>
            <a:pPr indent="-342900" lvl="0" marL="342900" marR="0" rtl="0" algn="l">
              <a:spcBef>
                <a:spcPts val="0"/>
              </a:spcBef>
              <a:spcAft>
                <a:spcPts val="0"/>
              </a:spcAft>
              <a:buNone/>
            </a:pPr>
            <a:r>
              <a:rPr lang="en-US" sz="1800">
                <a:solidFill>
                  <a:schemeClr val="dk1"/>
                </a:solidFill>
                <a:latin typeface="Open Sans"/>
                <a:ea typeface="Open Sans"/>
                <a:cs typeface="Open Sans"/>
                <a:sym typeface="Open Sans"/>
              </a:rPr>
              <a:t>(b) Fs</a:t>
            </a:r>
            <a:r>
              <a:rPr lang="en-US" sz="1800">
                <a:solidFill>
                  <a:srgbClr val="0070C0"/>
                </a:solidFill>
                <a:latin typeface="Open Sans"/>
                <a:ea typeface="Open Sans"/>
                <a:cs typeface="Open Sans"/>
                <a:sym typeface="Open Sans"/>
              </a:rPr>
              <a:t> = 100 kHz</a:t>
            </a:r>
            <a:r>
              <a:rPr lang="en-US" sz="1800">
                <a:solidFill>
                  <a:schemeClr val="dk1"/>
                </a:solidFill>
                <a:latin typeface="Open Sans"/>
                <a:ea typeface="Open Sans"/>
                <a:cs typeface="Open Sans"/>
                <a:sym typeface="Open Sans"/>
              </a:rPr>
              <a:t>, the lowest </a:t>
            </a:r>
            <a:endParaRPr/>
          </a:p>
          <a:p>
            <a:pPr indent="-342900" lvl="0" marL="342900" marR="0" rtl="0" algn="l">
              <a:spcBef>
                <a:spcPts val="0"/>
              </a:spcBef>
              <a:spcAft>
                <a:spcPts val="0"/>
              </a:spcAft>
              <a:buNone/>
            </a:pPr>
            <a:r>
              <a:rPr lang="en-US" sz="1800">
                <a:solidFill>
                  <a:schemeClr val="dk1"/>
                </a:solidFill>
                <a:latin typeface="Open Sans"/>
                <a:ea typeface="Open Sans"/>
                <a:cs typeface="Open Sans"/>
                <a:sym typeface="Open Sans"/>
              </a:rPr>
              <a:t>Frequencies In the signal alias </a:t>
            </a:r>
            <a:endParaRPr/>
          </a:p>
          <a:p>
            <a:pPr indent="-342900" lvl="0" marL="342900" marR="0" rtl="0" algn="l">
              <a:spcBef>
                <a:spcPts val="0"/>
              </a:spcBef>
              <a:spcAft>
                <a:spcPts val="0"/>
              </a:spcAft>
              <a:buNone/>
            </a:pPr>
            <a:r>
              <a:rPr lang="en-US" sz="1800">
                <a:solidFill>
                  <a:schemeClr val="dk1"/>
                </a:solidFill>
                <a:latin typeface="Open Sans"/>
                <a:ea typeface="Open Sans"/>
                <a:cs typeface="Open Sans"/>
                <a:sym typeface="Open Sans"/>
              </a:rPr>
              <a:t>to the highest frequencies.</a:t>
            </a:r>
            <a:endParaRPr/>
          </a:p>
          <a:p>
            <a:pPr indent="-342900" lvl="0" marL="342900" marR="0" rtl="0" algn="l">
              <a:spcBef>
                <a:spcPts val="0"/>
              </a:spcBef>
              <a:spcAft>
                <a:spcPts val="0"/>
              </a:spcAft>
              <a:buNone/>
            </a:pPr>
            <a:r>
              <a:t/>
            </a:r>
            <a:endParaRPr sz="1800">
              <a:solidFill>
                <a:schemeClr val="dk1"/>
              </a:solidFill>
              <a:latin typeface="Open Sans"/>
              <a:ea typeface="Open Sans"/>
              <a:cs typeface="Open Sans"/>
              <a:sym typeface="Open Sans"/>
            </a:endParaRPr>
          </a:p>
          <a:p>
            <a:pPr indent="-342900" lvl="0" marL="342900" marR="0" rtl="0" algn="l">
              <a:spcBef>
                <a:spcPts val="0"/>
              </a:spcBef>
              <a:spcAft>
                <a:spcPts val="0"/>
              </a:spcAft>
              <a:buNone/>
            </a:pPr>
            <a:r>
              <a:rPr lang="en-US" sz="1800">
                <a:solidFill>
                  <a:schemeClr val="dk1"/>
                </a:solidFill>
                <a:latin typeface="Open Sans"/>
                <a:ea typeface="Open Sans"/>
                <a:cs typeface="Open Sans"/>
                <a:sym typeface="Open Sans"/>
              </a:rPr>
              <a:t>(c) </a:t>
            </a:r>
            <a:r>
              <a:rPr lang="en-US" sz="1800">
                <a:solidFill>
                  <a:srgbClr val="0070C0"/>
                </a:solidFill>
                <a:latin typeface="Open Sans"/>
                <a:ea typeface="Open Sans"/>
                <a:cs typeface="Open Sans"/>
                <a:sym typeface="Open Sans"/>
              </a:rPr>
              <a:t>Fs = 120 kHz</a:t>
            </a:r>
            <a:r>
              <a:rPr lang="en-US" sz="1800">
                <a:solidFill>
                  <a:schemeClr val="dk1"/>
                </a:solidFill>
                <a:latin typeface="Open Sans"/>
                <a:ea typeface="Open Sans"/>
                <a:cs typeface="Open Sans"/>
                <a:sym typeface="Open Sans"/>
              </a:rPr>
              <a:t>, No spectral </a:t>
            </a:r>
            <a:endParaRPr/>
          </a:p>
          <a:p>
            <a:pPr indent="-342900" lvl="0" marL="342900" marR="0" rtl="0" algn="l">
              <a:spcBef>
                <a:spcPts val="0"/>
              </a:spcBef>
              <a:spcAft>
                <a:spcPts val="0"/>
              </a:spcAft>
              <a:buNone/>
            </a:pPr>
            <a:r>
              <a:rPr lang="en-US" sz="1800">
                <a:solidFill>
                  <a:schemeClr val="dk1"/>
                </a:solidFill>
                <a:latin typeface="Open Sans"/>
                <a:ea typeface="Open Sans"/>
                <a:cs typeface="Open Sans"/>
                <a:sym typeface="Open Sans"/>
              </a:rPr>
              <a:t>Inversion occurs.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4"/>
          <p:cNvSpPr txBox="1"/>
          <p:nvPr>
            <p:ph type="title"/>
          </p:nvPr>
        </p:nvSpPr>
        <p:spPr>
          <a:xfrm>
            <a:off x="631926" y="559913"/>
            <a:ext cx="10893337" cy="964092"/>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accent1"/>
              </a:buClr>
              <a:buSzPts val="4000"/>
              <a:buFont typeface="Arial"/>
              <a:buNone/>
            </a:pPr>
            <a:r>
              <a:rPr lang="en-US" sz="4000">
                <a:latin typeface="Arial"/>
                <a:ea typeface="Arial"/>
                <a:cs typeface="Arial"/>
                <a:sym typeface="Arial"/>
              </a:rPr>
              <a:t>Block Diagram of DSP </a:t>
            </a:r>
            <a:endParaRPr sz="4000">
              <a:latin typeface="Arial"/>
              <a:ea typeface="Arial"/>
              <a:cs typeface="Arial"/>
              <a:sym typeface="Arial"/>
            </a:endParaRPr>
          </a:p>
        </p:txBody>
      </p:sp>
      <p:pic>
        <p:nvPicPr>
          <p:cNvPr descr="Block diagram of a digital signal processing system (DSP)" id="494" name="Google Shape;494;p4"/>
          <p:cNvPicPr preferRelativeResize="0"/>
          <p:nvPr>
            <p:ph idx="1" type="body"/>
          </p:nvPr>
        </p:nvPicPr>
        <p:blipFill rotWithShape="1">
          <a:blip r:embed="rId3">
            <a:alphaModFix/>
          </a:blip>
          <a:srcRect b="0" l="0" r="0" t="0"/>
          <a:stretch/>
        </p:blipFill>
        <p:spPr>
          <a:xfrm>
            <a:off x="1008529" y="1689316"/>
            <a:ext cx="9309090" cy="4029559"/>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0" name="Shape 740"/>
        <p:cNvGrpSpPr/>
        <p:nvPr/>
      </p:nvGrpSpPr>
      <p:grpSpPr>
        <a:xfrm>
          <a:off x="0" y="0"/>
          <a:ext cx="0" cy="0"/>
          <a:chOff x="0" y="0"/>
          <a:chExt cx="0" cy="0"/>
        </a:xfrm>
      </p:grpSpPr>
      <p:sp>
        <p:nvSpPr>
          <p:cNvPr id="741" name="Google Shape;741;p40"/>
          <p:cNvSpPr txBox="1"/>
          <p:nvPr>
            <p:ph type="title"/>
          </p:nvPr>
        </p:nvSpPr>
        <p:spPr>
          <a:xfrm>
            <a:off x="631926" y="559913"/>
            <a:ext cx="10893337" cy="964092"/>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accent1"/>
              </a:buClr>
              <a:buSzPts val="4200"/>
              <a:buFont typeface="Open Sans"/>
              <a:buNone/>
            </a:pPr>
            <a:r>
              <a:rPr lang="en-US"/>
              <a:t>Over Sampling</a:t>
            </a:r>
            <a:endParaRPr/>
          </a:p>
        </p:txBody>
      </p:sp>
      <p:sp>
        <p:nvSpPr>
          <p:cNvPr id="742" name="Google Shape;742;p40"/>
          <p:cNvSpPr txBox="1"/>
          <p:nvPr>
            <p:ph idx="1" type="body"/>
          </p:nvPr>
        </p:nvSpPr>
        <p:spPr>
          <a:xfrm>
            <a:off x="637792" y="1524000"/>
            <a:ext cx="10887473" cy="4648200"/>
          </a:xfrm>
          <a:prstGeom prst="rect">
            <a:avLst/>
          </a:prstGeom>
          <a:noFill/>
          <a:ln>
            <a:noFill/>
          </a:ln>
        </p:spPr>
        <p:txBody>
          <a:bodyPr anchorCtr="0" anchor="t" bIns="45700" lIns="91425" spcFirstLastPara="1" rIns="91425" wrap="square" tIns="45700">
            <a:normAutofit/>
          </a:bodyPr>
          <a:lstStyle/>
          <a:p>
            <a:pPr indent="-230712" lvl="0" marL="230712" rtl="0" algn="just">
              <a:spcBef>
                <a:spcPts val="0"/>
              </a:spcBef>
              <a:spcAft>
                <a:spcPts val="0"/>
              </a:spcAft>
              <a:buSzPts val="2240"/>
              <a:buChar char="•"/>
            </a:pPr>
            <a:r>
              <a:rPr lang="en-US"/>
              <a:t>Oversampling is defined as sampling above the minimum Nyquist rate, that is</a:t>
            </a:r>
            <a:r>
              <a:rPr lang="en-US">
                <a:solidFill>
                  <a:srgbClr val="0070C0"/>
                </a:solidFill>
              </a:rPr>
              <a:t>, </a:t>
            </a:r>
            <a:r>
              <a:rPr b="1" i="1" lang="en-US">
                <a:solidFill>
                  <a:srgbClr val="0070C0"/>
                </a:solidFill>
              </a:rPr>
              <a:t>f</a:t>
            </a:r>
            <a:r>
              <a:rPr b="1" baseline="-25000" lang="en-US">
                <a:solidFill>
                  <a:srgbClr val="0070C0"/>
                </a:solidFill>
              </a:rPr>
              <a:t>S</a:t>
            </a:r>
            <a:r>
              <a:rPr b="1" i="1" lang="en-US">
                <a:solidFill>
                  <a:srgbClr val="0070C0"/>
                </a:solidFill>
              </a:rPr>
              <a:t> </a:t>
            </a:r>
            <a:r>
              <a:rPr lang="en-US">
                <a:solidFill>
                  <a:srgbClr val="0070C0"/>
                </a:solidFill>
              </a:rPr>
              <a:t>&gt; 2</a:t>
            </a:r>
            <a:r>
              <a:rPr b="1" i="1" lang="en-US">
                <a:solidFill>
                  <a:srgbClr val="0070C0"/>
                </a:solidFill>
              </a:rPr>
              <a:t>f</a:t>
            </a:r>
            <a:r>
              <a:rPr baseline="-25000" lang="en-US">
                <a:solidFill>
                  <a:srgbClr val="0070C0"/>
                </a:solidFill>
              </a:rPr>
              <a:t>max</a:t>
            </a:r>
            <a:r>
              <a:rPr lang="en-US"/>
              <a:t>. </a:t>
            </a:r>
            <a:endParaRPr/>
          </a:p>
          <a:p>
            <a:pPr indent="-88472" lvl="0" marL="230712" rtl="0" algn="just">
              <a:spcBef>
                <a:spcPts val="764"/>
              </a:spcBef>
              <a:spcAft>
                <a:spcPts val="0"/>
              </a:spcAft>
              <a:buSzPts val="2240"/>
              <a:buNone/>
            </a:pPr>
            <a:r>
              <a:t/>
            </a:r>
            <a:endParaRPr/>
          </a:p>
          <a:p>
            <a:pPr indent="-230712" lvl="0" marL="230712" rtl="0" algn="just">
              <a:spcBef>
                <a:spcPts val="764"/>
              </a:spcBef>
              <a:spcAft>
                <a:spcPts val="0"/>
              </a:spcAft>
              <a:buSzPts val="2240"/>
              <a:buChar char="•"/>
            </a:pPr>
            <a:r>
              <a:rPr lang="en-US"/>
              <a:t>Oversampling is useful because it creates space in the spectrum that can reduce the demands on the analog anti-aliasing filter. </a:t>
            </a:r>
            <a:endParaRPr/>
          </a:p>
          <a:p>
            <a:pPr indent="-88472" lvl="0" marL="230712" rtl="0" algn="l">
              <a:spcBef>
                <a:spcPts val="764"/>
              </a:spcBef>
              <a:spcAft>
                <a:spcPts val="0"/>
              </a:spcAft>
              <a:buSzPts val="2240"/>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6" name="Shape 746"/>
        <p:cNvGrpSpPr/>
        <p:nvPr/>
      </p:nvGrpSpPr>
      <p:grpSpPr>
        <a:xfrm>
          <a:off x="0" y="0"/>
          <a:ext cx="0" cy="0"/>
          <a:chOff x="0" y="0"/>
          <a:chExt cx="0" cy="0"/>
        </a:xfrm>
      </p:grpSpPr>
      <p:sp>
        <p:nvSpPr>
          <p:cNvPr id="747" name="Google Shape;747;p41"/>
          <p:cNvSpPr txBox="1"/>
          <p:nvPr>
            <p:ph type="title"/>
          </p:nvPr>
        </p:nvSpPr>
        <p:spPr>
          <a:xfrm>
            <a:off x="631926" y="559913"/>
            <a:ext cx="10893337" cy="964092"/>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accent1"/>
              </a:buClr>
              <a:buSzPts val="4200"/>
              <a:buFont typeface="Open Sans"/>
              <a:buNone/>
            </a:pPr>
            <a:r>
              <a:rPr lang="en-US"/>
              <a:t>Over Sampling</a:t>
            </a:r>
            <a:endParaRPr/>
          </a:p>
        </p:txBody>
      </p:sp>
      <p:sp>
        <p:nvSpPr>
          <p:cNvPr id="748" name="Google Shape;748;p41"/>
          <p:cNvSpPr txBox="1"/>
          <p:nvPr>
            <p:ph idx="1" type="body"/>
          </p:nvPr>
        </p:nvSpPr>
        <p:spPr>
          <a:xfrm>
            <a:off x="1676400" y="1219201"/>
            <a:ext cx="8839200" cy="4906963"/>
          </a:xfrm>
          <a:prstGeom prst="rect">
            <a:avLst/>
          </a:prstGeom>
          <a:noFill/>
          <a:ln>
            <a:noFill/>
          </a:ln>
        </p:spPr>
        <p:txBody>
          <a:bodyPr anchorCtr="0" anchor="t" bIns="45700" lIns="91425" spcFirstLastPara="1" rIns="91425" wrap="square" tIns="45700">
            <a:normAutofit/>
          </a:bodyPr>
          <a:lstStyle/>
          <a:p>
            <a:pPr indent="-230712" lvl="0" marL="230712" rtl="0" algn="l">
              <a:spcBef>
                <a:spcPts val="0"/>
              </a:spcBef>
              <a:spcAft>
                <a:spcPts val="0"/>
              </a:spcAft>
              <a:buSzPts val="1400"/>
              <a:buChar char="•"/>
            </a:pPr>
            <a:r>
              <a:rPr lang="en-US" sz="2000"/>
              <a:t>In the example below, 2x oversampling means that a low order analog filter is adequate to keep important signal information intact after sampling. </a:t>
            </a:r>
            <a:endParaRPr/>
          </a:p>
          <a:p>
            <a:pPr indent="-230712" lvl="0" marL="230712" rtl="0" algn="l">
              <a:spcBef>
                <a:spcPts val="764"/>
              </a:spcBef>
              <a:spcAft>
                <a:spcPts val="0"/>
              </a:spcAft>
              <a:buSzPts val="1400"/>
              <a:buChar char="•"/>
            </a:pPr>
            <a:r>
              <a:rPr lang="en-US" sz="2000"/>
              <a:t>After sampling, higher order digital filter can be used to extract the information.</a:t>
            </a:r>
            <a:endParaRPr/>
          </a:p>
          <a:p>
            <a:pPr indent="-141812" lvl="0" marL="230712" rtl="0" algn="l">
              <a:spcBef>
                <a:spcPts val="764"/>
              </a:spcBef>
              <a:spcAft>
                <a:spcPts val="0"/>
              </a:spcAft>
              <a:buSzPts val="1400"/>
              <a:buNone/>
            </a:pPr>
            <a:r>
              <a:t/>
            </a:r>
            <a:endParaRPr sz="2000"/>
          </a:p>
        </p:txBody>
      </p:sp>
      <p:pic>
        <p:nvPicPr>
          <p:cNvPr id="749" name="Google Shape;749;p41"/>
          <p:cNvPicPr preferRelativeResize="0"/>
          <p:nvPr/>
        </p:nvPicPr>
        <p:blipFill rotWithShape="1">
          <a:blip r:embed="rId3">
            <a:alphaModFix/>
          </a:blip>
          <a:srcRect b="0" l="0" r="0" t="0"/>
          <a:stretch/>
        </p:blipFill>
        <p:spPr>
          <a:xfrm>
            <a:off x="3124201" y="2495550"/>
            <a:ext cx="5972175" cy="2228850"/>
          </a:xfrm>
          <a:prstGeom prst="rect">
            <a:avLst/>
          </a:prstGeom>
          <a:noFill/>
          <a:ln>
            <a:noFill/>
          </a:ln>
        </p:spPr>
      </p:pic>
      <p:pic>
        <p:nvPicPr>
          <p:cNvPr id="750" name="Google Shape;750;p41"/>
          <p:cNvPicPr preferRelativeResize="0"/>
          <p:nvPr/>
        </p:nvPicPr>
        <p:blipFill rotWithShape="1">
          <a:blip r:embed="rId4">
            <a:alphaModFix/>
          </a:blip>
          <a:srcRect b="0" l="0" r="0" t="0"/>
          <a:stretch/>
        </p:blipFill>
        <p:spPr>
          <a:xfrm>
            <a:off x="3057525" y="4648200"/>
            <a:ext cx="6076950" cy="217170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4" name="Shape 754"/>
        <p:cNvGrpSpPr/>
        <p:nvPr/>
      </p:nvGrpSpPr>
      <p:grpSpPr>
        <a:xfrm>
          <a:off x="0" y="0"/>
          <a:ext cx="0" cy="0"/>
          <a:chOff x="0" y="0"/>
          <a:chExt cx="0" cy="0"/>
        </a:xfrm>
      </p:grpSpPr>
      <p:sp>
        <p:nvSpPr>
          <p:cNvPr id="755" name="Google Shape;755;p42"/>
          <p:cNvSpPr txBox="1"/>
          <p:nvPr>
            <p:ph type="title"/>
          </p:nvPr>
        </p:nvSpPr>
        <p:spPr>
          <a:xfrm>
            <a:off x="631926" y="559913"/>
            <a:ext cx="10893337" cy="964092"/>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accent1"/>
              </a:buClr>
              <a:buSzPts val="4200"/>
              <a:buFont typeface="Open Sans"/>
              <a:buNone/>
            </a:pPr>
            <a:r>
              <a:rPr lang="en-US"/>
              <a:t>Over Sampling</a:t>
            </a:r>
            <a:endParaRPr/>
          </a:p>
        </p:txBody>
      </p:sp>
      <p:sp>
        <p:nvSpPr>
          <p:cNvPr id="756" name="Google Shape;756;p42"/>
          <p:cNvSpPr txBox="1"/>
          <p:nvPr>
            <p:ph idx="1" type="body"/>
          </p:nvPr>
        </p:nvSpPr>
        <p:spPr>
          <a:xfrm>
            <a:off x="1752600" y="1143001"/>
            <a:ext cx="8458200" cy="4785395"/>
          </a:xfrm>
          <a:prstGeom prst="rect">
            <a:avLst/>
          </a:prstGeom>
          <a:noFill/>
          <a:ln>
            <a:noFill/>
          </a:ln>
        </p:spPr>
        <p:txBody>
          <a:bodyPr anchorCtr="0" anchor="t" bIns="45700" lIns="91425" spcFirstLastPara="1" rIns="91425" wrap="square" tIns="45700">
            <a:normAutofit fontScale="92500" lnSpcReduction="20000"/>
          </a:bodyPr>
          <a:lstStyle/>
          <a:p>
            <a:pPr indent="-230712" lvl="0" marL="230712" rtl="0" algn="just">
              <a:spcBef>
                <a:spcPts val="0"/>
              </a:spcBef>
              <a:spcAft>
                <a:spcPts val="0"/>
              </a:spcAft>
              <a:buSzPct val="70000"/>
              <a:buChar char="•"/>
            </a:pPr>
            <a:r>
              <a:rPr lang="en-US"/>
              <a:t>The ideal filter has a flat pass-band and the cut-off is very sharp, since the cut-off frequency of this filter is half of that of the sampling frequency, the resulting replicated spectrum of the sampled signal do not overlap each other. Thus no aliasing occurs.</a:t>
            </a:r>
            <a:endParaRPr/>
          </a:p>
          <a:p>
            <a:pPr indent="-230712" lvl="0" marL="230712" rtl="0" algn="just">
              <a:spcBef>
                <a:spcPts val="764"/>
              </a:spcBef>
              <a:spcAft>
                <a:spcPts val="0"/>
              </a:spcAft>
              <a:buSzPct val="70000"/>
              <a:buChar char="•"/>
            </a:pPr>
            <a:r>
              <a:rPr lang="en-US"/>
              <a:t>Practical low-pass filters cannot achieve the ideal characteristics.</a:t>
            </a:r>
            <a:endParaRPr/>
          </a:p>
          <a:p>
            <a:pPr indent="-230712" lvl="0" marL="230712" rtl="0" algn="just">
              <a:spcBef>
                <a:spcPts val="764"/>
              </a:spcBef>
              <a:spcAft>
                <a:spcPts val="0"/>
              </a:spcAft>
              <a:buSzPct val="70000"/>
              <a:buChar char="•"/>
            </a:pPr>
            <a:r>
              <a:rPr lang="en-US"/>
              <a:t>Firstly, this would mean that we have to sample the filtered signals at a rate that is higher than the Nyquist rate to compensate for the transition band of the filter</a:t>
            </a:r>
            <a:endParaRPr/>
          </a:p>
        </p:txBody>
      </p:sp>
      <p:pic>
        <p:nvPicPr>
          <p:cNvPr id="757" name="Google Shape;757;p42"/>
          <p:cNvPicPr preferRelativeResize="0"/>
          <p:nvPr/>
        </p:nvPicPr>
        <p:blipFill rotWithShape="1">
          <a:blip r:embed="rId3">
            <a:alphaModFix/>
          </a:blip>
          <a:srcRect b="0" l="0" r="0" t="0"/>
          <a:stretch/>
        </p:blipFill>
        <p:spPr>
          <a:xfrm>
            <a:off x="4194750" y="5253900"/>
            <a:ext cx="5212080" cy="1853462"/>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1" name="Shape 761"/>
        <p:cNvGrpSpPr/>
        <p:nvPr/>
      </p:nvGrpSpPr>
      <p:grpSpPr>
        <a:xfrm>
          <a:off x="0" y="0"/>
          <a:ext cx="0" cy="0"/>
          <a:chOff x="0" y="0"/>
          <a:chExt cx="0" cy="0"/>
        </a:xfrm>
      </p:grpSpPr>
      <p:sp>
        <p:nvSpPr>
          <p:cNvPr id="762" name="Google Shape;762;p43"/>
          <p:cNvSpPr txBox="1"/>
          <p:nvPr>
            <p:ph type="title"/>
          </p:nvPr>
        </p:nvSpPr>
        <p:spPr>
          <a:xfrm>
            <a:off x="631926" y="559913"/>
            <a:ext cx="10893337" cy="964092"/>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accent1"/>
              </a:buClr>
              <a:buSzPts val="4200"/>
              <a:buFont typeface="Open Sans"/>
              <a:buNone/>
            </a:pPr>
            <a:r>
              <a:rPr lang="en-US"/>
              <a:t>Spectra of Sampled signals</a:t>
            </a:r>
            <a:endParaRPr/>
          </a:p>
        </p:txBody>
      </p:sp>
      <p:pic>
        <p:nvPicPr>
          <p:cNvPr id="763" name="Google Shape;763;p43"/>
          <p:cNvPicPr preferRelativeResize="0"/>
          <p:nvPr/>
        </p:nvPicPr>
        <p:blipFill rotWithShape="1">
          <a:blip r:embed="rId3">
            <a:alphaModFix/>
          </a:blip>
          <a:srcRect b="0" l="0" r="0" t="0"/>
          <a:stretch/>
        </p:blipFill>
        <p:spPr>
          <a:xfrm>
            <a:off x="4191000" y="1219200"/>
            <a:ext cx="6383262" cy="5394960"/>
          </a:xfrm>
          <a:prstGeom prst="rect">
            <a:avLst/>
          </a:prstGeom>
          <a:noFill/>
          <a:ln>
            <a:noFill/>
          </a:ln>
        </p:spPr>
      </p:pic>
      <p:sp>
        <p:nvSpPr>
          <p:cNvPr id="764" name="Google Shape;764;p43"/>
          <p:cNvSpPr txBox="1"/>
          <p:nvPr/>
        </p:nvSpPr>
        <p:spPr>
          <a:xfrm>
            <a:off x="1651666" y="2762072"/>
            <a:ext cx="2890535"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00B050"/>
                </a:solidFill>
                <a:latin typeface="Open Sans"/>
                <a:ea typeface="Open Sans"/>
                <a:cs typeface="Open Sans"/>
                <a:sym typeface="Open Sans"/>
              </a:rPr>
              <a:t>Figure: </a:t>
            </a:r>
            <a:r>
              <a:rPr b="1" lang="en-US" sz="1800">
                <a:solidFill>
                  <a:srgbClr val="0070C0"/>
                </a:solidFill>
                <a:latin typeface="Open Sans"/>
                <a:ea typeface="Open Sans"/>
                <a:cs typeface="Open Sans"/>
                <a:sym typeface="Open Sans"/>
              </a:rPr>
              <a:t>Signal ‘s Spectra</a:t>
            </a:r>
            <a:endParaRPr/>
          </a:p>
          <a:p>
            <a:pPr indent="-400050" lvl="0" marL="400050" marR="0" rtl="0" algn="l">
              <a:spcBef>
                <a:spcPts val="0"/>
              </a:spcBef>
              <a:spcAft>
                <a:spcPts val="0"/>
              </a:spcAft>
              <a:buClr>
                <a:srgbClr val="0070C0"/>
              </a:buClr>
              <a:buSzPts val="1800"/>
              <a:buFont typeface="Open Sans"/>
              <a:buAutoNum type="romanLcParenBoth"/>
            </a:pPr>
            <a:r>
              <a:rPr b="1" lang="en-US" sz="1800">
                <a:solidFill>
                  <a:srgbClr val="0070C0"/>
                </a:solidFill>
                <a:latin typeface="Open Sans"/>
                <a:ea typeface="Open Sans"/>
                <a:cs typeface="Open Sans"/>
                <a:sym typeface="Open Sans"/>
              </a:rPr>
              <a:t>Over sampled </a:t>
            </a:r>
            <a:endParaRPr/>
          </a:p>
          <a:p>
            <a:pPr indent="-400050" lvl="0" marL="400050" marR="0" rtl="0" algn="l">
              <a:spcBef>
                <a:spcPts val="0"/>
              </a:spcBef>
              <a:spcAft>
                <a:spcPts val="0"/>
              </a:spcAft>
              <a:buClr>
                <a:srgbClr val="0070C0"/>
              </a:buClr>
              <a:buSzPts val="1800"/>
              <a:buFont typeface="Open Sans"/>
              <a:buAutoNum type="romanLcParenBoth"/>
            </a:pPr>
            <a:r>
              <a:rPr b="1" lang="en-US" sz="1800">
                <a:solidFill>
                  <a:srgbClr val="0070C0"/>
                </a:solidFill>
                <a:latin typeface="Open Sans"/>
                <a:ea typeface="Open Sans"/>
                <a:cs typeface="Open Sans"/>
                <a:sym typeface="Open Sans"/>
              </a:rPr>
              <a:t>Nyquest Rate</a:t>
            </a:r>
            <a:endParaRPr/>
          </a:p>
          <a:p>
            <a:pPr indent="-400050" lvl="0" marL="400050" marR="0" rtl="0" algn="l">
              <a:spcBef>
                <a:spcPts val="0"/>
              </a:spcBef>
              <a:spcAft>
                <a:spcPts val="0"/>
              </a:spcAft>
              <a:buClr>
                <a:srgbClr val="0070C0"/>
              </a:buClr>
              <a:buSzPts val="1800"/>
              <a:buFont typeface="Open Sans"/>
              <a:buAutoNum type="romanLcParenBoth"/>
            </a:pPr>
            <a:r>
              <a:rPr b="1" lang="en-US" sz="1800">
                <a:solidFill>
                  <a:srgbClr val="0070C0"/>
                </a:solidFill>
                <a:latin typeface="Open Sans"/>
                <a:ea typeface="Open Sans"/>
                <a:cs typeface="Open Sans"/>
                <a:sym typeface="Open Sans"/>
              </a:rPr>
              <a:t>Under Sampled</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8" name="Shape 768"/>
        <p:cNvGrpSpPr/>
        <p:nvPr/>
      </p:nvGrpSpPr>
      <p:grpSpPr>
        <a:xfrm>
          <a:off x="0" y="0"/>
          <a:ext cx="0" cy="0"/>
          <a:chOff x="0" y="0"/>
          <a:chExt cx="0" cy="0"/>
        </a:xfrm>
      </p:grpSpPr>
      <p:sp>
        <p:nvSpPr>
          <p:cNvPr id="769" name="Google Shape;769;p44"/>
          <p:cNvSpPr txBox="1"/>
          <p:nvPr>
            <p:ph type="title"/>
          </p:nvPr>
        </p:nvSpPr>
        <p:spPr>
          <a:xfrm>
            <a:off x="631926" y="559913"/>
            <a:ext cx="10893337" cy="964092"/>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accent1"/>
              </a:buClr>
              <a:buSzPts val="4200"/>
              <a:buFont typeface="Open Sans"/>
              <a:buNone/>
            </a:pPr>
            <a:r>
              <a:rPr lang="en-US"/>
              <a:t>Sampling Low Pass Signals</a:t>
            </a:r>
            <a:endParaRPr/>
          </a:p>
        </p:txBody>
      </p:sp>
      <p:pic>
        <p:nvPicPr>
          <p:cNvPr id="770" name="Google Shape;770;p44"/>
          <p:cNvPicPr preferRelativeResize="0"/>
          <p:nvPr/>
        </p:nvPicPr>
        <p:blipFill rotWithShape="1">
          <a:blip r:embed="rId3">
            <a:alphaModFix/>
          </a:blip>
          <a:srcRect b="0" l="0" r="0" t="0"/>
          <a:stretch/>
        </p:blipFill>
        <p:spPr>
          <a:xfrm>
            <a:off x="1676401" y="1219200"/>
            <a:ext cx="8850317" cy="548640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4" name="Shape 774"/>
        <p:cNvGrpSpPr/>
        <p:nvPr/>
      </p:nvGrpSpPr>
      <p:grpSpPr>
        <a:xfrm>
          <a:off x="0" y="0"/>
          <a:ext cx="0" cy="0"/>
          <a:chOff x="0" y="0"/>
          <a:chExt cx="0" cy="0"/>
        </a:xfrm>
      </p:grpSpPr>
      <p:sp>
        <p:nvSpPr>
          <p:cNvPr id="775" name="Google Shape;775;p45"/>
          <p:cNvSpPr txBox="1"/>
          <p:nvPr>
            <p:ph type="title"/>
          </p:nvPr>
        </p:nvSpPr>
        <p:spPr>
          <a:xfrm>
            <a:off x="631926" y="559913"/>
            <a:ext cx="10893337" cy="964092"/>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accent1"/>
              </a:buClr>
              <a:buSzPts val="4200"/>
              <a:buFont typeface="Times New Roman"/>
              <a:buNone/>
            </a:pPr>
            <a:r>
              <a:rPr lang="en-US">
                <a:latin typeface="Times New Roman"/>
                <a:ea typeface="Times New Roman"/>
                <a:cs typeface="Times New Roman"/>
                <a:sym typeface="Times New Roman"/>
              </a:rPr>
              <a:t>Exercise</a:t>
            </a:r>
            <a:endParaRPr/>
          </a:p>
        </p:txBody>
      </p:sp>
      <p:sp>
        <p:nvSpPr>
          <p:cNvPr id="776" name="Google Shape;776;p45"/>
          <p:cNvSpPr/>
          <p:nvPr/>
        </p:nvSpPr>
        <p:spPr>
          <a:xfrm>
            <a:off x="1828800" y="1143001"/>
            <a:ext cx="8610600" cy="5447645"/>
          </a:xfrm>
          <a:prstGeom prst="rect">
            <a:avLst/>
          </a:prstGeom>
          <a:noFill/>
          <a:ln>
            <a:noFill/>
          </a:ln>
        </p:spPr>
        <p:txBody>
          <a:bodyPr anchorCtr="0" anchor="ctr" bIns="45700" lIns="91425" spcFirstLastPara="1" rIns="91425" wrap="square" tIns="45700">
            <a:spAutoFit/>
          </a:bodyPr>
          <a:lstStyle/>
          <a:p>
            <a:pPr indent="0" lvl="0" marL="0" marR="0" rtl="0" algn="just">
              <a:spcBef>
                <a:spcPts val="0"/>
              </a:spcBef>
              <a:spcAft>
                <a:spcPts val="0"/>
              </a:spcAft>
              <a:buNone/>
            </a:pPr>
            <a:r>
              <a:rPr b="1" lang="en-US" sz="2000">
                <a:solidFill>
                  <a:srgbClr val="0070C0"/>
                </a:solidFill>
                <a:latin typeface="Times New Roman"/>
                <a:ea typeface="Times New Roman"/>
                <a:cs typeface="Times New Roman"/>
                <a:sym typeface="Times New Roman"/>
              </a:rPr>
              <a:t>Exercise-1: </a:t>
            </a:r>
            <a:r>
              <a:rPr b="1" lang="en-US" sz="2000">
                <a:solidFill>
                  <a:srgbClr val="FF0000"/>
                </a:solidFill>
                <a:latin typeface="Times New Roman"/>
                <a:ea typeface="Times New Roman"/>
                <a:cs typeface="Times New Roman"/>
                <a:sym typeface="Times New Roman"/>
              </a:rPr>
              <a:t>If the 20 kHz signal is under-sampled at 30 kHz, find the aliased frequency of the signal.</a:t>
            </a:r>
            <a:endParaRPr/>
          </a:p>
          <a:p>
            <a:pPr indent="0" lvl="0" marL="0" marR="0" rtl="0" algn="just">
              <a:spcBef>
                <a:spcPts val="0"/>
              </a:spcBef>
              <a:spcAft>
                <a:spcPts val="0"/>
              </a:spcAft>
              <a:buNone/>
            </a:pPr>
            <a:r>
              <a:t/>
            </a:r>
            <a:endParaRPr b="1" sz="2000">
              <a:solidFill>
                <a:srgbClr val="FF0000"/>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b="1" sz="2000">
              <a:solidFill>
                <a:srgbClr val="FF0000"/>
              </a:solidFill>
              <a:latin typeface="Times New Roman"/>
              <a:ea typeface="Times New Roman"/>
              <a:cs typeface="Times New Roman"/>
              <a:sym typeface="Times New Roman"/>
            </a:endParaRPr>
          </a:p>
          <a:p>
            <a:pPr indent="0" lvl="0" marL="0" marR="0" rtl="0" algn="just">
              <a:spcBef>
                <a:spcPts val="0"/>
              </a:spcBef>
              <a:spcAft>
                <a:spcPts val="0"/>
              </a:spcAft>
              <a:buNone/>
            </a:pPr>
            <a:r>
              <a:rPr b="1" lang="en-US" sz="2000">
                <a:solidFill>
                  <a:srgbClr val="0070C0"/>
                </a:solidFill>
                <a:latin typeface="Times New Roman"/>
                <a:ea typeface="Times New Roman"/>
                <a:cs typeface="Times New Roman"/>
                <a:sym typeface="Times New Roman"/>
              </a:rPr>
              <a:t>Exercise-2: </a:t>
            </a:r>
            <a:r>
              <a:rPr b="1" lang="en-US" sz="2000">
                <a:solidFill>
                  <a:srgbClr val="FF0000"/>
                </a:solidFill>
                <a:latin typeface="Times New Roman"/>
                <a:ea typeface="Times New Roman"/>
                <a:cs typeface="Times New Roman"/>
                <a:sym typeface="Times New Roman"/>
              </a:rPr>
              <a:t>A voice signal is sampled at 8000 samples per second.</a:t>
            </a:r>
            <a:endParaRPr/>
          </a:p>
          <a:p>
            <a:pPr indent="-514350" lvl="0" marL="514350" marR="0" rtl="0" algn="just">
              <a:spcBef>
                <a:spcPts val="0"/>
              </a:spcBef>
              <a:spcAft>
                <a:spcPts val="0"/>
              </a:spcAft>
              <a:buClr>
                <a:srgbClr val="FF0000"/>
              </a:buClr>
              <a:buSzPts val="2000"/>
              <a:buFont typeface="Open Sans"/>
              <a:buAutoNum type="romanLcPeriod"/>
            </a:pPr>
            <a:r>
              <a:rPr b="1" lang="en-US" sz="2000">
                <a:solidFill>
                  <a:srgbClr val="FF0000"/>
                </a:solidFill>
                <a:latin typeface="Times New Roman"/>
                <a:ea typeface="Times New Roman"/>
                <a:cs typeface="Times New Roman"/>
                <a:sym typeface="Times New Roman"/>
              </a:rPr>
              <a:t>What is the time between samples?</a:t>
            </a:r>
            <a:endParaRPr/>
          </a:p>
          <a:p>
            <a:pPr indent="-514350" lvl="0" marL="514350" marR="0" rtl="0" algn="just">
              <a:spcBef>
                <a:spcPts val="0"/>
              </a:spcBef>
              <a:spcAft>
                <a:spcPts val="0"/>
              </a:spcAft>
              <a:buClr>
                <a:srgbClr val="FF0000"/>
              </a:buClr>
              <a:buSzPts val="2000"/>
              <a:buFont typeface="Open Sans"/>
              <a:buAutoNum type="romanLcPeriod"/>
            </a:pPr>
            <a:r>
              <a:rPr b="1" lang="en-US" sz="2000">
                <a:solidFill>
                  <a:srgbClr val="FF0000"/>
                </a:solidFill>
                <a:latin typeface="Times New Roman"/>
                <a:ea typeface="Times New Roman"/>
                <a:cs typeface="Times New Roman"/>
                <a:sym typeface="Times New Roman"/>
              </a:rPr>
              <a:t>What is the maximum frequency that will be recovered from the signal?</a:t>
            </a:r>
            <a:endParaRPr/>
          </a:p>
          <a:p>
            <a:pPr indent="-514350" lvl="0" marL="514350" marR="0" rtl="0" algn="just">
              <a:spcBef>
                <a:spcPts val="0"/>
              </a:spcBef>
              <a:spcAft>
                <a:spcPts val="0"/>
              </a:spcAft>
              <a:buNone/>
            </a:pPr>
            <a:r>
              <a:t/>
            </a:r>
            <a:endParaRPr b="1" sz="2000">
              <a:solidFill>
                <a:srgbClr val="FF0000"/>
              </a:solidFill>
              <a:latin typeface="Times New Roman"/>
              <a:ea typeface="Times New Roman"/>
              <a:cs typeface="Times New Roman"/>
              <a:sym typeface="Times New Roman"/>
            </a:endParaRPr>
          </a:p>
          <a:p>
            <a:pPr indent="-514350" lvl="0" marL="514350" marR="0" rtl="0" algn="just">
              <a:spcBef>
                <a:spcPts val="0"/>
              </a:spcBef>
              <a:spcAft>
                <a:spcPts val="0"/>
              </a:spcAft>
              <a:buNone/>
            </a:pPr>
            <a:r>
              <a:t/>
            </a:r>
            <a:endParaRPr b="1" sz="2000">
              <a:solidFill>
                <a:srgbClr val="FF0000"/>
              </a:solidFill>
              <a:latin typeface="Times New Roman"/>
              <a:ea typeface="Times New Roman"/>
              <a:cs typeface="Times New Roman"/>
              <a:sym typeface="Times New Roman"/>
            </a:endParaRPr>
          </a:p>
          <a:p>
            <a:pPr indent="0" lvl="0" marL="0" marR="0" rtl="0" algn="just">
              <a:spcBef>
                <a:spcPts val="0"/>
              </a:spcBef>
              <a:spcAft>
                <a:spcPts val="0"/>
              </a:spcAft>
              <a:buNone/>
            </a:pPr>
            <a:r>
              <a:rPr b="1" lang="en-US" sz="2000">
                <a:solidFill>
                  <a:srgbClr val="0070C0"/>
                </a:solidFill>
                <a:latin typeface="Times New Roman"/>
                <a:ea typeface="Times New Roman"/>
                <a:cs typeface="Times New Roman"/>
                <a:sym typeface="Times New Roman"/>
              </a:rPr>
              <a:t>Exercise-3: </a:t>
            </a:r>
            <a:r>
              <a:rPr b="1" lang="en-US" sz="2000">
                <a:solidFill>
                  <a:srgbClr val="FF0000"/>
                </a:solidFill>
                <a:latin typeface="Times New Roman"/>
                <a:ea typeface="Times New Roman"/>
                <a:cs typeface="Times New Roman"/>
                <a:sym typeface="Times New Roman"/>
              </a:rPr>
              <a:t>An analog Electromyogram (EMG) signal contains useful frequencies up to 3000 Hz. </a:t>
            </a:r>
            <a:endParaRPr/>
          </a:p>
          <a:p>
            <a:pPr indent="-514350" lvl="0" marL="514350" marR="0" rtl="0" algn="just">
              <a:spcBef>
                <a:spcPts val="0"/>
              </a:spcBef>
              <a:spcAft>
                <a:spcPts val="0"/>
              </a:spcAft>
              <a:buClr>
                <a:srgbClr val="FF0000"/>
              </a:buClr>
              <a:buSzPts val="2000"/>
              <a:buFont typeface="Open Sans"/>
              <a:buAutoNum type="romanLcPeriod"/>
            </a:pPr>
            <a:r>
              <a:rPr b="1" lang="en-US" sz="2000">
                <a:solidFill>
                  <a:srgbClr val="FF0000"/>
                </a:solidFill>
                <a:latin typeface="Times New Roman"/>
                <a:ea typeface="Times New Roman"/>
                <a:cs typeface="Times New Roman"/>
                <a:sym typeface="Times New Roman"/>
              </a:rPr>
              <a:t>Determine the minimum required sampling rate to avoid aliasing.</a:t>
            </a:r>
            <a:endParaRPr/>
          </a:p>
          <a:p>
            <a:pPr indent="-514350" lvl="0" marL="514350" marR="0" rtl="0" algn="just">
              <a:spcBef>
                <a:spcPts val="0"/>
              </a:spcBef>
              <a:spcAft>
                <a:spcPts val="0"/>
              </a:spcAft>
              <a:buClr>
                <a:srgbClr val="FF0000"/>
              </a:buClr>
              <a:buSzPts val="2000"/>
              <a:buFont typeface="Open Sans"/>
              <a:buAutoNum type="romanLcPeriod"/>
            </a:pPr>
            <a:r>
              <a:rPr b="1" lang="en-US" sz="2000">
                <a:solidFill>
                  <a:srgbClr val="FF0000"/>
                </a:solidFill>
                <a:latin typeface="Times New Roman"/>
                <a:ea typeface="Times New Roman"/>
                <a:cs typeface="Times New Roman"/>
                <a:sym typeface="Times New Roman"/>
              </a:rPr>
              <a:t>Suppose that we sample this signal at a rate of 6500 samples/s. what is the highest frequency that can be represented uniquely at this sampling rate?</a:t>
            </a:r>
            <a:endParaRPr b="1" sz="2400">
              <a:solidFill>
                <a:srgbClr val="FF0000"/>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b="1" sz="2400">
              <a:solidFill>
                <a:srgbClr val="FF0000"/>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b="1" sz="2400">
              <a:solidFill>
                <a:srgbClr val="FF0000"/>
              </a:solidFill>
              <a:latin typeface="Arial"/>
              <a:ea typeface="Arial"/>
              <a:cs typeface="Arial"/>
              <a:sym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0" name="Shape 780"/>
        <p:cNvGrpSpPr/>
        <p:nvPr/>
      </p:nvGrpSpPr>
      <p:grpSpPr>
        <a:xfrm>
          <a:off x="0" y="0"/>
          <a:ext cx="0" cy="0"/>
          <a:chOff x="0" y="0"/>
          <a:chExt cx="0" cy="0"/>
        </a:xfrm>
      </p:grpSpPr>
      <p:sp>
        <p:nvSpPr>
          <p:cNvPr id="781" name="Google Shape;781;p46"/>
          <p:cNvSpPr txBox="1"/>
          <p:nvPr>
            <p:ph type="title"/>
          </p:nvPr>
        </p:nvSpPr>
        <p:spPr>
          <a:xfrm>
            <a:off x="631926" y="559913"/>
            <a:ext cx="10893337" cy="964092"/>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accent1"/>
              </a:buClr>
              <a:buSzPts val="4200"/>
              <a:buFont typeface="Open Sans"/>
              <a:buNone/>
            </a:pPr>
            <a:r>
              <a:rPr lang="en-US"/>
              <a:t>Analog to Digital Conversion</a:t>
            </a:r>
            <a:endParaRPr/>
          </a:p>
        </p:txBody>
      </p:sp>
      <p:sp>
        <p:nvSpPr>
          <p:cNvPr id="782" name="Google Shape;782;p46"/>
          <p:cNvSpPr txBox="1"/>
          <p:nvPr>
            <p:ph idx="1" type="body"/>
          </p:nvPr>
        </p:nvSpPr>
        <p:spPr>
          <a:xfrm>
            <a:off x="1981200" y="1219200"/>
            <a:ext cx="8229600" cy="5486400"/>
          </a:xfrm>
          <a:prstGeom prst="rect">
            <a:avLst/>
          </a:prstGeom>
          <a:noFill/>
          <a:ln>
            <a:noFill/>
          </a:ln>
        </p:spPr>
        <p:txBody>
          <a:bodyPr anchorCtr="0" anchor="t" bIns="45700" lIns="91425" spcFirstLastPara="1" rIns="91425" wrap="square" tIns="45700">
            <a:normAutofit fontScale="77500" lnSpcReduction="20000"/>
          </a:bodyPr>
          <a:lstStyle/>
          <a:p>
            <a:pPr indent="0" lvl="0" marL="0" rtl="0" algn="ctr">
              <a:spcBef>
                <a:spcPts val="0"/>
              </a:spcBef>
              <a:spcAft>
                <a:spcPts val="0"/>
              </a:spcAft>
              <a:buSzPct val="70000"/>
              <a:buNone/>
            </a:pPr>
            <a:r>
              <a:rPr b="1" lang="en-US" u="sng">
                <a:solidFill>
                  <a:srgbClr val="C00000"/>
                </a:solidFill>
              </a:rPr>
              <a:t>Quantizer</a:t>
            </a:r>
            <a:endParaRPr b="1" u="sng">
              <a:solidFill>
                <a:srgbClr val="C00000"/>
              </a:solidFill>
            </a:endParaRPr>
          </a:p>
          <a:p>
            <a:pPr indent="0" lvl="0" marL="0" rtl="0" algn="ctr">
              <a:spcBef>
                <a:spcPts val="764"/>
              </a:spcBef>
              <a:spcAft>
                <a:spcPts val="0"/>
              </a:spcAft>
              <a:buSzPct val="70000"/>
              <a:buNone/>
            </a:pPr>
            <a:r>
              <a:t/>
            </a:r>
            <a:endParaRPr b="1" u="sng">
              <a:solidFill>
                <a:srgbClr val="C00000"/>
              </a:solidFill>
            </a:endParaRPr>
          </a:p>
          <a:p>
            <a:pPr indent="-230712" lvl="0" marL="230712" rtl="0" algn="just">
              <a:spcBef>
                <a:spcPts val="764"/>
              </a:spcBef>
              <a:spcAft>
                <a:spcPts val="0"/>
              </a:spcAft>
              <a:buSzPct val="70000"/>
              <a:buChar char="•"/>
            </a:pPr>
            <a:r>
              <a:rPr lang="en-US"/>
              <a:t>After the sampling, the discrete time continuous signal still carry infinite information (can take any value) in terms of amplitude. </a:t>
            </a:r>
            <a:endParaRPr/>
          </a:p>
          <a:p>
            <a:pPr indent="-120476" lvl="0" marL="230712" rtl="0" algn="just">
              <a:spcBef>
                <a:spcPts val="764"/>
              </a:spcBef>
              <a:spcAft>
                <a:spcPts val="0"/>
              </a:spcAft>
              <a:buSzPct val="70000"/>
              <a:buNone/>
            </a:pPr>
            <a:r>
              <a:t/>
            </a:r>
            <a:endParaRPr/>
          </a:p>
          <a:p>
            <a:pPr indent="-230712" lvl="0" marL="230712" rtl="0" algn="just">
              <a:spcBef>
                <a:spcPts val="764"/>
              </a:spcBef>
              <a:spcAft>
                <a:spcPts val="0"/>
              </a:spcAft>
              <a:buSzPct val="70000"/>
              <a:buChar char="•"/>
            </a:pPr>
            <a:r>
              <a:rPr lang="en-US"/>
              <a:t>Quantization is the process to reduce infinite information of the amplitude.</a:t>
            </a:r>
            <a:endParaRPr/>
          </a:p>
          <a:p>
            <a:pPr indent="-120476" lvl="0" marL="230712" rtl="0" algn="just">
              <a:spcBef>
                <a:spcPts val="764"/>
              </a:spcBef>
              <a:spcAft>
                <a:spcPts val="0"/>
              </a:spcAft>
              <a:buSzPct val="70000"/>
              <a:buNone/>
            </a:pPr>
            <a:r>
              <a:t/>
            </a:r>
            <a:endParaRPr/>
          </a:p>
          <a:p>
            <a:pPr indent="-230712" lvl="0" marL="230712" rtl="0" algn="just">
              <a:spcBef>
                <a:spcPts val="764"/>
              </a:spcBef>
              <a:spcAft>
                <a:spcPts val="0"/>
              </a:spcAft>
              <a:buSzPct val="70000"/>
              <a:buChar char="•"/>
            </a:pPr>
            <a:r>
              <a:rPr lang="en-US"/>
              <a:t>Quantizer do the conversion of discrete time continuous valued signal into a discrete-time discrete-value signal. </a:t>
            </a:r>
            <a:endParaRPr/>
          </a:p>
          <a:p>
            <a:pPr indent="-120476" lvl="0" marL="230712" rtl="0" algn="just">
              <a:spcBef>
                <a:spcPts val="764"/>
              </a:spcBef>
              <a:spcAft>
                <a:spcPts val="0"/>
              </a:spcAft>
              <a:buSzPct val="70000"/>
              <a:buNone/>
            </a:pPr>
            <a:r>
              <a:t/>
            </a:r>
            <a:endParaRPr/>
          </a:p>
          <a:p>
            <a:pPr indent="-230712" lvl="0" marL="230712" rtl="0" algn="just">
              <a:spcBef>
                <a:spcPts val="764"/>
              </a:spcBef>
              <a:spcAft>
                <a:spcPts val="0"/>
              </a:spcAft>
              <a:buSzPct val="70000"/>
              <a:buChar char="•"/>
            </a:pPr>
            <a:r>
              <a:rPr lang="en-US"/>
              <a:t>The value of each signal sample is represented by a value selected from a finite set of possible values. </a:t>
            </a:r>
            <a:endParaRPr/>
          </a:p>
          <a:p>
            <a:pPr indent="-120476" lvl="0" marL="230712" rtl="0" algn="just">
              <a:spcBef>
                <a:spcPts val="764"/>
              </a:spcBef>
              <a:spcAft>
                <a:spcPts val="0"/>
              </a:spcAft>
              <a:buSzPct val="70000"/>
              <a:buNone/>
            </a:pPr>
            <a:r>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6" name="Shape 786"/>
        <p:cNvGrpSpPr/>
        <p:nvPr/>
      </p:nvGrpSpPr>
      <p:grpSpPr>
        <a:xfrm>
          <a:off x="0" y="0"/>
          <a:ext cx="0" cy="0"/>
          <a:chOff x="0" y="0"/>
          <a:chExt cx="0" cy="0"/>
        </a:xfrm>
      </p:grpSpPr>
      <p:sp>
        <p:nvSpPr>
          <p:cNvPr id="787" name="Google Shape;787;p47"/>
          <p:cNvSpPr txBox="1"/>
          <p:nvPr>
            <p:ph type="title"/>
          </p:nvPr>
        </p:nvSpPr>
        <p:spPr>
          <a:xfrm>
            <a:off x="631926" y="559913"/>
            <a:ext cx="10893337" cy="964092"/>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accent1"/>
              </a:buClr>
              <a:buSzPts val="4200"/>
              <a:buFont typeface="Open Sans"/>
              <a:buNone/>
            </a:pPr>
            <a:r>
              <a:rPr lang="en-US"/>
              <a:t>Analog to Digital Conversion</a:t>
            </a:r>
            <a:endParaRPr/>
          </a:p>
        </p:txBody>
      </p:sp>
      <p:sp>
        <p:nvSpPr>
          <p:cNvPr id="788" name="Google Shape;788;p47"/>
          <p:cNvSpPr txBox="1"/>
          <p:nvPr>
            <p:ph idx="1" type="body"/>
          </p:nvPr>
        </p:nvSpPr>
        <p:spPr>
          <a:xfrm>
            <a:off x="1981200" y="1219200"/>
            <a:ext cx="8229600" cy="5486400"/>
          </a:xfrm>
          <a:prstGeom prst="rect">
            <a:avLst/>
          </a:prstGeom>
          <a:noFill/>
          <a:ln>
            <a:noFill/>
          </a:ln>
        </p:spPr>
        <p:txBody>
          <a:bodyPr anchorCtr="0" anchor="t" bIns="45700" lIns="91425" spcFirstLastPara="1" rIns="91425" wrap="square" tIns="45700">
            <a:normAutofit fontScale="85000" lnSpcReduction="20000"/>
          </a:bodyPr>
          <a:lstStyle/>
          <a:p>
            <a:pPr indent="0" lvl="0" marL="0" rtl="0" algn="ctr">
              <a:spcBef>
                <a:spcPts val="0"/>
              </a:spcBef>
              <a:spcAft>
                <a:spcPts val="0"/>
              </a:spcAft>
              <a:buSzPct val="70000"/>
              <a:buNone/>
            </a:pPr>
            <a:r>
              <a:rPr b="1" lang="en-US" u="sng">
                <a:solidFill>
                  <a:srgbClr val="C00000"/>
                </a:solidFill>
              </a:rPr>
              <a:t>Quantizer</a:t>
            </a:r>
            <a:endParaRPr b="1" u="sng">
              <a:solidFill>
                <a:srgbClr val="C00000"/>
              </a:solidFill>
            </a:endParaRPr>
          </a:p>
          <a:p>
            <a:pPr indent="0" lvl="0" marL="0" rtl="0" algn="ctr">
              <a:spcBef>
                <a:spcPts val="764"/>
              </a:spcBef>
              <a:spcAft>
                <a:spcPts val="0"/>
              </a:spcAft>
              <a:buSzPct val="70000"/>
              <a:buNone/>
            </a:pPr>
            <a:r>
              <a:t/>
            </a:r>
            <a:endParaRPr b="1" u="sng">
              <a:solidFill>
                <a:srgbClr val="C00000"/>
              </a:solidFill>
            </a:endParaRPr>
          </a:p>
          <a:p>
            <a:pPr indent="-230712" lvl="0" marL="230712" rtl="0" algn="just">
              <a:spcBef>
                <a:spcPts val="764"/>
              </a:spcBef>
              <a:spcAft>
                <a:spcPts val="0"/>
              </a:spcAft>
              <a:buSzPct val="70000"/>
              <a:buChar char="•"/>
            </a:pPr>
            <a:r>
              <a:rPr lang="en-US"/>
              <a:t>The A/D converter chooses a quantization level for each analog sample. </a:t>
            </a:r>
            <a:endParaRPr/>
          </a:p>
          <a:p>
            <a:pPr indent="-109808" lvl="0" marL="230712" rtl="0" algn="just">
              <a:spcBef>
                <a:spcPts val="1364"/>
              </a:spcBef>
              <a:spcAft>
                <a:spcPts val="0"/>
              </a:spcAft>
              <a:buSzPct val="70000"/>
              <a:buNone/>
            </a:pPr>
            <a:r>
              <a:t/>
            </a:r>
            <a:endParaRPr/>
          </a:p>
          <a:p>
            <a:pPr indent="-230712" lvl="0" marL="230712" rtl="0" algn="just">
              <a:spcBef>
                <a:spcPts val="1364"/>
              </a:spcBef>
              <a:spcAft>
                <a:spcPts val="0"/>
              </a:spcAft>
              <a:buSzPct val="70000"/>
              <a:buChar char="•"/>
            </a:pPr>
            <a:r>
              <a:rPr lang="en-US"/>
              <a:t>Number of levels of quantizer is equal to </a:t>
            </a:r>
            <a:r>
              <a:rPr b="1" lang="en-US">
                <a:solidFill>
                  <a:srgbClr val="0070C0"/>
                </a:solidFill>
              </a:rPr>
              <a:t>L = 2</a:t>
            </a:r>
            <a:r>
              <a:rPr b="1" baseline="30000" lang="en-US">
                <a:solidFill>
                  <a:srgbClr val="0070C0"/>
                </a:solidFill>
              </a:rPr>
              <a:t>N</a:t>
            </a:r>
            <a:endParaRPr/>
          </a:p>
          <a:p>
            <a:pPr indent="-109808" lvl="0" marL="230712" rtl="0" algn="just">
              <a:spcBef>
                <a:spcPts val="1364"/>
              </a:spcBef>
              <a:spcAft>
                <a:spcPts val="0"/>
              </a:spcAft>
              <a:buSzPct val="70000"/>
              <a:buNone/>
            </a:pPr>
            <a:r>
              <a:t/>
            </a:r>
            <a:endParaRPr/>
          </a:p>
          <a:p>
            <a:pPr indent="-230712" lvl="0" marL="230712" rtl="0" algn="just">
              <a:spcBef>
                <a:spcPts val="1364"/>
              </a:spcBef>
              <a:spcAft>
                <a:spcPts val="0"/>
              </a:spcAft>
              <a:buSzPct val="70000"/>
              <a:buChar char="•"/>
            </a:pPr>
            <a:r>
              <a:rPr lang="en-US"/>
              <a:t>An N-bit converter chooses among </a:t>
            </a:r>
            <a:r>
              <a:rPr b="1" lang="en-US">
                <a:solidFill>
                  <a:srgbClr val="0070C0"/>
                </a:solidFill>
              </a:rPr>
              <a:t>2</a:t>
            </a:r>
            <a:r>
              <a:rPr b="1" baseline="30000" lang="en-US">
                <a:solidFill>
                  <a:srgbClr val="0070C0"/>
                </a:solidFill>
              </a:rPr>
              <a:t>N</a:t>
            </a:r>
            <a:r>
              <a:rPr lang="en-US"/>
              <a:t> possible quantization levels. </a:t>
            </a:r>
            <a:endParaRPr/>
          </a:p>
          <a:p>
            <a:pPr indent="-109808" lvl="0" marL="230712" rtl="0" algn="just">
              <a:spcBef>
                <a:spcPts val="1364"/>
              </a:spcBef>
              <a:spcAft>
                <a:spcPts val="0"/>
              </a:spcAft>
              <a:buSzPct val="70000"/>
              <a:buNone/>
            </a:pPr>
            <a:r>
              <a:t/>
            </a:r>
            <a:endParaRPr/>
          </a:p>
          <a:p>
            <a:pPr indent="-230712" lvl="0" marL="230712" rtl="0" algn="just">
              <a:spcBef>
                <a:spcPts val="1364"/>
              </a:spcBef>
              <a:spcAft>
                <a:spcPts val="0"/>
              </a:spcAft>
              <a:buSzPct val="70000"/>
              <a:buChar char="•"/>
            </a:pPr>
            <a:r>
              <a:rPr lang="en-US"/>
              <a:t>So 3 bit converter has 8 quantization levels, and 4 bit converter has 8 quantization levels.</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2" name="Shape 792"/>
        <p:cNvGrpSpPr/>
        <p:nvPr/>
      </p:nvGrpSpPr>
      <p:grpSpPr>
        <a:xfrm>
          <a:off x="0" y="0"/>
          <a:ext cx="0" cy="0"/>
          <a:chOff x="0" y="0"/>
          <a:chExt cx="0" cy="0"/>
        </a:xfrm>
      </p:grpSpPr>
      <p:sp>
        <p:nvSpPr>
          <p:cNvPr id="793" name="Google Shape;793;p48"/>
          <p:cNvSpPr txBox="1"/>
          <p:nvPr>
            <p:ph type="title"/>
          </p:nvPr>
        </p:nvSpPr>
        <p:spPr>
          <a:xfrm>
            <a:off x="631926" y="559913"/>
            <a:ext cx="10893337" cy="964092"/>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accent1"/>
              </a:buClr>
              <a:buSzPts val="4200"/>
              <a:buFont typeface="Open Sans"/>
              <a:buNone/>
            </a:pPr>
            <a:r>
              <a:rPr lang="en-US"/>
              <a:t>Analog to Digital Conversion</a:t>
            </a:r>
            <a:endParaRPr/>
          </a:p>
        </p:txBody>
      </p:sp>
      <p:sp>
        <p:nvSpPr>
          <p:cNvPr id="794" name="Google Shape;794;p48"/>
          <p:cNvSpPr txBox="1"/>
          <p:nvPr>
            <p:ph idx="1" type="body"/>
          </p:nvPr>
        </p:nvSpPr>
        <p:spPr>
          <a:xfrm>
            <a:off x="1981200" y="1340768"/>
            <a:ext cx="8229600" cy="5184576"/>
          </a:xfrm>
          <a:prstGeom prst="rect">
            <a:avLst/>
          </a:prstGeom>
          <a:noFill/>
          <a:ln>
            <a:noFill/>
          </a:ln>
        </p:spPr>
        <p:txBody>
          <a:bodyPr anchorCtr="0" anchor="t" bIns="45700" lIns="91425" spcFirstLastPara="1" rIns="91425" wrap="square" tIns="45700">
            <a:normAutofit fontScale="70000" lnSpcReduction="20000"/>
          </a:bodyPr>
          <a:lstStyle/>
          <a:p>
            <a:pPr indent="0" lvl="0" marL="0" rtl="0" algn="l">
              <a:spcBef>
                <a:spcPts val="0"/>
              </a:spcBef>
              <a:spcAft>
                <a:spcPts val="0"/>
              </a:spcAft>
              <a:buSzPct val="70000"/>
              <a:buNone/>
            </a:pPr>
            <a:r>
              <a:rPr lang="en-US"/>
              <a:t>The quantization step size or resolution is calculated as:</a:t>
            </a:r>
            <a:endParaRPr/>
          </a:p>
          <a:p>
            <a:pPr indent="0" lvl="0" marL="0" rtl="0" algn="ctr">
              <a:spcBef>
                <a:spcPts val="764"/>
              </a:spcBef>
              <a:spcAft>
                <a:spcPts val="0"/>
              </a:spcAft>
              <a:buSzPct val="70000"/>
              <a:buNone/>
            </a:pPr>
            <a:r>
              <a:rPr b="1" lang="en-US">
                <a:solidFill>
                  <a:srgbClr val="0070C0"/>
                </a:solidFill>
              </a:rPr>
              <a:t>Δ = Q = R/2</a:t>
            </a:r>
            <a:r>
              <a:rPr b="1" baseline="30000" lang="en-US">
                <a:solidFill>
                  <a:srgbClr val="0070C0"/>
                </a:solidFill>
              </a:rPr>
              <a:t>N</a:t>
            </a:r>
            <a:r>
              <a:rPr b="1" lang="en-US">
                <a:solidFill>
                  <a:srgbClr val="0070C0"/>
                </a:solidFill>
              </a:rPr>
              <a:t> </a:t>
            </a:r>
            <a:endParaRPr/>
          </a:p>
          <a:p>
            <a:pPr indent="0" lvl="0" marL="0" rtl="0" algn="just">
              <a:spcBef>
                <a:spcPts val="764"/>
              </a:spcBef>
              <a:spcAft>
                <a:spcPts val="0"/>
              </a:spcAft>
              <a:buSzPct val="70000"/>
              <a:buNone/>
            </a:pPr>
            <a:r>
              <a:rPr lang="en-US"/>
              <a:t>where </a:t>
            </a:r>
            <a:endParaRPr/>
          </a:p>
          <a:p>
            <a:pPr indent="0" lvl="0" marL="0" rtl="0" algn="just">
              <a:spcBef>
                <a:spcPts val="764"/>
              </a:spcBef>
              <a:spcAft>
                <a:spcPts val="0"/>
              </a:spcAft>
              <a:buSzPct val="70000"/>
              <a:buNone/>
            </a:pPr>
            <a:r>
              <a:rPr b="1" lang="en-US"/>
              <a:t>R</a:t>
            </a:r>
            <a:r>
              <a:rPr lang="en-US"/>
              <a:t> is the full scale range of the analog signal (i.e. </a:t>
            </a:r>
            <a:r>
              <a:rPr b="1" lang="en-US"/>
              <a:t>Y</a:t>
            </a:r>
            <a:r>
              <a:rPr b="1" baseline="-25000" lang="en-US"/>
              <a:t>max</a:t>
            </a:r>
            <a:r>
              <a:rPr b="1" lang="en-US"/>
              <a:t> - Y</a:t>
            </a:r>
            <a:r>
              <a:rPr b="1" baseline="-25000" lang="en-US"/>
              <a:t>min</a:t>
            </a:r>
            <a:r>
              <a:rPr lang="en-US"/>
              <a:t>)</a:t>
            </a:r>
            <a:endParaRPr/>
          </a:p>
          <a:p>
            <a:pPr indent="0" lvl="0" marL="0" rtl="0" algn="just">
              <a:spcBef>
                <a:spcPts val="764"/>
              </a:spcBef>
              <a:spcAft>
                <a:spcPts val="0"/>
              </a:spcAft>
              <a:buSzPct val="70000"/>
              <a:buNone/>
            </a:pPr>
            <a:r>
              <a:rPr b="1" lang="en-US"/>
              <a:t>N</a:t>
            </a:r>
            <a:r>
              <a:rPr lang="en-US"/>
              <a:t> is the number of bits used by the converter</a:t>
            </a:r>
            <a:endParaRPr/>
          </a:p>
          <a:p>
            <a:pPr indent="0" lvl="0" marL="0" rtl="0" algn="just">
              <a:spcBef>
                <a:spcPts val="764"/>
              </a:spcBef>
              <a:spcAft>
                <a:spcPts val="0"/>
              </a:spcAft>
              <a:buSzPct val="70000"/>
              <a:buNone/>
            </a:pPr>
            <a:r>
              <a:t/>
            </a:r>
            <a:endParaRPr/>
          </a:p>
          <a:p>
            <a:pPr indent="-230712" lvl="0" marL="230712" rtl="0" algn="l">
              <a:spcBef>
                <a:spcPts val="764"/>
              </a:spcBef>
              <a:spcAft>
                <a:spcPts val="0"/>
              </a:spcAft>
              <a:buSzPct val="70000"/>
              <a:buChar char="•"/>
            </a:pPr>
            <a:r>
              <a:rPr lang="en-US"/>
              <a:t>Resolution of a quantizer is the distance between two successive quantization levels</a:t>
            </a:r>
            <a:endParaRPr/>
          </a:p>
          <a:p>
            <a:pPr indent="-230712" lvl="0" marL="230712" rtl="0" algn="l">
              <a:spcBef>
                <a:spcPts val="764"/>
              </a:spcBef>
              <a:spcAft>
                <a:spcPts val="0"/>
              </a:spcAft>
              <a:buSzPct val="70000"/>
              <a:buChar char="•"/>
            </a:pPr>
            <a:r>
              <a:rPr lang="en-US"/>
              <a:t>More quantization levels, a better resolution!</a:t>
            </a:r>
            <a:endParaRPr/>
          </a:p>
          <a:p>
            <a:pPr indent="-230712" lvl="0" marL="230712" rtl="0" algn="l">
              <a:spcBef>
                <a:spcPts val="764"/>
              </a:spcBef>
              <a:spcAft>
                <a:spcPts val="0"/>
              </a:spcAft>
              <a:buSzPct val="70000"/>
              <a:buChar char="•"/>
            </a:pPr>
            <a:r>
              <a:rPr lang="en-US"/>
              <a:t>What's the downside of more quantization levels?</a:t>
            </a:r>
            <a:endParaRPr/>
          </a:p>
          <a:p>
            <a:pPr indent="0" lvl="0" marL="0" rtl="0" algn="just">
              <a:spcBef>
                <a:spcPts val="764"/>
              </a:spcBef>
              <a:spcAft>
                <a:spcPts val="0"/>
              </a:spcAft>
              <a:buSzPct val="70000"/>
              <a:buNone/>
            </a:pPr>
            <a:r>
              <a:t/>
            </a:r>
            <a:endParaRPr/>
          </a:p>
          <a:p>
            <a:pPr indent="0" lvl="0" marL="0" rtl="0" algn="just">
              <a:spcBef>
                <a:spcPts val="764"/>
              </a:spcBef>
              <a:spcAft>
                <a:spcPts val="0"/>
              </a:spcAft>
              <a:buSzPct val="70000"/>
              <a:buNone/>
            </a:pPr>
            <a:r>
              <a:rPr lang="en-US"/>
              <a:t>The strength of the signal compared to that of the quantization errors is measured by dynamic range and signal-to-noise ratio.</a:t>
            </a:r>
            <a:endParaRPr/>
          </a:p>
          <a:p>
            <a:pPr indent="-131144" lvl="0" marL="230712" rtl="0" algn="just">
              <a:spcBef>
                <a:spcPts val="764"/>
              </a:spcBef>
              <a:spcAft>
                <a:spcPts val="0"/>
              </a:spcAft>
              <a:buSzPct val="70000"/>
              <a:buNone/>
            </a:pPr>
            <a:r>
              <a:t/>
            </a:r>
            <a:endParaRPr/>
          </a:p>
          <a:p>
            <a:pPr indent="-131144" lvl="0" marL="230712" rtl="0" algn="just">
              <a:spcBef>
                <a:spcPts val="764"/>
              </a:spcBef>
              <a:spcAft>
                <a:spcPts val="0"/>
              </a:spcAft>
              <a:buSzPct val="70000"/>
              <a:buNone/>
            </a:pPr>
            <a:r>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8" name="Shape 798"/>
        <p:cNvGrpSpPr/>
        <p:nvPr/>
      </p:nvGrpSpPr>
      <p:grpSpPr>
        <a:xfrm>
          <a:off x="0" y="0"/>
          <a:ext cx="0" cy="0"/>
          <a:chOff x="0" y="0"/>
          <a:chExt cx="0" cy="0"/>
        </a:xfrm>
      </p:grpSpPr>
      <p:sp>
        <p:nvSpPr>
          <p:cNvPr id="799" name="Google Shape;799;p49"/>
          <p:cNvSpPr txBox="1"/>
          <p:nvPr>
            <p:ph type="title"/>
          </p:nvPr>
        </p:nvSpPr>
        <p:spPr>
          <a:xfrm>
            <a:off x="631926" y="559913"/>
            <a:ext cx="10893337" cy="964092"/>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accent1"/>
              </a:buClr>
              <a:buSzPts val="4200"/>
              <a:buFont typeface="Open Sans"/>
              <a:buNone/>
            </a:pPr>
            <a:r>
              <a:rPr lang="en-US"/>
              <a:t>Analog to Digital Conversion</a:t>
            </a:r>
            <a:endParaRPr/>
          </a:p>
        </p:txBody>
      </p:sp>
      <p:sp>
        <p:nvSpPr>
          <p:cNvPr id="800" name="Google Shape;800;p49"/>
          <p:cNvSpPr txBox="1"/>
          <p:nvPr>
            <p:ph idx="1" type="body"/>
          </p:nvPr>
        </p:nvSpPr>
        <p:spPr>
          <a:xfrm>
            <a:off x="1981200" y="1340768"/>
            <a:ext cx="8229600" cy="5184576"/>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SzPts val="2240"/>
              <a:buNone/>
            </a:pPr>
            <a:r>
              <a:rPr b="1" lang="en-US" u="sng">
                <a:solidFill>
                  <a:srgbClr val="C00000"/>
                </a:solidFill>
              </a:rPr>
              <a:t>4-bit Quantizer</a:t>
            </a:r>
            <a:endParaRPr b="1" u="sng">
              <a:solidFill>
                <a:srgbClr val="C00000"/>
              </a:solidFill>
            </a:endParaRPr>
          </a:p>
          <a:p>
            <a:pPr indent="0" lvl="0" marL="0" rtl="0" algn="ctr">
              <a:spcBef>
                <a:spcPts val="764"/>
              </a:spcBef>
              <a:spcAft>
                <a:spcPts val="0"/>
              </a:spcAft>
              <a:buSzPts val="2240"/>
              <a:buNone/>
            </a:pPr>
            <a:r>
              <a:t/>
            </a:r>
            <a:endParaRPr b="1" u="sng">
              <a:solidFill>
                <a:srgbClr val="C00000"/>
              </a:solidFill>
            </a:endParaRPr>
          </a:p>
          <a:p>
            <a:pPr indent="-88472" lvl="0" marL="230712" rtl="0" algn="just">
              <a:spcBef>
                <a:spcPts val="764"/>
              </a:spcBef>
              <a:spcAft>
                <a:spcPts val="0"/>
              </a:spcAft>
              <a:buSzPts val="2240"/>
              <a:buNone/>
            </a:pPr>
            <a:r>
              <a:t/>
            </a:r>
            <a:endParaRPr/>
          </a:p>
          <a:p>
            <a:pPr indent="-88472" lvl="0" marL="230712" rtl="0" algn="just">
              <a:spcBef>
                <a:spcPts val="764"/>
              </a:spcBef>
              <a:spcAft>
                <a:spcPts val="0"/>
              </a:spcAft>
              <a:buSzPts val="2240"/>
              <a:buNone/>
            </a:pPr>
            <a:r>
              <a:t/>
            </a:r>
            <a:endParaRPr/>
          </a:p>
        </p:txBody>
      </p:sp>
      <p:pic>
        <p:nvPicPr>
          <p:cNvPr id="801" name="Google Shape;801;p49"/>
          <p:cNvPicPr preferRelativeResize="0"/>
          <p:nvPr/>
        </p:nvPicPr>
        <p:blipFill rotWithShape="1">
          <a:blip r:embed="rId3">
            <a:alphaModFix/>
          </a:blip>
          <a:srcRect b="0" l="0" r="0" t="0"/>
          <a:stretch/>
        </p:blipFill>
        <p:spPr>
          <a:xfrm>
            <a:off x="2971801" y="1859280"/>
            <a:ext cx="6350175" cy="484632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5"/>
          <p:cNvSpPr txBox="1"/>
          <p:nvPr>
            <p:ph type="title"/>
          </p:nvPr>
        </p:nvSpPr>
        <p:spPr>
          <a:xfrm>
            <a:off x="631926" y="559913"/>
            <a:ext cx="10893337" cy="964092"/>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accent1"/>
              </a:buClr>
              <a:buSzPts val="4200"/>
              <a:buFont typeface="Open Sans"/>
              <a:buNone/>
            </a:pPr>
            <a:r>
              <a:rPr lang="en-US"/>
              <a:t>Illustration of Aliasing Effects</a:t>
            </a:r>
            <a:endParaRPr/>
          </a:p>
        </p:txBody>
      </p:sp>
      <p:pic>
        <p:nvPicPr>
          <p:cNvPr id="500" name="Google Shape;500;p5"/>
          <p:cNvPicPr preferRelativeResize="0"/>
          <p:nvPr>
            <p:ph idx="1" type="body"/>
          </p:nvPr>
        </p:nvPicPr>
        <p:blipFill rotWithShape="1">
          <a:blip r:embed="rId3">
            <a:alphaModFix/>
          </a:blip>
          <a:srcRect b="0" l="0" r="0" t="0"/>
          <a:stretch/>
        </p:blipFill>
        <p:spPr>
          <a:xfrm>
            <a:off x="3475797" y="2147521"/>
            <a:ext cx="5211831" cy="3401157"/>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5" name="Shape 805"/>
        <p:cNvGrpSpPr/>
        <p:nvPr/>
      </p:nvGrpSpPr>
      <p:grpSpPr>
        <a:xfrm>
          <a:off x="0" y="0"/>
          <a:ext cx="0" cy="0"/>
          <a:chOff x="0" y="0"/>
          <a:chExt cx="0" cy="0"/>
        </a:xfrm>
      </p:grpSpPr>
      <p:sp>
        <p:nvSpPr>
          <p:cNvPr id="806" name="Google Shape;806;p50"/>
          <p:cNvSpPr txBox="1"/>
          <p:nvPr>
            <p:ph type="title"/>
          </p:nvPr>
        </p:nvSpPr>
        <p:spPr>
          <a:xfrm>
            <a:off x="631926" y="559913"/>
            <a:ext cx="10893337" cy="964092"/>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accent1"/>
              </a:buClr>
              <a:buSzPts val="4200"/>
              <a:buFont typeface="Open Sans"/>
              <a:buNone/>
            </a:pPr>
            <a:r>
              <a:rPr lang="en-US"/>
              <a:t>Analog to Digital Conversion</a:t>
            </a:r>
            <a:endParaRPr/>
          </a:p>
        </p:txBody>
      </p:sp>
      <p:sp>
        <p:nvSpPr>
          <p:cNvPr id="807" name="Google Shape;807;p50"/>
          <p:cNvSpPr txBox="1"/>
          <p:nvPr>
            <p:ph idx="1" type="body"/>
          </p:nvPr>
        </p:nvSpPr>
        <p:spPr>
          <a:xfrm>
            <a:off x="1981200" y="1340768"/>
            <a:ext cx="8229600" cy="5184576"/>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SzPts val="2240"/>
              <a:buNone/>
            </a:pPr>
            <a:r>
              <a:rPr b="1" lang="en-US" u="sng">
                <a:solidFill>
                  <a:srgbClr val="C00000"/>
                </a:solidFill>
              </a:rPr>
              <a:t>4-bit Quantizer</a:t>
            </a:r>
            <a:endParaRPr b="1" u="sng">
              <a:solidFill>
                <a:srgbClr val="C00000"/>
              </a:solidFill>
            </a:endParaRPr>
          </a:p>
          <a:p>
            <a:pPr indent="0" lvl="0" marL="0" rtl="0" algn="ctr">
              <a:spcBef>
                <a:spcPts val="764"/>
              </a:spcBef>
              <a:spcAft>
                <a:spcPts val="0"/>
              </a:spcAft>
              <a:buSzPts val="2240"/>
              <a:buNone/>
            </a:pPr>
            <a:r>
              <a:t/>
            </a:r>
            <a:endParaRPr b="1" u="sng">
              <a:solidFill>
                <a:srgbClr val="C00000"/>
              </a:solidFill>
            </a:endParaRPr>
          </a:p>
          <a:p>
            <a:pPr indent="-88472" lvl="0" marL="230712" rtl="0" algn="just">
              <a:spcBef>
                <a:spcPts val="764"/>
              </a:spcBef>
              <a:spcAft>
                <a:spcPts val="0"/>
              </a:spcAft>
              <a:buSzPts val="2240"/>
              <a:buNone/>
            </a:pPr>
            <a:r>
              <a:t/>
            </a:r>
            <a:endParaRPr/>
          </a:p>
          <a:p>
            <a:pPr indent="-88472" lvl="0" marL="230712" rtl="0" algn="just">
              <a:spcBef>
                <a:spcPts val="764"/>
              </a:spcBef>
              <a:spcAft>
                <a:spcPts val="0"/>
              </a:spcAft>
              <a:buSzPts val="2240"/>
              <a:buNone/>
            </a:pPr>
            <a:r>
              <a:t/>
            </a:r>
            <a:endParaRPr/>
          </a:p>
        </p:txBody>
      </p:sp>
      <p:pic>
        <p:nvPicPr>
          <p:cNvPr id="808" name="Google Shape;808;p50"/>
          <p:cNvPicPr preferRelativeResize="0"/>
          <p:nvPr/>
        </p:nvPicPr>
        <p:blipFill rotWithShape="1">
          <a:blip r:embed="rId3">
            <a:alphaModFix/>
          </a:blip>
          <a:srcRect b="0" l="0" r="0" t="0"/>
          <a:stretch/>
        </p:blipFill>
        <p:spPr>
          <a:xfrm>
            <a:off x="2971800" y="1844824"/>
            <a:ext cx="6235290" cy="4937760"/>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2" name="Shape 812"/>
        <p:cNvGrpSpPr/>
        <p:nvPr/>
      </p:nvGrpSpPr>
      <p:grpSpPr>
        <a:xfrm>
          <a:off x="0" y="0"/>
          <a:ext cx="0" cy="0"/>
          <a:chOff x="0" y="0"/>
          <a:chExt cx="0" cy="0"/>
        </a:xfrm>
      </p:grpSpPr>
      <p:sp>
        <p:nvSpPr>
          <p:cNvPr id="813" name="Google Shape;813;p51"/>
          <p:cNvSpPr txBox="1"/>
          <p:nvPr>
            <p:ph type="title"/>
          </p:nvPr>
        </p:nvSpPr>
        <p:spPr>
          <a:xfrm>
            <a:off x="631926" y="559913"/>
            <a:ext cx="10893337" cy="964092"/>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accent1"/>
              </a:buClr>
              <a:buSzPts val="4200"/>
              <a:buFont typeface="Open Sans"/>
              <a:buNone/>
            </a:pPr>
            <a:r>
              <a:rPr lang="en-US"/>
              <a:t>Quantization Error</a:t>
            </a:r>
            <a:endParaRPr/>
          </a:p>
        </p:txBody>
      </p:sp>
      <p:sp>
        <p:nvSpPr>
          <p:cNvPr id="814" name="Google Shape;814;p51"/>
          <p:cNvSpPr txBox="1"/>
          <p:nvPr>
            <p:ph idx="1" type="body"/>
          </p:nvPr>
        </p:nvSpPr>
        <p:spPr>
          <a:xfrm>
            <a:off x="1981200" y="1340768"/>
            <a:ext cx="8229600" cy="5212432"/>
          </a:xfrm>
          <a:prstGeom prst="rect">
            <a:avLst/>
          </a:prstGeom>
          <a:noFill/>
          <a:ln>
            <a:noFill/>
          </a:ln>
        </p:spPr>
        <p:txBody>
          <a:bodyPr anchorCtr="0" anchor="t" bIns="45700" lIns="91425" spcFirstLastPara="1" rIns="91425" wrap="square" tIns="45700">
            <a:normAutofit fontScale="77500" lnSpcReduction="20000"/>
          </a:bodyPr>
          <a:lstStyle/>
          <a:p>
            <a:pPr indent="-230712" lvl="0" marL="230712" rtl="0" algn="just">
              <a:spcBef>
                <a:spcPts val="0"/>
              </a:spcBef>
              <a:spcAft>
                <a:spcPts val="0"/>
              </a:spcAft>
              <a:buSzPct val="70000"/>
              <a:buChar char="•"/>
            </a:pPr>
            <a:r>
              <a:rPr lang="en-US"/>
              <a:t>The error caused by representing a continuous-valued signal (infinite set) by a finite set of discrete-valued levels.</a:t>
            </a:r>
            <a:endParaRPr/>
          </a:p>
          <a:p>
            <a:pPr indent="-120476" lvl="0" marL="230712" rtl="0" algn="just">
              <a:spcBef>
                <a:spcPts val="1364"/>
              </a:spcBef>
              <a:spcAft>
                <a:spcPts val="0"/>
              </a:spcAft>
              <a:buSzPct val="70000"/>
              <a:buNone/>
            </a:pPr>
            <a:r>
              <a:t/>
            </a:r>
            <a:endParaRPr/>
          </a:p>
          <a:p>
            <a:pPr indent="-230712" lvl="0" marL="230712" rtl="0" algn="just">
              <a:spcBef>
                <a:spcPts val="1364"/>
              </a:spcBef>
              <a:spcAft>
                <a:spcPts val="0"/>
              </a:spcAft>
              <a:buSzPct val="70000"/>
              <a:buChar char="•"/>
            </a:pPr>
            <a:r>
              <a:rPr lang="en-US"/>
              <a:t>The larger the number of quantization levels, the smaller the quantization errors.</a:t>
            </a:r>
            <a:endParaRPr/>
          </a:p>
          <a:p>
            <a:pPr indent="-120476" lvl="0" marL="230712" rtl="0" algn="just">
              <a:spcBef>
                <a:spcPts val="1364"/>
              </a:spcBef>
              <a:spcAft>
                <a:spcPts val="0"/>
              </a:spcAft>
              <a:buSzPct val="70000"/>
              <a:buNone/>
            </a:pPr>
            <a:r>
              <a:t/>
            </a:r>
            <a:endParaRPr/>
          </a:p>
          <a:p>
            <a:pPr indent="-230712" lvl="0" marL="230712" rtl="0" algn="just">
              <a:spcBef>
                <a:spcPts val="1364"/>
              </a:spcBef>
              <a:spcAft>
                <a:spcPts val="0"/>
              </a:spcAft>
              <a:buSzPct val="70000"/>
              <a:buChar char="•"/>
            </a:pPr>
            <a:r>
              <a:rPr lang="en-US"/>
              <a:t>The quantization error is calculated as the difference between the quantized level and the true sample level. </a:t>
            </a:r>
            <a:endParaRPr/>
          </a:p>
          <a:p>
            <a:pPr indent="-120476" lvl="0" marL="230712" rtl="0" algn="just">
              <a:spcBef>
                <a:spcPts val="1364"/>
              </a:spcBef>
              <a:spcAft>
                <a:spcPts val="0"/>
              </a:spcAft>
              <a:buSzPct val="70000"/>
              <a:buNone/>
            </a:pPr>
            <a:r>
              <a:t/>
            </a:r>
            <a:endParaRPr/>
          </a:p>
          <a:p>
            <a:pPr indent="-230712" lvl="0" marL="230712" rtl="0" algn="just">
              <a:spcBef>
                <a:spcPts val="1364"/>
              </a:spcBef>
              <a:spcAft>
                <a:spcPts val="0"/>
              </a:spcAft>
              <a:buSzPct val="70000"/>
              <a:buChar char="•"/>
            </a:pPr>
            <a:r>
              <a:rPr lang="en-US"/>
              <a:t>Most quantization errors are limited in size to half a quantization step Q or Δ . </a:t>
            </a:r>
            <a:endParaRPr/>
          </a:p>
          <a:p>
            <a:pPr indent="-120476" lvl="0" marL="230712" rtl="0" algn="l">
              <a:spcBef>
                <a:spcPts val="1364"/>
              </a:spcBef>
              <a:spcAft>
                <a:spcPts val="0"/>
              </a:spcAft>
              <a:buSzPct val="70000"/>
              <a:buNone/>
            </a:pPr>
            <a:r>
              <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8" name="Shape 818"/>
        <p:cNvGrpSpPr/>
        <p:nvPr/>
      </p:nvGrpSpPr>
      <p:grpSpPr>
        <a:xfrm>
          <a:off x="0" y="0"/>
          <a:ext cx="0" cy="0"/>
          <a:chOff x="0" y="0"/>
          <a:chExt cx="0" cy="0"/>
        </a:xfrm>
      </p:grpSpPr>
      <p:sp>
        <p:nvSpPr>
          <p:cNvPr id="819" name="Google Shape;819;p52"/>
          <p:cNvSpPr txBox="1"/>
          <p:nvPr>
            <p:ph type="title"/>
          </p:nvPr>
        </p:nvSpPr>
        <p:spPr>
          <a:xfrm>
            <a:off x="631926" y="559913"/>
            <a:ext cx="10893337" cy="964092"/>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accent1"/>
              </a:buClr>
              <a:buSzPts val="4200"/>
              <a:buFont typeface="Open Sans"/>
              <a:buNone/>
            </a:pPr>
            <a:r>
              <a:rPr lang="en-US"/>
              <a:t>Quantization Error</a:t>
            </a:r>
            <a:endParaRPr/>
          </a:p>
        </p:txBody>
      </p:sp>
      <p:sp>
        <p:nvSpPr>
          <p:cNvPr id="820" name="Google Shape;820;p52"/>
          <p:cNvSpPr txBox="1"/>
          <p:nvPr>
            <p:ph idx="1" type="body"/>
          </p:nvPr>
        </p:nvSpPr>
        <p:spPr>
          <a:xfrm>
            <a:off x="637792" y="1524000"/>
            <a:ext cx="10887473" cy="4648200"/>
          </a:xfrm>
          <a:prstGeom prst="rect">
            <a:avLst/>
          </a:prstGeom>
          <a:noFill/>
          <a:ln>
            <a:noFill/>
          </a:ln>
        </p:spPr>
        <p:txBody>
          <a:bodyPr anchorCtr="0" anchor="t" bIns="45700" lIns="91425" spcFirstLastPara="1" rIns="91425" wrap="square" tIns="45700">
            <a:normAutofit/>
          </a:bodyPr>
          <a:lstStyle/>
          <a:p>
            <a:pPr indent="-230712" lvl="0" marL="230712" rtl="0" algn="just">
              <a:spcBef>
                <a:spcPts val="0"/>
              </a:spcBef>
              <a:spcAft>
                <a:spcPts val="0"/>
              </a:spcAft>
              <a:buSzPts val="2240"/>
              <a:buChar char="•"/>
            </a:pPr>
            <a:r>
              <a:rPr lang="en-US"/>
              <a:t>Suppose a quantizer operation given by Q(.) is performed on continuous-valued samples x[n] is given by Q(x[n]), then the quantization error is given by</a:t>
            </a:r>
            <a:endParaRPr/>
          </a:p>
          <a:p>
            <a:pPr indent="-88472" lvl="0" marL="230712" rtl="0" algn="l">
              <a:spcBef>
                <a:spcPts val="1364"/>
              </a:spcBef>
              <a:spcAft>
                <a:spcPts val="0"/>
              </a:spcAft>
              <a:buSzPts val="2240"/>
              <a:buNone/>
            </a:pPr>
            <a:r>
              <a:t/>
            </a:r>
            <a:endParaRPr/>
          </a:p>
        </p:txBody>
      </p:sp>
      <p:pic>
        <p:nvPicPr>
          <p:cNvPr id="821" name="Google Shape;821;p52"/>
          <p:cNvPicPr preferRelativeResize="0"/>
          <p:nvPr/>
        </p:nvPicPr>
        <p:blipFill rotWithShape="1">
          <a:blip r:embed="rId3">
            <a:alphaModFix/>
          </a:blip>
          <a:srcRect b="0" l="0" r="0" t="0"/>
          <a:stretch/>
        </p:blipFill>
        <p:spPr>
          <a:xfrm>
            <a:off x="4470045" y="3105070"/>
            <a:ext cx="2753885" cy="548640"/>
          </a:xfrm>
          <a:prstGeom prst="rect">
            <a:avLst/>
          </a:prstGeom>
          <a:noFill/>
          <a:ln cap="flat" cmpd="sng" w="38100">
            <a:solidFill>
              <a:srgbClr val="E97F02"/>
            </a:solidFill>
            <a:prstDash val="solid"/>
            <a:round/>
            <a:headEnd len="sm" w="sm" type="none"/>
            <a:tailEnd len="sm" w="sm" type="none"/>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5" name="Shape 825"/>
        <p:cNvGrpSpPr/>
        <p:nvPr/>
      </p:nvGrpSpPr>
      <p:grpSpPr>
        <a:xfrm>
          <a:off x="0" y="0"/>
          <a:ext cx="0" cy="0"/>
          <a:chOff x="0" y="0"/>
          <a:chExt cx="0" cy="0"/>
        </a:xfrm>
      </p:grpSpPr>
      <p:sp>
        <p:nvSpPr>
          <p:cNvPr id="826" name="Google Shape;826;p53"/>
          <p:cNvSpPr txBox="1"/>
          <p:nvPr>
            <p:ph type="title"/>
          </p:nvPr>
        </p:nvSpPr>
        <p:spPr>
          <a:xfrm>
            <a:off x="631926" y="559913"/>
            <a:ext cx="10893337" cy="964092"/>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accent1"/>
              </a:buClr>
              <a:buSzPts val="4200"/>
              <a:buFont typeface="Open Sans"/>
              <a:buNone/>
            </a:pPr>
            <a:r>
              <a:rPr lang="en-US"/>
              <a:t>Analog to Digital Conversion</a:t>
            </a:r>
            <a:endParaRPr/>
          </a:p>
        </p:txBody>
      </p:sp>
      <p:sp>
        <p:nvSpPr>
          <p:cNvPr id="827" name="Google Shape;827;p53"/>
          <p:cNvSpPr txBox="1"/>
          <p:nvPr>
            <p:ph idx="1" type="body"/>
          </p:nvPr>
        </p:nvSpPr>
        <p:spPr>
          <a:xfrm>
            <a:off x="1981200" y="1340768"/>
            <a:ext cx="8229600" cy="5380707"/>
          </a:xfrm>
          <a:prstGeom prst="rect">
            <a:avLst/>
          </a:prstGeom>
          <a:noFill/>
          <a:ln>
            <a:noFill/>
          </a:ln>
        </p:spPr>
        <p:txBody>
          <a:bodyPr anchorCtr="0" anchor="t" bIns="45700" lIns="91425" spcFirstLastPara="1" rIns="91425" wrap="square" tIns="45700">
            <a:normAutofit fontScale="85000" lnSpcReduction="20000"/>
          </a:bodyPr>
          <a:lstStyle/>
          <a:p>
            <a:pPr indent="-230712" lvl="0" marL="230712" rtl="0" algn="just">
              <a:spcBef>
                <a:spcPts val="0"/>
              </a:spcBef>
              <a:spcAft>
                <a:spcPts val="0"/>
              </a:spcAft>
              <a:buSzPct val="70000"/>
              <a:buChar char="•"/>
            </a:pPr>
            <a:r>
              <a:rPr lang="en-US"/>
              <a:t>Lets consider the signal which is to be quantized.</a:t>
            </a:r>
            <a:endParaRPr/>
          </a:p>
          <a:p>
            <a:pPr indent="-109808" lvl="0" marL="230712" rtl="0" algn="just">
              <a:spcBef>
                <a:spcPts val="764"/>
              </a:spcBef>
              <a:spcAft>
                <a:spcPts val="0"/>
              </a:spcAft>
              <a:buSzPct val="70000"/>
              <a:buNone/>
            </a:pPr>
            <a:r>
              <a:t/>
            </a:r>
            <a:endParaRPr/>
          </a:p>
          <a:p>
            <a:pPr indent="-109808" lvl="0" marL="230712" rtl="0" algn="just">
              <a:spcBef>
                <a:spcPts val="764"/>
              </a:spcBef>
              <a:spcAft>
                <a:spcPts val="0"/>
              </a:spcAft>
              <a:buSzPct val="70000"/>
              <a:buNone/>
            </a:pPr>
            <a:r>
              <a:t/>
            </a:r>
            <a:endParaRPr/>
          </a:p>
          <a:p>
            <a:pPr indent="-109808" lvl="0" marL="230712" rtl="0" algn="just">
              <a:spcBef>
                <a:spcPts val="764"/>
              </a:spcBef>
              <a:spcAft>
                <a:spcPts val="0"/>
              </a:spcAft>
              <a:buSzPct val="70000"/>
              <a:buNone/>
            </a:pPr>
            <a:r>
              <a:t/>
            </a:r>
            <a:endParaRPr/>
          </a:p>
          <a:p>
            <a:pPr indent="-109808" lvl="0" marL="230712" rtl="0" algn="just">
              <a:spcBef>
                <a:spcPts val="764"/>
              </a:spcBef>
              <a:spcAft>
                <a:spcPts val="0"/>
              </a:spcAft>
              <a:buSzPct val="70000"/>
              <a:buNone/>
            </a:pPr>
            <a:r>
              <a:t/>
            </a:r>
            <a:endParaRPr/>
          </a:p>
          <a:p>
            <a:pPr indent="-109808" lvl="0" marL="230712" rtl="0" algn="just">
              <a:spcBef>
                <a:spcPts val="764"/>
              </a:spcBef>
              <a:spcAft>
                <a:spcPts val="0"/>
              </a:spcAft>
              <a:buSzPct val="70000"/>
              <a:buNone/>
            </a:pPr>
            <a:r>
              <a:t/>
            </a:r>
            <a:endParaRPr/>
          </a:p>
          <a:p>
            <a:pPr indent="-109808" lvl="0" marL="230712" rtl="0" algn="just">
              <a:spcBef>
                <a:spcPts val="764"/>
              </a:spcBef>
              <a:spcAft>
                <a:spcPts val="0"/>
              </a:spcAft>
              <a:buSzPct val="70000"/>
              <a:buNone/>
            </a:pPr>
            <a:r>
              <a:t/>
            </a:r>
            <a:endParaRPr/>
          </a:p>
          <a:p>
            <a:pPr indent="-109808" lvl="0" marL="230712" rtl="0" algn="just">
              <a:spcBef>
                <a:spcPts val="764"/>
              </a:spcBef>
              <a:spcAft>
                <a:spcPts val="0"/>
              </a:spcAft>
              <a:buSzPct val="70000"/>
              <a:buNone/>
            </a:pPr>
            <a:r>
              <a:t/>
            </a:r>
            <a:endParaRPr/>
          </a:p>
          <a:p>
            <a:pPr indent="-109808" lvl="0" marL="230712" rtl="0" algn="just">
              <a:spcBef>
                <a:spcPts val="764"/>
              </a:spcBef>
              <a:spcAft>
                <a:spcPts val="0"/>
              </a:spcAft>
              <a:buSzPct val="70000"/>
              <a:buNone/>
            </a:pPr>
            <a:r>
              <a:t/>
            </a:r>
            <a:endParaRPr/>
          </a:p>
          <a:p>
            <a:pPr indent="0" lvl="0" marL="0" rtl="0" algn="just">
              <a:spcBef>
                <a:spcPts val="764"/>
              </a:spcBef>
              <a:spcAft>
                <a:spcPts val="0"/>
              </a:spcAft>
              <a:buSzPct val="70000"/>
              <a:buNone/>
            </a:pPr>
            <a:r>
              <a:rPr lang="en-US"/>
              <a:t>In the figure, we can see that there is a difference between the original signal (</a:t>
            </a:r>
            <a:r>
              <a:rPr lang="en-US">
                <a:solidFill>
                  <a:srgbClr val="0070C0"/>
                </a:solidFill>
              </a:rPr>
              <a:t>Blue Line</a:t>
            </a:r>
            <a:r>
              <a:rPr lang="en-US"/>
              <a:t>) and the quantized signal (</a:t>
            </a:r>
            <a:r>
              <a:rPr lang="en-US">
                <a:solidFill>
                  <a:srgbClr val="FF0000"/>
                </a:solidFill>
              </a:rPr>
              <a:t>Red Lines</a:t>
            </a:r>
            <a:r>
              <a:rPr lang="en-US"/>
              <a:t>). This is the error produced while quantization</a:t>
            </a:r>
            <a:endParaRPr/>
          </a:p>
          <a:p>
            <a:pPr indent="-109808" lvl="0" marL="230712" rtl="0" algn="just">
              <a:spcBef>
                <a:spcPts val="764"/>
              </a:spcBef>
              <a:spcAft>
                <a:spcPts val="0"/>
              </a:spcAft>
              <a:buSzPct val="70000"/>
              <a:buNone/>
            </a:pPr>
            <a:r>
              <a:t/>
            </a:r>
            <a:endParaRPr/>
          </a:p>
        </p:txBody>
      </p:sp>
      <p:pic>
        <p:nvPicPr>
          <p:cNvPr id="828" name="Google Shape;828;p53"/>
          <p:cNvPicPr preferRelativeResize="0"/>
          <p:nvPr/>
        </p:nvPicPr>
        <p:blipFill rotWithShape="1">
          <a:blip r:embed="rId3">
            <a:alphaModFix/>
          </a:blip>
          <a:srcRect b="0" l="0" r="0" t="0"/>
          <a:stretch/>
        </p:blipFill>
        <p:spPr>
          <a:xfrm>
            <a:off x="6172201" y="1905000"/>
            <a:ext cx="3925931" cy="3108960"/>
          </a:xfrm>
          <a:prstGeom prst="rect">
            <a:avLst/>
          </a:prstGeom>
          <a:noFill/>
          <a:ln>
            <a:noFill/>
          </a:ln>
        </p:spPr>
      </p:pic>
      <p:pic>
        <p:nvPicPr>
          <p:cNvPr id="829" name="Google Shape;829;p53"/>
          <p:cNvPicPr preferRelativeResize="0"/>
          <p:nvPr/>
        </p:nvPicPr>
        <p:blipFill rotWithShape="1">
          <a:blip r:embed="rId4">
            <a:alphaModFix/>
          </a:blip>
          <a:srcRect b="0" l="0" r="0" t="0"/>
          <a:stretch/>
        </p:blipFill>
        <p:spPr>
          <a:xfrm>
            <a:off x="2438401" y="2857572"/>
            <a:ext cx="2896235" cy="1219500"/>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3" name="Shape 833"/>
        <p:cNvGrpSpPr/>
        <p:nvPr/>
      </p:nvGrpSpPr>
      <p:grpSpPr>
        <a:xfrm>
          <a:off x="0" y="0"/>
          <a:ext cx="0" cy="0"/>
          <a:chOff x="0" y="0"/>
          <a:chExt cx="0" cy="0"/>
        </a:xfrm>
      </p:grpSpPr>
      <p:sp>
        <p:nvSpPr>
          <p:cNvPr id="834" name="Google Shape;834;p54"/>
          <p:cNvSpPr txBox="1"/>
          <p:nvPr>
            <p:ph type="title"/>
          </p:nvPr>
        </p:nvSpPr>
        <p:spPr>
          <a:xfrm>
            <a:off x="631926" y="559913"/>
            <a:ext cx="10893337" cy="964092"/>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accent1"/>
              </a:buClr>
              <a:buSzPts val="4200"/>
              <a:buFont typeface="Open Sans"/>
              <a:buNone/>
            </a:pPr>
            <a:r>
              <a:rPr lang="en-US"/>
              <a:t>Analog to Digital Conversion</a:t>
            </a:r>
            <a:endParaRPr/>
          </a:p>
        </p:txBody>
      </p:sp>
      <p:sp>
        <p:nvSpPr>
          <p:cNvPr id="835" name="Google Shape;835;p54"/>
          <p:cNvSpPr txBox="1"/>
          <p:nvPr>
            <p:ph idx="1" type="body"/>
          </p:nvPr>
        </p:nvSpPr>
        <p:spPr>
          <a:xfrm>
            <a:off x="1981200" y="1219201"/>
            <a:ext cx="8229600" cy="5380707"/>
          </a:xfrm>
          <a:prstGeom prst="rect">
            <a:avLst/>
          </a:prstGeom>
          <a:noFill/>
          <a:ln>
            <a:noFill/>
          </a:ln>
        </p:spPr>
        <p:txBody>
          <a:bodyPr anchorCtr="0" anchor="t" bIns="45700" lIns="91425" spcFirstLastPara="1" rIns="91425" wrap="square" tIns="45700">
            <a:normAutofit/>
          </a:bodyPr>
          <a:lstStyle/>
          <a:p>
            <a:pPr indent="0" lvl="0" marL="0" rtl="0" algn="just">
              <a:spcBef>
                <a:spcPts val="0"/>
              </a:spcBef>
              <a:spcAft>
                <a:spcPts val="0"/>
              </a:spcAft>
              <a:buSzPts val="2240"/>
              <a:buNone/>
            </a:pPr>
            <a:r>
              <a:rPr lang="en-US"/>
              <a:t>Quantization error can be reduced, however, if the number of quantization levels is increased as illustrated in  the figure</a:t>
            </a:r>
            <a:endParaRPr/>
          </a:p>
          <a:p>
            <a:pPr indent="-88472" lvl="0" marL="230712" rtl="0" algn="just">
              <a:spcBef>
                <a:spcPts val="764"/>
              </a:spcBef>
              <a:spcAft>
                <a:spcPts val="0"/>
              </a:spcAft>
              <a:buSzPts val="2240"/>
              <a:buNone/>
            </a:pPr>
            <a:r>
              <a:t/>
            </a:r>
            <a:endParaRPr/>
          </a:p>
          <a:p>
            <a:pPr indent="-88472" lvl="0" marL="230712" rtl="0" algn="just">
              <a:spcBef>
                <a:spcPts val="764"/>
              </a:spcBef>
              <a:spcAft>
                <a:spcPts val="0"/>
              </a:spcAft>
              <a:buSzPts val="2240"/>
              <a:buNone/>
            </a:pPr>
            <a:r>
              <a:t/>
            </a:r>
            <a:endParaRPr/>
          </a:p>
          <a:p>
            <a:pPr indent="-88472" lvl="0" marL="230712" rtl="0" algn="just">
              <a:spcBef>
                <a:spcPts val="764"/>
              </a:spcBef>
              <a:spcAft>
                <a:spcPts val="0"/>
              </a:spcAft>
              <a:buSzPts val="2240"/>
              <a:buNone/>
            </a:pPr>
            <a:r>
              <a:t/>
            </a:r>
            <a:endParaRPr/>
          </a:p>
          <a:p>
            <a:pPr indent="-88472" lvl="0" marL="230712" rtl="0" algn="just">
              <a:spcBef>
                <a:spcPts val="764"/>
              </a:spcBef>
              <a:spcAft>
                <a:spcPts val="0"/>
              </a:spcAft>
              <a:buSzPts val="2240"/>
              <a:buNone/>
            </a:pPr>
            <a:r>
              <a:t/>
            </a:r>
            <a:endParaRPr/>
          </a:p>
          <a:p>
            <a:pPr indent="-88472" lvl="0" marL="230712" rtl="0" algn="just">
              <a:spcBef>
                <a:spcPts val="764"/>
              </a:spcBef>
              <a:spcAft>
                <a:spcPts val="0"/>
              </a:spcAft>
              <a:buSzPts val="2240"/>
              <a:buNone/>
            </a:pPr>
            <a:r>
              <a:t/>
            </a:r>
            <a:endParaRPr/>
          </a:p>
          <a:p>
            <a:pPr indent="-88472" lvl="0" marL="230712" rtl="0" algn="just">
              <a:spcBef>
                <a:spcPts val="764"/>
              </a:spcBef>
              <a:spcAft>
                <a:spcPts val="0"/>
              </a:spcAft>
              <a:buSzPts val="2240"/>
              <a:buNone/>
            </a:pPr>
            <a:r>
              <a:t/>
            </a:r>
            <a:endParaRPr/>
          </a:p>
          <a:p>
            <a:pPr indent="-88472" lvl="0" marL="230712" rtl="0" algn="just">
              <a:spcBef>
                <a:spcPts val="764"/>
              </a:spcBef>
              <a:spcAft>
                <a:spcPts val="0"/>
              </a:spcAft>
              <a:buSzPts val="2240"/>
              <a:buNone/>
            </a:pPr>
            <a:r>
              <a:t/>
            </a:r>
            <a:endParaRPr/>
          </a:p>
          <a:p>
            <a:pPr indent="-88472" lvl="0" marL="230712" rtl="0" algn="just">
              <a:spcBef>
                <a:spcPts val="764"/>
              </a:spcBef>
              <a:spcAft>
                <a:spcPts val="0"/>
              </a:spcAft>
              <a:buSzPts val="2240"/>
              <a:buNone/>
            </a:pPr>
            <a:r>
              <a:t/>
            </a:r>
            <a:endParaRPr/>
          </a:p>
        </p:txBody>
      </p:sp>
      <p:pic>
        <p:nvPicPr>
          <p:cNvPr id="836" name="Google Shape;836;p54"/>
          <p:cNvPicPr preferRelativeResize="0"/>
          <p:nvPr/>
        </p:nvPicPr>
        <p:blipFill rotWithShape="1">
          <a:blip r:embed="rId3">
            <a:alphaModFix/>
          </a:blip>
          <a:srcRect b="0" l="0" r="0" t="0"/>
          <a:stretch/>
        </p:blipFill>
        <p:spPr>
          <a:xfrm>
            <a:off x="3592976" y="2286000"/>
            <a:ext cx="5498827" cy="4572000"/>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0" name="Shape 840"/>
        <p:cNvGrpSpPr/>
        <p:nvPr/>
      </p:nvGrpSpPr>
      <p:grpSpPr>
        <a:xfrm>
          <a:off x="0" y="0"/>
          <a:ext cx="0" cy="0"/>
          <a:chOff x="0" y="0"/>
          <a:chExt cx="0" cy="0"/>
        </a:xfrm>
      </p:grpSpPr>
      <p:sp>
        <p:nvSpPr>
          <p:cNvPr id="841" name="Google Shape;841;p55"/>
          <p:cNvSpPr txBox="1"/>
          <p:nvPr>
            <p:ph type="title"/>
          </p:nvPr>
        </p:nvSpPr>
        <p:spPr>
          <a:xfrm>
            <a:off x="631926" y="559913"/>
            <a:ext cx="10893337" cy="964092"/>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accent1"/>
              </a:buClr>
              <a:buSzPts val="4200"/>
              <a:buFont typeface="Open Sans"/>
              <a:buNone/>
            </a:pPr>
            <a:r>
              <a:rPr lang="en-US"/>
              <a:t>Analog to Digital Conversion</a:t>
            </a:r>
            <a:endParaRPr/>
          </a:p>
        </p:txBody>
      </p:sp>
      <p:sp>
        <p:nvSpPr>
          <p:cNvPr id="842" name="Google Shape;842;p55"/>
          <p:cNvSpPr txBox="1"/>
          <p:nvPr>
            <p:ph idx="1" type="body"/>
          </p:nvPr>
        </p:nvSpPr>
        <p:spPr>
          <a:xfrm>
            <a:off x="1981200" y="1196753"/>
            <a:ext cx="8229600" cy="5524722"/>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SzPts val="2240"/>
              <a:buNone/>
            </a:pPr>
            <a:r>
              <a:rPr lang="en-US"/>
              <a:t>Quantization of unipolar data (</a:t>
            </a:r>
            <a:r>
              <a:rPr lang="en-US">
                <a:solidFill>
                  <a:srgbClr val="00B050"/>
                </a:solidFill>
              </a:rPr>
              <a:t>maximum error = full step</a:t>
            </a:r>
            <a:r>
              <a:rPr lang="en-US"/>
              <a:t>)</a:t>
            </a:r>
            <a:endParaRPr/>
          </a:p>
          <a:p>
            <a:pPr indent="-88472" lvl="0" marL="230712" rtl="0" algn="just">
              <a:spcBef>
                <a:spcPts val="764"/>
              </a:spcBef>
              <a:spcAft>
                <a:spcPts val="0"/>
              </a:spcAft>
              <a:buSzPts val="2240"/>
              <a:buNone/>
            </a:pPr>
            <a:r>
              <a:t/>
            </a:r>
            <a:endParaRPr/>
          </a:p>
          <a:p>
            <a:pPr indent="-88472" lvl="0" marL="230712" rtl="0" algn="just">
              <a:spcBef>
                <a:spcPts val="764"/>
              </a:spcBef>
              <a:spcAft>
                <a:spcPts val="0"/>
              </a:spcAft>
              <a:buSzPts val="2240"/>
              <a:buNone/>
            </a:pPr>
            <a:r>
              <a:t/>
            </a:r>
            <a:endParaRPr/>
          </a:p>
          <a:p>
            <a:pPr indent="-88472" lvl="0" marL="230712" rtl="0" algn="just">
              <a:spcBef>
                <a:spcPts val="764"/>
              </a:spcBef>
              <a:spcAft>
                <a:spcPts val="0"/>
              </a:spcAft>
              <a:buSzPts val="2240"/>
              <a:buNone/>
            </a:pPr>
            <a:r>
              <a:t/>
            </a:r>
            <a:endParaRPr/>
          </a:p>
          <a:p>
            <a:pPr indent="-88472" lvl="0" marL="230712" rtl="0" algn="just">
              <a:spcBef>
                <a:spcPts val="764"/>
              </a:spcBef>
              <a:spcAft>
                <a:spcPts val="0"/>
              </a:spcAft>
              <a:buSzPts val="2240"/>
              <a:buNone/>
            </a:pPr>
            <a:r>
              <a:t/>
            </a:r>
            <a:endParaRPr/>
          </a:p>
          <a:p>
            <a:pPr indent="-88472" lvl="0" marL="230712" rtl="0" algn="just">
              <a:spcBef>
                <a:spcPts val="764"/>
              </a:spcBef>
              <a:spcAft>
                <a:spcPts val="0"/>
              </a:spcAft>
              <a:buSzPts val="2240"/>
              <a:buNone/>
            </a:pPr>
            <a:r>
              <a:t/>
            </a:r>
            <a:endParaRPr/>
          </a:p>
          <a:p>
            <a:pPr indent="-88472" lvl="0" marL="230712" rtl="0" algn="just">
              <a:spcBef>
                <a:spcPts val="764"/>
              </a:spcBef>
              <a:spcAft>
                <a:spcPts val="0"/>
              </a:spcAft>
              <a:buSzPts val="2240"/>
              <a:buNone/>
            </a:pPr>
            <a:r>
              <a:t/>
            </a:r>
            <a:endParaRPr/>
          </a:p>
          <a:p>
            <a:pPr indent="-88472" lvl="0" marL="230712" rtl="0" algn="just">
              <a:spcBef>
                <a:spcPts val="764"/>
              </a:spcBef>
              <a:spcAft>
                <a:spcPts val="0"/>
              </a:spcAft>
              <a:buSzPts val="2240"/>
              <a:buNone/>
            </a:pPr>
            <a:r>
              <a:t/>
            </a:r>
            <a:endParaRPr/>
          </a:p>
        </p:txBody>
      </p:sp>
      <p:pic>
        <p:nvPicPr>
          <p:cNvPr id="843" name="Google Shape;843;p55"/>
          <p:cNvPicPr preferRelativeResize="0"/>
          <p:nvPr/>
        </p:nvPicPr>
        <p:blipFill rotWithShape="1">
          <a:blip r:embed="rId3">
            <a:alphaModFix/>
          </a:blip>
          <a:srcRect b="0" l="0" r="0" t="0"/>
          <a:stretch/>
        </p:blipFill>
        <p:spPr>
          <a:xfrm>
            <a:off x="5791200" y="2133600"/>
            <a:ext cx="4526736" cy="4663440"/>
          </a:xfrm>
          <a:prstGeom prst="rect">
            <a:avLst/>
          </a:prstGeom>
          <a:noFill/>
          <a:ln>
            <a:noFill/>
          </a:ln>
        </p:spPr>
      </p:pic>
      <p:pic>
        <p:nvPicPr>
          <p:cNvPr id="844" name="Google Shape;844;p55"/>
          <p:cNvPicPr preferRelativeResize="0"/>
          <p:nvPr/>
        </p:nvPicPr>
        <p:blipFill rotWithShape="1">
          <a:blip r:embed="rId4">
            <a:alphaModFix/>
          </a:blip>
          <a:srcRect b="0" l="0" r="0" t="0"/>
          <a:stretch/>
        </p:blipFill>
        <p:spPr>
          <a:xfrm>
            <a:off x="2390776" y="2867026"/>
            <a:ext cx="2790825" cy="2009775"/>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8" name="Shape 848"/>
        <p:cNvGrpSpPr/>
        <p:nvPr/>
      </p:nvGrpSpPr>
      <p:grpSpPr>
        <a:xfrm>
          <a:off x="0" y="0"/>
          <a:ext cx="0" cy="0"/>
          <a:chOff x="0" y="0"/>
          <a:chExt cx="0" cy="0"/>
        </a:xfrm>
      </p:grpSpPr>
      <p:sp>
        <p:nvSpPr>
          <p:cNvPr id="849" name="Google Shape;849;p56"/>
          <p:cNvSpPr txBox="1"/>
          <p:nvPr>
            <p:ph type="title"/>
          </p:nvPr>
        </p:nvSpPr>
        <p:spPr>
          <a:xfrm>
            <a:off x="631926" y="559913"/>
            <a:ext cx="10893337" cy="964092"/>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accent1"/>
              </a:buClr>
              <a:buSzPts val="4200"/>
              <a:buFont typeface="Open Sans"/>
              <a:buNone/>
            </a:pPr>
            <a:r>
              <a:rPr lang="en-US"/>
              <a:t>Analog to Digital Conversion</a:t>
            </a:r>
            <a:endParaRPr/>
          </a:p>
        </p:txBody>
      </p:sp>
      <p:sp>
        <p:nvSpPr>
          <p:cNvPr id="850" name="Google Shape;850;p56"/>
          <p:cNvSpPr txBox="1"/>
          <p:nvPr>
            <p:ph idx="1" type="body"/>
          </p:nvPr>
        </p:nvSpPr>
        <p:spPr>
          <a:xfrm>
            <a:off x="1981200" y="1196753"/>
            <a:ext cx="8229600" cy="5524722"/>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SzPts val="2240"/>
              <a:buNone/>
            </a:pPr>
            <a:r>
              <a:rPr lang="en-US"/>
              <a:t>Quantization of unipolar data (</a:t>
            </a:r>
            <a:r>
              <a:rPr lang="en-US">
                <a:solidFill>
                  <a:srgbClr val="00B050"/>
                </a:solidFill>
              </a:rPr>
              <a:t>maximum error = half step</a:t>
            </a:r>
            <a:r>
              <a:rPr lang="en-US"/>
              <a:t>)</a:t>
            </a:r>
            <a:endParaRPr/>
          </a:p>
          <a:p>
            <a:pPr indent="-88472" lvl="0" marL="230712" rtl="0" algn="just">
              <a:spcBef>
                <a:spcPts val="764"/>
              </a:spcBef>
              <a:spcAft>
                <a:spcPts val="0"/>
              </a:spcAft>
              <a:buSzPts val="2240"/>
              <a:buNone/>
            </a:pPr>
            <a:r>
              <a:t/>
            </a:r>
            <a:endParaRPr/>
          </a:p>
          <a:p>
            <a:pPr indent="-88472" lvl="0" marL="230712" rtl="0" algn="just">
              <a:spcBef>
                <a:spcPts val="764"/>
              </a:spcBef>
              <a:spcAft>
                <a:spcPts val="0"/>
              </a:spcAft>
              <a:buSzPts val="2240"/>
              <a:buNone/>
            </a:pPr>
            <a:r>
              <a:t/>
            </a:r>
            <a:endParaRPr/>
          </a:p>
          <a:p>
            <a:pPr indent="-88472" lvl="0" marL="230712" rtl="0" algn="just">
              <a:spcBef>
                <a:spcPts val="764"/>
              </a:spcBef>
              <a:spcAft>
                <a:spcPts val="0"/>
              </a:spcAft>
              <a:buSzPts val="2240"/>
              <a:buNone/>
            </a:pPr>
            <a:r>
              <a:t/>
            </a:r>
            <a:endParaRPr/>
          </a:p>
          <a:p>
            <a:pPr indent="-88472" lvl="0" marL="230712" rtl="0" algn="just">
              <a:spcBef>
                <a:spcPts val="764"/>
              </a:spcBef>
              <a:spcAft>
                <a:spcPts val="0"/>
              </a:spcAft>
              <a:buSzPts val="2240"/>
              <a:buNone/>
            </a:pPr>
            <a:r>
              <a:t/>
            </a:r>
            <a:endParaRPr/>
          </a:p>
          <a:p>
            <a:pPr indent="-88472" lvl="0" marL="230712" rtl="0" algn="just">
              <a:spcBef>
                <a:spcPts val="764"/>
              </a:spcBef>
              <a:spcAft>
                <a:spcPts val="0"/>
              </a:spcAft>
              <a:buSzPts val="2240"/>
              <a:buNone/>
            </a:pPr>
            <a:r>
              <a:t/>
            </a:r>
            <a:endParaRPr/>
          </a:p>
          <a:p>
            <a:pPr indent="-88472" lvl="0" marL="230712" rtl="0" algn="just">
              <a:spcBef>
                <a:spcPts val="764"/>
              </a:spcBef>
              <a:spcAft>
                <a:spcPts val="0"/>
              </a:spcAft>
              <a:buSzPts val="2240"/>
              <a:buNone/>
            </a:pPr>
            <a:r>
              <a:t/>
            </a:r>
            <a:endParaRPr/>
          </a:p>
          <a:p>
            <a:pPr indent="-88472" lvl="0" marL="230712" rtl="0" algn="just">
              <a:spcBef>
                <a:spcPts val="764"/>
              </a:spcBef>
              <a:spcAft>
                <a:spcPts val="0"/>
              </a:spcAft>
              <a:buSzPts val="2240"/>
              <a:buNone/>
            </a:pPr>
            <a:r>
              <a:t/>
            </a:r>
            <a:endParaRPr/>
          </a:p>
        </p:txBody>
      </p:sp>
      <p:pic>
        <p:nvPicPr>
          <p:cNvPr id="851" name="Google Shape;851;p56"/>
          <p:cNvPicPr preferRelativeResize="0"/>
          <p:nvPr/>
        </p:nvPicPr>
        <p:blipFill rotWithShape="1">
          <a:blip r:embed="rId3">
            <a:alphaModFix/>
          </a:blip>
          <a:srcRect b="0" l="0" r="0" t="0"/>
          <a:stretch/>
        </p:blipFill>
        <p:spPr>
          <a:xfrm>
            <a:off x="5670308" y="2149936"/>
            <a:ext cx="4692893" cy="4663440"/>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5" name="Shape 855"/>
        <p:cNvGrpSpPr/>
        <p:nvPr/>
      </p:nvGrpSpPr>
      <p:grpSpPr>
        <a:xfrm>
          <a:off x="0" y="0"/>
          <a:ext cx="0" cy="0"/>
          <a:chOff x="0" y="0"/>
          <a:chExt cx="0" cy="0"/>
        </a:xfrm>
      </p:grpSpPr>
      <p:sp>
        <p:nvSpPr>
          <p:cNvPr id="856" name="Google Shape;856;p57"/>
          <p:cNvSpPr txBox="1"/>
          <p:nvPr>
            <p:ph type="title"/>
          </p:nvPr>
        </p:nvSpPr>
        <p:spPr>
          <a:xfrm>
            <a:off x="631926" y="559913"/>
            <a:ext cx="10893337" cy="964092"/>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accent1"/>
              </a:buClr>
              <a:buSzPts val="4200"/>
              <a:buFont typeface="Open Sans"/>
              <a:buNone/>
            </a:pPr>
            <a:r>
              <a:rPr lang="en-US"/>
              <a:t>Analog to Digital Conversion</a:t>
            </a:r>
            <a:endParaRPr/>
          </a:p>
        </p:txBody>
      </p:sp>
      <p:sp>
        <p:nvSpPr>
          <p:cNvPr id="857" name="Google Shape;857;p57"/>
          <p:cNvSpPr txBox="1"/>
          <p:nvPr>
            <p:ph idx="1" type="body"/>
          </p:nvPr>
        </p:nvSpPr>
        <p:spPr>
          <a:xfrm>
            <a:off x="1981200" y="1196753"/>
            <a:ext cx="8229600" cy="5524722"/>
          </a:xfrm>
          <a:prstGeom prst="rect">
            <a:avLst/>
          </a:prstGeom>
          <a:noFill/>
          <a:ln>
            <a:noFill/>
          </a:ln>
        </p:spPr>
        <p:txBody>
          <a:bodyPr anchorCtr="0" anchor="t" bIns="45700" lIns="91425" spcFirstLastPara="1" rIns="91425" wrap="square" tIns="45700">
            <a:normAutofit/>
          </a:bodyPr>
          <a:lstStyle/>
          <a:p>
            <a:pPr indent="0" lvl="0" marL="0" rtl="0" algn="just">
              <a:spcBef>
                <a:spcPts val="0"/>
              </a:spcBef>
              <a:spcAft>
                <a:spcPts val="0"/>
              </a:spcAft>
              <a:buSzPts val="1400"/>
              <a:buNone/>
            </a:pPr>
            <a:r>
              <a:rPr b="1" lang="en-US" sz="2000">
                <a:solidFill>
                  <a:srgbClr val="C00000"/>
                </a:solidFill>
              </a:rPr>
              <a:t>Example: Analog pressures are recorded using a pressure transducer as voltages between 0 and 3 V. The signal must be quantized using a 3-bit digital code. Indicate how the analog voltages will be covered to digital values</a:t>
            </a:r>
            <a:r>
              <a:rPr lang="en-US" sz="2000">
                <a:solidFill>
                  <a:srgbClr val="C00000"/>
                </a:solidFill>
              </a:rPr>
              <a:t>.</a:t>
            </a:r>
            <a:endParaRPr/>
          </a:p>
          <a:p>
            <a:pPr indent="0" lvl="0" marL="0" rtl="0" algn="just">
              <a:spcBef>
                <a:spcPts val="764"/>
              </a:spcBef>
              <a:spcAft>
                <a:spcPts val="0"/>
              </a:spcAft>
              <a:buSzPts val="1400"/>
              <a:buNone/>
            </a:pPr>
            <a:r>
              <a:t/>
            </a:r>
            <a:endParaRPr sz="2000">
              <a:solidFill>
                <a:srgbClr val="0070C0"/>
              </a:solidFill>
            </a:endParaRPr>
          </a:p>
          <a:p>
            <a:pPr indent="0" lvl="0" marL="0" rtl="0" algn="just">
              <a:spcBef>
                <a:spcPts val="764"/>
              </a:spcBef>
              <a:spcAft>
                <a:spcPts val="0"/>
              </a:spcAft>
              <a:buSzPts val="1400"/>
              <a:buNone/>
            </a:pPr>
            <a:r>
              <a:rPr lang="en-US" sz="2000"/>
              <a:t>The quantization step size is</a:t>
            </a:r>
            <a:endParaRPr/>
          </a:p>
          <a:p>
            <a:pPr indent="0" lvl="0" marL="0" rtl="0" algn="just">
              <a:spcBef>
                <a:spcPts val="764"/>
              </a:spcBef>
              <a:spcAft>
                <a:spcPts val="0"/>
              </a:spcAft>
              <a:buSzPts val="1400"/>
              <a:buNone/>
            </a:pPr>
            <a:r>
              <a:rPr lang="en-US" sz="2000"/>
              <a:t>Q = 3 V/2</a:t>
            </a:r>
            <a:r>
              <a:rPr baseline="30000" lang="en-US" sz="2000"/>
              <a:t>3</a:t>
            </a:r>
            <a:r>
              <a:rPr lang="en-US" sz="2000"/>
              <a:t> = 0.375 V</a:t>
            </a:r>
            <a:endParaRPr/>
          </a:p>
          <a:p>
            <a:pPr indent="-141812" lvl="0" marL="230712" rtl="0" algn="just">
              <a:spcBef>
                <a:spcPts val="764"/>
              </a:spcBef>
              <a:spcAft>
                <a:spcPts val="0"/>
              </a:spcAft>
              <a:buSzPts val="1400"/>
              <a:buNone/>
            </a:pPr>
            <a:r>
              <a:t/>
            </a:r>
            <a:endParaRPr sz="2000"/>
          </a:p>
          <a:p>
            <a:pPr indent="0" lvl="0" marL="0" rtl="0" algn="just">
              <a:spcBef>
                <a:spcPts val="764"/>
              </a:spcBef>
              <a:spcAft>
                <a:spcPts val="0"/>
              </a:spcAft>
              <a:buSzPts val="1400"/>
              <a:buNone/>
            </a:pPr>
            <a:r>
              <a:rPr lang="en-US" sz="2000"/>
              <a:t>The half of quantization step is</a:t>
            </a:r>
            <a:endParaRPr/>
          </a:p>
          <a:p>
            <a:pPr indent="0" lvl="0" marL="0" rtl="0" algn="just">
              <a:spcBef>
                <a:spcPts val="764"/>
              </a:spcBef>
              <a:spcAft>
                <a:spcPts val="0"/>
              </a:spcAft>
              <a:buSzPts val="1400"/>
              <a:buNone/>
            </a:pPr>
            <a:r>
              <a:rPr lang="en-US" sz="2000"/>
              <a:t>0.1875 V </a:t>
            </a:r>
            <a:endParaRPr/>
          </a:p>
          <a:p>
            <a:pPr indent="-88472" lvl="0" marL="230712" rtl="0" algn="just">
              <a:spcBef>
                <a:spcPts val="764"/>
              </a:spcBef>
              <a:spcAft>
                <a:spcPts val="0"/>
              </a:spcAft>
              <a:buSzPts val="2240"/>
              <a:buNone/>
            </a:pPr>
            <a:r>
              <a:t/>
            </a:r>
            <a:endParaRPr/>
          </a:p>
          <a:p>
            <a:pPr indent="-88472" lvl="0" marL="230712" rtl="0" algn="just">
              <a:spcBef>
                <a:spcPts val="764"/>
              </a:spcBef>
              <a:spcAft>
                <a:spcPts val="0"/>
              </a:spcAft>
              <a:buSzPts val="2240"/>
              <a:buNone/>
            </a:pPr>
            <a:r>
              <a:t/>
            </a:r>
            <a:endParaRPr/>
          </a:p>
          <a:p>
            <a:pPr indent="-88472" lvl="0" marL="230712" rtl="0" algn="just">
              <a:spcBef>
                <a:spcPts val="764"/>
              </a:spcBef>
              <a:spcAft>
                <a:spcPts val="0"/>
              </a:spcAft>
              <a:buSzPts val="2240"/>
              <a:buNone/>
            </a:pPr>
            <a:r>
              <a:t/>
            </a:r>
            <a:endParaRPr/>
          </a:p>
          <a:p>
            <a:pPr indent="-88472" lvl="0" marL="230712" rtl="0" algn="just">
              <a:spcBef>
                <a:spcPts val="764"/>
              </a:spcBef>
              <a:spcAft>
                <a:spcPts val="0"/>
              </a:spcAft>
              <a:buSzPts val="2240"/>
              <a:buNone/>
            </a:pPr>
            <a:r>
              <a:t/>
            </a:r>
            <a:endParaRPr/>
          </a:p>
          <a:p>
            <a:pPr indent="-88472" lvl="0" marL="230712" rtl="0" algn="just">
              <a:spcBef>
                <a:spcPts val="764"/>
              </a:spcBef>
              <a:spcAft>
                <a:spcPts val="0"/>
              </a:spcAft>
              <a:buSzPts val="2240"/>
              <a:buNone/>
            </a:pPr>
            <a:r>
              <a:t/>
            </a:r>
            <a:endParaRPr/>
          </a:p>
        </p:txBody>
      </p:sp>
      <p:pic>
        <p:nvPicPr>
          <p:cNvPr id="858" name="Google Shape;858;p57"/>
          <p:cNvPicPr preferRelativeResize="0"/>
          <p:nvPr/>
        </p:nvPicPr>
        <p:blipFill rotWithShape="1">
          <a:blip r:embed="rId3">
            <a:alphaModFix/>
          </a:blip>
          <a:srcRect b="0" l="0" r="0" t="0"/>
          <a:stretch/>
        </p:blipFill>
        <p:spPr>
          <a:xfrm>
            <a:off x="5519937" y="2698576"/>
            <a:ext cx="4882765" cy="4114800"/>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2" name="Shape 862"/>
        <p:cNvGrpSpPr/>
        <p:nvPr/>
      </p:nvGrpSpPr>
      <p:grpSpPr>
        <a:xfrm>
          <a:off x="0" y="0"/>
          <a:ext cx="0" cy="0"/>
          <a:chOff x="0" y="0"/>
          <a:chExt cx="0" cy="0"/>
        </a:xfrm>
      </p:grpSpPr>
      <p:sp>
        <p:nvSpPr>
          <p:cNvPr id="863" name="Google Shape;863;p58"/>
          <p:cNvSpPr txBox="1"/>
          <p:nvPr>
            <p:ph type="title"/>
          </p:nvPr>
        </p:nvSpPr>
        <p:spPr>
          <a:xfrm>
            <a:off x="631926" y="559913"/>
            <a:ext cx="10893337" cy="964092"/>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accent1"/>
              </a:buClr>
              <a:buSzPts val="4200"/>
              <a:buFont typeface="Open Sans"/>
              <a:buNone/>
            </a:pPr>
            <a:r>
              <a:rPr lang="en-US"/>
              <a:t>Analog to Digital Conversion</a:t>
            </a:r>
            <a:endParaRPr/>
          </a:p>
        </p:txBody>
      </p:sp>
      <p:sp>
        <p:nvSpPr>
          <p:cNvPr id="864" name="Google Shape;864;p58"/>
          <p:cNvSpPr txBox="1"/>
          <p:nvPr>
            <p:ph idx="1" type="body"/>
          </p:nvPr>
        </p:nvSpPr>
        <p:spPr>
          <a:xfrm>
            <a:off x="1981200" y="1196753"/>
            <a:ext cx="8229600" cy="5524722"/>
          </a:xfrm>
          <a:prstGeom prst="rect">
            <a:avLst/>
          </a:prstGeom>
          <a:noFill/>
          <a:ln>
            <a:noFill/>
          </a:ln>
        </p:spPr>
        <p:txBody>
          <a:bodyPr anchorCtr="0" anchor="t" bIns="45700" lIns="91425" spcFirstLastPara="1" rIns="91425" wrap="square" tIns="45700">
            <a:normAutofit/>
          </a:bodyPr>
          <a:lstStyle/>
          <a:p>
            <a:pPr indent="-230712" lvl="0" marL="230712" rtl="0" algn="ctr">
              <a:spcBef>
                <a:spcPts val="0"/>
              </a:spcBef>
              <a:spcAft>
                <a:spcPts val="0"/>
              </a:spcAft>
              <a:buSzPts val="2240"/>
              <a:buNone/>
            </a:pPr>
            <a:r>
              <a:rPr lang="en-US"/>
              <a:t>Quantization of bipolar data (</a:t>
            </a:r>
            <a:r>
              <a:rPr lang="en-US">
                <a:solidFill>
                  <a:srgbClr val="00B050"/>
                </a:solidFill>
              </a:rPr>
              <a:t>maximum error = half step</a:t>
            </a:r>
            <a:r>
              <a:rPr lang="en-US"/>
              <a:t>)</a:t>
            </a:r>
            <a:endParaRPr/>
          </a:p>
          <a:p>
            <a:pPr indent="-88472" lvl="0" marL="230712" rtl="0" algn="just">
              <a:spcBef>
                <a:spcPts val="764"/>
              </a:spcBef>
              <a:spcAft>
                <a:spcPts val="0"/>
              </a:spcAft>
              <a:buSzPts val="2240"/>
              <a:buNone/>
            </a:pPr>
            <a:r>
              <a:t/>
            </a:r>
            <a:endParaRPr/>
          </a:p>
          <a:p>
            <a:pPr indent="-88472" lvl="0" marL="230712" rtl="0" algn="just">
              <a:spcBef>
                <a:spcPts val="764"/>
              </a:spcBef>
              <a:spcAft>
                <a:spcPts val="0"/>
              </a:spcAft>
              <a:buSzPts val="2240"/>
              <a:buNone/>
            </a:pPr>
            <a:r>
              <a:t/>
            </a:r>
            <a:endParaRPr/>
          </a:p>
          <a:p>
            <a:pPr indent="-88472" lvl="0" marL="230712" rtl="0" algn="just">
              <a:spcBef>
                <a:spcPts val="764"/>
              </a:spcBef>
              <a:spcAft>
                <a:spcPts val="0"/>
              </a:spcAft>
              <a:buSzPts val="2240"/>
              <a:buNone/>
            </a:pPr>
            <a:r>
              <a:t/>
            </a:r>
            <a:endParaRPr/>
          </a:p>
          <a:p>
            <a:pPr indent="-88472" lvl="0" marL="230712" rtl="0" algn="just">
              <a:spcBef>
                <a:spcPts val="764"/>
              </a:spcBef>
              <a:spcAft>
                <a:spcPts val="0"/>
              </a:spcAft>
              <a:buSzPts val="2240"/>
              <a:buNone/>
            </a:pPr>
            <a:r>
              <a:t/>
            </a:r>
            <a:endParaRPr/>
          </a:p>
        </p:txBody>
      </p:sp>
      <p:pic>
        <p:nvPicPr>
          <p:cNvPr id="865" name="Google Shape;865;p58"/>
          <p:cNvPicPr preferRelativeResize="0"/>
          <p:nvPr/>
        </p:nvPicPr>
        <p:blipFill rotWithShape="1">
          <a:blip r:embed="rId3">
            <a:alphaModFix/>
          </a:blip>
          <a:srcRect b="0" l="0" r="0" t="0"/>
          <a:stretch/>
        </p:blipFill>
        <p:spPr>
          <a:xfrm>
            <a:off x="5743738" y="2132856"/>
            <a:ext cx="4619462" cy="4663440"/>
          </a:xfrm>
          <a:prstGeom prst="rect">
            <a:avLst/>
          </a:prstGeom>
          <a:noFill/>
          <a:ln>
            <a:noFill/>
          </a:ln>
        </p:spPr>
      </p:pic>
      <p:pic>
        <p:nvPicPr>
          <p:cNvPr id="866" name="Google Shape;866;p58"/>
          <p:cNvPicPr preferRelativeResize="0"/>
          <p:nvPr/>
        </p:nvPicPr>
        <p:blipFill rotWithShape="1">
          <a:blip r:embed="rId4">
            <a:alphaModFix/>
          </a:blip>
          <a:srcRect b="0" l="0" r="0" t="0"/>
          <a:stretch/>
        </p:blipFill>
        <p:spPr>
          <a:xfrm>
            <a:off x="2287660" y="2895600"/>
            <a:ext cx="2665340" cy="2103120"/>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0" name="Shape 870"/>
        <p:cNvGrpSpPr/>
        <p:nvPr/>
      </p:nvGrpSpPr>
      <p:grpSpPr>
        <a:xfrm>
          <a:off x="0" y="0"/>
          <a:ext cx="0" cy="0"/>
          <a:chOff x="0" y="0"/>
          <a:chExt cx="0" cy="0"/>
        </a:xfrm>
      </p:grpSpPr>
      <p:sp>
        <p:nvSpPr>
          <p:cNvPr id="871" name="Google Shape;871;p59"/>
          <p:cNvSpPr txBox="1"/>
          <p:nvPr>
            <p:ph type="title"/>
          </p:nvPr>
        </p:nvSpPr>
        <p:spPr>
          <a:xfrm>
            <a:off x="631926" y="559913"/>
            <a:ext cx="10893337" cy="964092"/>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accent1"/>
              </a:buClr>
              <a:buSzPts val="4200"/>
              <a:buFont typeface="Open Sans"/>
              <a:buNone/>
            </a:pPr>
            <a:r>
              <a:rPr lang="en-US"/>
              <a:t>Three-bit A/D Conversion</a:t>
            </a:r>
            <a:endParaRPr/>
          </a:p>
        </p:txBody>
      </p:sp>
      <p:pic>
        <p:nvPicPr>
          <p:cNvPr id="872" name="Google Shape;872;p59"/>
          <p:cNvPicPr preferRelativeResize="0"/>
          <p:nvPr/>
        </p:nvPicPr>
        <p:blipFill rotWithShape="1">
          <a:blip r:embed="rId3">
            <a:alphaModFix/>
          </a:blip>
          <a:srcRect b="0" l="0" r="0" t="0"/>
          <a:stretch/>
        </p:blipFill>
        <p:spPr>
          <a:xfrm>
            <a:off x="3124200" y="1176337"/>
            <a:ext cx="6061330" cy="557784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6"/>
          <p:cNvSpPr txBox="1"/>
          <p:nvPr>
            <p:ph type="title"/>
          </p:nvPr>
        </p:nvSpPr>
        <p:spPr>
          <a:xfrm>
            <a:off x="631926" y="559913"/>
            <a:ext cx="10893337" cy="964092"/>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accent1"/>
              </a:buClr>
              <a:buSzPts val="4200"/>
              <a:buFont typeface="Open Sans"/>
              <a:buNone/>
            </a:pPr>
            <a:r>
              <a:rPr lang="en-US"/>
              <a:t>A/D &amp; D/A Conversion</a:t>
            </a:r>
            <a:endParaRPr/>
          </a:p>
        </p:txBody>
      </p:sp>
      <p:pic>
        <p:nvPicPr>
          <p:cNvPr id="506" name="Google Shape;506;p6"/>
          <p:cNvPicPr preferRelativeResize="0"/>
          <p:nvPr/>
        </p:nvPicPr>
        <p:blipFill rotWithShape="1">
          <a:blip r:embed="rId3">
            <a:alphaModFix/>
          </a:blip>
          <a:srcRect b="0" l="0" r="0" t="0"/>
          <a:stretch/>
        </p:blipFill>
        <p:spPr>
          <a:xfrm>
            <a:off x="1522998" y="2685867"/>
            <a:ext cx="9146004" cy="1486266"/>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6" name="Shape 876"/>
        <p:cNvGrpSpPr/>
        <p:nvPr/>
      </p:nvGrpSpPr>
      <p:grpSpPr>
        <a:xfrm>
          <a:off x="0" y="0"/>
          <a:ext cx="0" cy="0"/>
          <a:chOff x="0" y="0"/>
          <a:chExt cx="0" cy="0"/>
        </a:xfrm>
      </p:grpSpPr>
      <p:sp>
        <p:nvSpPr>
          <p:cNvPr id="877" name="Google Shape;877;p60"/>
          <p:cNvSpPr txBox="1"/>
          <p:nvPr>
            <p:ph type="title"/>
          </p:nvPr>
        </p:nvSpPr>
        <p:spPr>
          <a:xfrm>
            <a:off x="631926" y="559913"/>
            <a:ext cx="10893337" cy="964092"/>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accent1"/>
              </a:buClr>
              <a:buSzPts val="4200"/>
              <a:buFont typeface="Open Sans"/>
              <a:buNone/>
            </a:pPr>
            <a:r>
              <a:rPr lang="en-US"/>
              <a:t>Dynamic Range</a:t>
            </a:r>
            <a:endParaRPr/>
          </a:p>
        </p:txBody>
      </p:sp>
      <p:sp>
        <p:nvSpPr>
          <p:cNvPr id="878" name="Google Shape;878;p60"/>
          <p:cNvSpPr txBox="1"/>
          <p:nvPr>
            <p:ph idx="1" type="body"/>
          </p:nvPr>
        </p:nvSpPr>
        <p:spPr>
          <a:xfrm>
            <a:off x="1981200" y="1340768"/>
            <a:ext cx="8229600" cy="5256584"/>
          </a:xfrm>
          <a:prstGeom prst="rect">
            <a:avLst/>
          </a:prstGeom>
          <a:blipFill rotWithShape="1">
            <a:blip r:embed="rId3">
              <a:alphaModFix/>
            </a:blip>
            <a:stretch>
              <a:fillRect b="0" l="-443" r="-369" t="-2435"/>
            </a:stretch>
          </a:blipFill>
          <a:ln>
            <a:noFill/>
          </a:ln>
        </p:spPr>
        <p:txBody>
          <a:bodyPr anchorCtr="0" anchor="t" bIns="45700" lIns="91425" spcFirstLastPara="1" rIns="91425" wrap="square" tIns="45700">
            <a:normAutofit/>
          </a:bodyPr>
          <a:lstStyle/>
          <a:p>
            <a:pPr indent="-230712" lvl="0" marL="230712" rtl="0" algn="l">
              <a:spcBef>
                <a:spcPts val="0"/>
              </a:spcBef>
              <a:spcAft>
                <a:spcPts val="0"/>
              </a:spcAft>
              <a:buSzPts val="2240"/>
              <a:buChar char="•"/>
            </a:pPr>
            <a:r>
              <a:rPr lang="en-US"/>
              <a:t> </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2" name="Shape 882"/>
        <p:cNvGrpSpPr/>
        <p:nvPr/>
      </p:nvGrpSpPr>
      <p:grpSpPr>
        <a:xfrm>
          <a:off x="0" y="0"/>
          <a:ext cx="0" cy="0"/>
          <a:chOff x="0" y="0"/>
          <a:chExt cx="0" cy="0"/>
        </a:xfrm>
      </p:grpSpPr>
      <p:sp>
        <p:nvSpPr>
          <p:cNvPr id="883" name="Google Shape;883;p61"/>
          <p:cNvSpPr txBox="1"/>
          <p:nvPr>
            <p:ph type="title"/>
          </p:nvPr>
        </p:nvSpPr>
        <p:spPr>
          <a:xfrm>
            <a:off x="631926" y="559913"/>
            <a:ext cx="10893337" cy="964092"/>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accent1"/>
              </a:buClr>
              <a:buSzPts val="4200"/>
              <a:buFont typeface="Open Sans"/>
              <a:buNone/>
            </a:pPr>
            <a:r>
              <a:rPr lang="en-US"/>
              <a:t>Signal-to-Quantization-Noise Ratio</a:t>
            </a:r>
            <a:endParaRPr/>
          </a:p>
        </p:txBody>
      </p:sp>
      <p:sp>
        <p:nvSpPr>
          <p:cNvPr id="884" name="Google Shape;884;p61"/>
          <p:cNvSpPr txBox="1"/>
          <p:nvPr>
            <p:ph idx="1" type="body"/>
          </p:nvPr>
        </p:nvSpPr>
        <p:spPr>
          <a:xfrm>
            <a:off x="1981200" y="1340769"/>
            <a:ext cx="8229600" cy="5380707"/>
          </a:xfrm>
          <a:prstGeom prst="rect">
            <a:avLst/>
          </a:prstGeom>
          <a:noFill/>
          <a:ln>
            <a:noFill/>
          </a:ln>
        </p:spPr>
        <p:txBody>
          <a:bodyPr anchorCtr="0" anchor="t" bIns="45700" lIns="91425" spcFirstLastPara="1" rIns="91425" wrap="square" tIns="45700">
            <a:normAutofit fontScale="85000" lnSpcReduction="20000"/>
          </a:bodyPr>
          <a:lstStyle/>
          <a:p>
            <a:pPr indent="-230712" lvl="0" marL="230712" rtl="0" algn="just">
              <a:spcBef>
                <a:spcPts val="0"/>
              </a:spcBef>
              <a:spcAft>
                <a:spcPts val="0"/>
              </a:spcAft>
              <a:buSzPct val="70000"/>
              <a:buChar char="•"/>
            </a:pPr>
            <a:r>
              <a:rPr lang="en-US"/>
              <a:t>Provides the ratio of the signal power to the quantization noise (or quantization error)</a:t>
            </a:r>
            <a:endParaRPr/>
          </a:p>
          <a:p>
            <a:pPr indent="-109808" lvl="0" marL="230712" rtl="0" algn="l">
              <a:spcBef>
                <a:spcPts val="764"/>
              </a:spcBef>
              <a:spcAft>
                <a:spcPts val="0"/>
              </a:spcAft>
              <a:buSzPct val="70000"/>
              <a:buNone/>
            </a:pPr>
            <a:r>
              <a:t/>
            </a:r>
            <a:endParaRPr/>
          </a:p>
          <a:p>
            <a:pPr indent="-109808" lvl="0" marL="230712" rtl="0" algn="l">
              <a:spcBef>
                <a:spcPts val="764"/>
              </a:spcBef>
              <a:spcAft>
                <a:spcPts val="0"/>
              </a:spcAft>
              <a:buSzPct val="70000"/>
              <a:buNone/>
            </a:pPr>
            <a:r>
              <a:t/>
            </a:r>
            <a:endParaRPr/>
          </a:p>
          <a:p>
            <a:pPr indent="-109808" lvl="0" marL="230712" rtl="0" algn="l">
              <a:spcBef>
                <a:spcPts val="764"/>
              </a:spcBef>
              <a:spcAft>
                <a:spcPts val="0"/>
              </a:spcAft>
              <a:buSzPct val="70000"/>
              <a:buNone/>
            </a:pPr>
            <a:r>
              <a:t/>
            </a:r>
            <a:endParaRPr/>
          </a:p>
          <a:p>
            <a:pPr indent="-230712" lvl="0" marL="230712" rtl="0" algn="l">
              <a:spcBef>
                <a:spcPts val="764"/>
              </a:spcBef>
              <a:spcAft>
                <a:spcPts val="0"/>
              </a:spcAft>
              <a:buSzPct val="70000"/>
              <a:buChar char="•"/>
            </a:pPr>
            <a:r>
              <a:rPr lang="en-US"/>
              <a:t>Mathematically,</a:t>
            </a:r>
            <a:endParaRPr/>
          </a:p>
          <a:p>
            <a:pPr indent="-109808" lvl="0" marL="230712" rtl="0" algn="l">
              <a:spcBef>
                <a:spcPts val="764"/>
              </a:spcBef>
              <a:spcAft>
                <a:spcPts val="0"/>
              </a:spcAft>
              <a:buSzPct val="70000"/>
              <a:buNone/>
            </a:pPr>
            <a:r>
              <a:t/>
            </a:r>
            <a:endParaRPr/>
          </a:p>
          <a:p>
            <a:pPr indent="-109808" lvl="0" marL="230712" rtl="0" algn="l">
              <a:spcBef>
                <a:spcPts val="764"/>
              </a:spcBef>
              <a:spcAft>
                <a:spcPts val="0"/>
              </a:spcAft>
              <a:buSzPct val="70000"/>
              <a:buNone/>
            </a:pPr>
            <a:r>
              <a:t/>
            </a:r>
            <a:endParaRPr/>
          </a:p>
          <a:p>
            <a:pPr indent="-109808" lvl="0" marL="230712" rtl="0" algn="l">
              <a:spcBef>
                <a:spcPts val="764"/>
              </a:spcBef>
              <a:spcAft>
                <a:spcPts val="0"/>
              </a:spcAft>
              <a:buSzPct val="70000"/>
              <a:buNone/>
            </a:pPr>
            <a:r>
              <a:t/>
            </a:r>
            <a:endParaRPr/>
          </a:p>
          <a:p>
            <a:pPr indent="0" lvl="0" marL="0" rtl="0" algn="l">
              <a:spcBef>
                <a:spcPts val="764"/>
              </a:spcBef>
              <a:spcAft>
                <a:spcPts val="0"/>
              </a:spcAft>
              <a:buSzPct val="70000"/>
              <a:buNone/>
            </a:pPr>
            <a:r>
              <a:rPr lang="en-US"/>
              <a:t>where</a:t>
            </a:r>
            <a:endParaRPr/>
          </a:p>
          <a:p>
            <a:pPr indent="-230712" lvl="0" marL="230712" rtl="0" algn="l">
              <a:spcBef>
                <a:spcPts val="764"/>
              </a:spcBef>
              <a:spcAft>
                <a:spcPts val="0"/>
              </a:spcAft>
              <a:buSzPct val="70000"/>
              <a:buChar char="•"/>
            </a:pPr>
            <a:r>
              <a:rPr i="1" lang="en-US"/>
              <a:t>P</a:t>
            </a:r>
            <a:r>
              <a:rPr baseline="-25000" lang="en-US"/>
              <a:t>x</a:t>
            </a:r>
            <a:r>
              <a:rPr lang="en-US"/>
              <a:t>= Power of the signal ‘x’ (before quantization)</a:t>
            </a:r>
            <a:endParaRPr/>
          </a:p>
          <a:p>
            <a:pPr indent="-230712" lvl="0" marL="230712" rtl="0" algn="l">
              <a:spcBef>
                <a:spcPts val="764"/>
              </a:spcBef>
              <a:spcAft>
                <a:spcPts val="0"/>
              </a:spcAft>
              <a:buSzPct val="70000"/>
              <a:buChar char="•"/>
            </a:pPr>
            <a:r>
              <a:rPr i="1" lang="en-US"/>
              <a:t>P</a:t>
            </a:r>
            <a:r>
              <a:rPr baseline="-25000" lang="en-US"/>
              <a:t>q</a:t>
            </a:r>
            <a:r>
              <a:rPr lang="en-US"/>
              <a:t>= Power of the error signal ‘x</a:t>
            </a:r>
            <a:r>
              <a:rPr baseline="-25000" lang="en-US"/>
              <a:t>q</a:t>
            </a:r>
            <a:r>
              <a:rPr lang="en-US"/>
              <a:t>’</a:t>
            </a:r>
            <a:endParaRPr/>
          </a:p>
        </p:txBody>
      </p:sp>
      <p:pic>
        <p:nvPicPr>
          <p:cNvPr id="885" name="Google Shape;885;p61"/>
          <p:cNvPicPr preferRelativeResize="0"/>
          <p:nvPr/>
        </p:nvPicPr>
        <p:blipFill rotWithShape="1">
          <a:blip r:embed="rId3">
            <a:alphaModFix/>
          </a:blip>
          <a:srcRect b="0" l="0" r="0" t="0"/>
          <a:stretch/>
        </p:blipFill>
        <p:spPr>
          <a:xfrm>
            <a:off x="4520855" y="4026544"/>
            <a:ext cx="3150290" cy="914625"/>
          </a:xfrm>
          <a:prstGeom prst="rect">
            <a:avLst/>
          </a:prstGeom>
          <a:noFill/>
          <a:ln>
            <a:noFill/>
          </a:ln>
        </p:spPr>
      </p:pic>
      <p:pic>
        <p:nvPicPr>
          <p:cNvPr id="886" name="Google Shape;886;p61"/>
          <p:cNvPicPr preferRelativeResize="0"/>
          <p:nvPr/>
        </p:nvPicPr>
        <p:blipFill rotWithShape="1">
          <a:blip r:embed="rId4">
            <a:alphaModFix/>
          </a:blip>
          <a:srcRect b="0" l="0" r="0" t="0"/>
          <a:stretch/>
        </p:blipFill>
        <p:spPr>
          <a:xfrm>
            <a:off x="3148954" y="2192586"/>
            <a:ext cx="5894092" cy="1308422"/>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0" name="Shape 890"/>
        <p:cNvGrpSpPr/>
        <p:nvPr/>
      </p:nvGrpSpPr>
      <p:grpSpPr>
        <a:xfrm>
          <a:off x="0" y="0"/>
          <a:ext cx="0" cy="0"/>
          <a:chOff x="0" y="0"/>
          <a:chExt cx="0" cy="0"/>
        </a:xfrm>
      </p:grpSpPr>
      <p:sp>
        <p:nvSpPr>
          <p:cNvPr id="891" name="Google Shape;891;p62"/>
          <p:cNvSpPr txBox="1"/>
          <p:nvPr>
            <p:ph type="title"/>
          </p:nvPr>
        </p:nvSpPr>
        <p:spPr>
          <a:xfrm>
            <a:off x="631926" y="559913"/>
            <a:ext cx="10893337" cy="964092"/>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accent1"/>
              </a:buClr>
              <a:buSzPts val="4200"/>
              <a:buFont typeface="Open Sans"/>
              <a:buNone/>
            </a:pPr>
            <a:r>
              <a:rPr lang="en-US"/>
              <a:t>Analog to Digital Conversion</a:t>
            </a:r>
            <a:endParaRPr/>
          </a:p>
        </p:txBody>
      </p:sp>
      <p:pic>
        <p:nvPicPr>
          <p:cNvPr id="892" name="Google Shape;892;p62"/>
          <p:cNvPicPr preferRelativeResize="0"/>
          <p:nvPr/>
        </p:nvPicPr>
        <p:blipFill rotWithShape="1">
          <a:blip r:embed="rId3">
            <a:alphaModFix/>
          </a:blip>
          <a:srcRect b="0" l="0" r="0" t="0"/>
          <a:stretch/>
        </p:blipFill>
        <p:spPr>
          <a:xfrm>
            <a:off x="1676400" y="1447800"/>
            <a:ext cx="8865108" cy="4437888"/>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6" name="Shape 896"/>
        <p:cNvGrpSpPr/>
        <p:nvPr/>
      </p:nvGrpSpPr>
      <p:grpSpPr>
        <a:xfrm>
          <a:off x="0" y="0"/>
          <a:ext cx="0" cy="0"/>
          <a:chOff x="0" y="0"/>
          <a:chExt cx="0" cy="0"/>
        </a:xfrm>
      </p:grpSpPr>
      <p:sp>
        <p:nvSpPr>
          <p:cNvPr id="897" name="Google Shape;897;p63"/>
          <p:cNvSpPr txBox="1"/>
          <p:nvPr>
            <p:ph type="title"/>
          </p:nvPr>
        </p:nvSpPr>
        <p:spPr>
          <a:xfrm>
            <a:off x="631926" y="559913"/>
            <a:ext cx="10893337" cy="964092"/>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accent1"/>
              </a:buClr>
              <a:buSzPts val="4200"/>
              <a:buFont typeface="Open Sans"/>
              <a:buNone/>
            </a:pPr>
            <a:r>
              <a:rPr lang="en-US"/>
              <a:t>Digital-to-Analog (D/A) Conversion</a:t>
            </a:r>
            <a:r>
              <a:rPr b="0" lang="en-US"/>
              <a:t> </a:t>
            </a:r>
            <a:endParaRPr/>
          </a:p>
        </p:txBody>
      </p:sp>
      <p:sp>
        <p:nvSpPr>
          <p:cNvPr id="898" name="Google Shape;898;p63"/>
          <p:cNvSpPr txBox="1"/>
          <p:nvPr>
            <p:ph idx="1" type="body"/>
          </p:nvPr>
        </p:nvSpPr>
        <p:spPr>
          <a:xfrm>
            <a:off x="637792" y="1524000"/>
            <a:ext cx="10887473" cy="4648200"/>
          </a:xfrm>
          <a:prstGeom prst="rect">
            <a:avLst/>
          </a:prstGeom>
          <a:noFill/>
          <a:ln>
            <a:noFill/>
          </a:ln>
        </p:spPr>
        <p:txBody>
          <a:bodyPr anchorCtr="0" anchor="t" bIns="45700" lIns="91425" spcFirstLastPara="1" rIns="91425" wrap="square" tIns="45700">
            <a:normAutofit/>
          </a:bodyPr>
          <a:lstStyle/>
          <a:p>
            <a:pPr indent="-230712" lvl="0" marL="230712" rtl="0" algn="ctr">
              <a:spcBef>
                <a:spcPts val="0"/>
              </a:spcBef>
              <a:spcAft>
                <a:spcPts val="0"/>
              </a:spcAft>
              <a:buSzPts val="2240"/>
              <a:buNone/>
            </a:pPr>
            <a:r>
              <a:rPr b="1" lang="en-US" u="sng">
                <a:solidFill>
                  <a:srgbClr val="C00000"/>
                </a:solidFill>
              </a:rPr>
              <a:t>Block Diagram of D/A Conversion</a:t>
            </a:r>
            <a:endParaRPr b="1" u="sng">
              <a:solidFill>
                <a:srgbClr val="C00000"/>
              </a:solidFill>
            </a:endParaRPr>
          </a:p>
        </p:txBody>
      </p:sp>
      <p:pic>
        <p:nvPicPr>
          <p:cNvPr id="899" name="Google Shape;899;p63"/>
          <p:cNvPicPr preferRelativeResize="0"/>
          <p:nvPr/>
        </p:nvPicPr>
        <p:blipFill rotWithShape="1">
          <a:blip r:embed="rId3">
            <a:alphaModFix/>
          </a:blip>
          <a:srcRect b="0" l="0" r="0" t="0"/>
          <a:stretch/>
        </p:blipFill>
        <p:spPr>
          <a:xfrm>
            <a:off x="2057400" y="2331720"/>
            <a:ext cx="7867904" cy="2011680"/>
          </a:xfrm>
          <a:prstGeom prst="rect">
            <a:avLst/>
          </a:prstGeom>
          <a:noFill/>
          <a:ln>
            <a:noFill/>
          </a:ln>
        </p:spPr>
      </p:pic>
      <p:pic>
        <p:nvPicPr>
          <p:cNvPr id="900" name="Google Shape;900;p63"/>
          <p:cNvPicPr preferRelativeResize="0"/>
          <p:nvPr/>
        </p:nvPicPr>
        <p:blipFill rotWithShape="1">
          <a:blip r:embed="rId4">
            <a:alphaModFix/>
          </a:blip>
          <a:srcRect b="0" l="0" r="0" t="0"/>
          <a:stretch/>
        </p:blipFill>
        <p:spPr>
          <a:xfrm>
            <a:off x="2936630" y="5029200"/>
            <a:ext cx="6283570" cy="1371600"/>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4" name="Shape 904"/>
        <p:cNvGrpSpPr/>
        <p:nvPr/>
      </p:nvGrpSpPr>
      <p:grpSpPr>
        <a:xfrm>
          <a:off x="0" y="0"/>
          <a:ext cx="0" cy="0"/>
          <a:chOff x="0" y="0"/>
          <a:chExt cx="0" cy="0"/>
        </a:xfrm>
      </p:grpSpPr>
      <p:sp>
        <p:nvSpPr>
          <p:cNvPr id="905" name="Google Shape;905;p64"/>
          <p:cNvSpPr txBox="1"/>
          <p:nvPr>
            <p:ph type="title"/>
          </p:nvPr>
        </p:nvSpPr>
        <p:spPr>
          <a:xfrm>
            <a:off x="631926" y="559913"/>
            <a:ext cx="10893337" cy="964092"/>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accent1"/>
              </a:buClr>
              <a:buSzPts val="4200"/>
              <a:buFont typeface="Open Sans"/>
              <a:buNone/>
            </a:pPr>
            <a:r>
              <a:rPr lang="en-US"/>
              <a:t>Digital-to-Analog (D/A) Conversion</a:t>
            </a:r>
            <a:r>
              <a:rPr b="0" lang="en-US"/>
              <a:t> </a:t>
            </a:r>
            <a:endParaRPr/>
          </a:p>
        </p:txBody>
      </p:sp>
      <p:sp>
        <p:nvSpPr>
          <p:cNvPr id="906" name="Google Shape;906;p64"/>
          <p:cNvSpPr txBox="1"/>
          <p:nvPr>
            <p:ph idx="1" type="body"/>
          </p:nvPr>
        </p:nvSpPr>
        <p:spPr>
          <a:xfrm>
            <a:off x="1676400" y="1340768"/>
            <a:ext cx="8534400" cy="5212432"/>
          </a:xfrm>
          <a:prstGeom prst="rect">
            <a:avLst/>
          </a:prstGeom>
          <a:noFill/>
          <a:ln>
            <a:noFill/>
          </a:ln>
        </p:spPr>
        <p:txBody>
          <a:bodyPr anchorCtr="0" anchor="t" bIns="45700" lIns="91425" spcFirstLastPara="1" rIns="91425" wrap="square" tIns="45700">
            <a:normAutofit fontScale="85000" lnSpcReduction="20000"/>
          </a:bodyPr>
          <a:lstStyle/>
          <a:p>
            <a:pPr indent="-230712" lvl="0" marL="230712" rtl="0" algn="just">
              <a:spcBef>
                <a:spcPts val="0"/>
              </a:spcBef>
              <a:spcAft>
                <a:spcPts val="0"/>
              </a:spcAft>
              <a:buSzPct val="70000"/>
              <a:buChar char="•"/>
            </a:pPr>
            <a:r>
              <a:rPr lang="en-US"/>
              <a:t>Once digital signal processing is complete, digital-to-analog (D/A) conversion must occur. </a:t>
            </a:r>
            <a:endParaRPr/>
          </a:p>
          <a:p>
            <a:pPr indent="-230712" lvl="0" marL="230712" rtl="0" algn="just">
              <a:spcBef>
                <a:spcPts val="1964"/>
              </a:spcBef>
              <a:spcAft>
                <a:spcPts val="0"/>
              </a:spcAft>
              <a:buSzPct val="70000"/>
              <a:buChar char="•"/>
            </a:pPr>
            <a:r>
              <a:rPr lang="en-US"/>
              <a:t>This process begins by converting each digital code into an analog voltage that is proportional in size to the number represented by the code. </a:t>
            </a:r>
            <a:endParaRPr/>
          </a:p>
          <a:p>
            <a:pPr indent="-230712" lvl="0" marL="230712" rtl="0" algn="just">
              <a:spcBef>
                <a:spcPts val="1964"/>
              </a:spcBef>
              <a:spcAft>
                <a:spcPts val="0"/>
              </a:spcAft>
              <a:buSzPct val="70000"/>
              <a:buChar char="•"/>
            </a:pPr>
            <a:r>
              <a:rPr lang="en-US"/>
              <a:t>This voltage is held steady through zero order hold until the next code is available, one sampling interval later. </a:t>
            </a:r>
            <a:endParaRPr/>
          </a:p>
          <a:p>
            <a:pPr indent="-230712" lvl="0" marL="230712" rtl="0" algn="just">
              <a:spcBef>
                <a:spcPts val="1964"/>
              </a:spcBef>
              <a:spcAft>
                <a:spcPts val="0"/>
              </a:spcAft>
              <a:buSzPct val="70000"/>
              <a:buChar char="•"/>
            </a:pPr>
            <a:r>
              <a:rPr lang="en-US"/>
              <a:t>This creates a staircase-like signal that contains frequencies above W Hz. </a:t>
            </a:r>
            <a:endParaRPr/>
          </a:p>
          <a:p>
            <a:pPr indent="-230712" lvl="0" marL="230712" rtl="0" algn="just">
              <a:spcBef>
                <a:spcPts val="1964"/>
              </a:spcBef>
              <a:spcAft>
                <a:spcPts val="0"/>
              </a:spcAft>
              <a:buSzPct val="70000"/>
              <a:buChar char="•"/>
            </a:pPr>
            <a:r>
              <a:rPr lang="en-US"/>
              <a:t>These signals are removed with a smoothing analog low pass filter, the last step in D/A conversion.</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0" name="Shape 910"/>
        <p:cNvGrpSpPr/>
        <p:nvPr/>
      </p:nvGrpSpPr>
      <p:grpSpPr>
        <a:xfrm>
          <a:off x="0" y="0"/>
          <a:ext cx="0" cy="0"/>
          <a:chOff x="0" y="0"/>
          <a:chExt cx="0" cy="0"/>
        </a:xfrm>
      </p:grpSpPr>
      <p:sp>
        <p:nvSpPr>
          <p:cNvPr id="911" name="Google Shape;911;p65"/>
          <p:cNvSpPr txBox="1"/>
          <p:nvPr>
            <p:ph type="title"/>
          </p:nvPr>
        </p:nvSpPr>
        <p:spPr>
          <a:xfrm>
            <a:off x="631926" y="559913"/>
            <a:ext cx="10893337" cy="964092"/>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accent1"/>
              </a:buClr>
              <a:buSzPts val="4200"/>
              <a:buFont typeface="Open Sans"/>
              <a:buNone/>
            </a:pPr>
            <a:r>
              <a:rPr lang="en-US"/>
              <a:t>Digital-to-Analog (D/A) Conversion</a:t>
            </a:r>
            <a:r>
              <a:rPr b="0" lang="en-US"/>
              <a:t> </a:t>
            </a:r>
            <a:endParaRPr/>
          </a:p>
        </p:txBody>
      </p:sp>
      <p:sp>
        <p:nvSpPr>
          <p:cNvPr id="912" name="Google Shape;912;p65"/>
          <p:cNvSpPr txBox="1"/>
          <p:nvPr>
            <p:ph idx="1" type="body"/>
          </p:nvPr>
        </p:nvSpPr>
        <p:spPr>
          <a:xfrm>
            <a:off x="637792" y="1524000"/>
            <a:ext cx="10887473" cy="4648200"/>
          </a:xfrm>
          <a:prstGeom prst="rect">
            <a:avLst/>
          </a:prstGeom>
          <a:noFill/>
          <a:ln>
            <a:noFill/>
          </a:ln>
        </p:spPr>
        <p:txBody>
          <a:bodyPr anchorCtr="0" anchor="t" bIns="45700" lIns="91425" spcFirstLastPara="1" rIns="91425" wrap="square" tIns="45700">
            <a:normAutofit fontScale="92500" lnSpcReduction="10000"/>
          </a:bodyPr>
          <a:lstStyle/>
          <a:p>
            <a:pPr indent="-230712" lvl="0" marL="230712" rtl="0" algn="just">
              <a:spcBef>
                <a:spcPts val="0"/>
              </a:spcBef>
              <a:spcAft>
                <a:spcPts val="0"/>
              </a:spcAft>
              <a:buSzPct val="70000"/>
              <a:buChar char="•"/>
            </a:pPr>
            <a:r>
              <a:rPr lang="en-US"/>
              <a:t>In the frequency domain, the high frequency elements present in the zero order hold signal appear as images, copies of the original signal spectrum situated around integer multiples of the sampling frequency. </a:t>
            </a:r>
            <a:endParaRPr/>
          </a:p>
          <a:p>
            <a:pPr indent="-99140" lvl="0" marL="230712" rtl="0" algn="just">
              <a:spcBef>
                <a:spcPts val="764"/>
              </a:spcBef>
              <a:spcAft>
                <a:spcPts val="0"/>
              </a:spcAft>
              <a:buSzPct val="70000"/>
              <a:buNone/>
            </a:pPr>
            <a:r>
              <a:t/>
            </a:r>
            <a:endParaRPr/>
          </a:p>
          <a:p>
            <a:pPr indent="-230712" lvl="0" marL="230712" rtl="0" algn="just">
              <a:spcBef>
                <a:spcPts val="764"/>
              </a:spcBef>
              <a:spcAft>
                <a:spcPts val="0"/>
              </a:spcAft>
              <a:buSzPct val="70000"/>
              <a:buChar char="•"/>
            </a:pPr>
            <a:r>
              <a:rPr lang="en-US"/>
              <a:t>The smoothing analog filter removes these images and so is given the name of </a:t>
            </a:r>
            <a:r>
              <a:rPr b="1" i="1" lang="en-US">
                <a:solidFill>
                  <a:srgbClr val="C00000"/>
                </a:solidFill>
              </a:rPr>
              <a:t>Anti-Imaging Filter</a:t>
            </a:r>
            <a:r>
              <a:rPr lang="en-US"/>
              <a:t>. </a:t>
            </a:r>
            <a:endParaRPr/>
          </a:p>
          <a:p>
            <a:pPr indent="-99140" lvl="0" marL="230712" rtl="0" algn="just">
              <a:spcBef>
                <a:spcPts val="764"/>
              </a:spcBef>
              <a:spcAft>
                <a:spcPts val="0"/>
              </a:spcAft>
              <a:buSzPct val="70000"/>
              <a:buNone/>
            </a:pPr>
            <a:r>
              <a:t/>
            </a:r>
            <a:endParaRPr/>
          </a:p>
          <a:p>
            <a:pPr indent="-230712" lvl="0" marL="230712" rtl="0" algn="just">
              <a:spcBef>
                <a:spcPts val="764"/>
              </a:spcBef>
              <a:spcAft>
                <a:spcPts val="0"/>
              </a:spcAft>
              <a:buSzPct val="70000"/>
              <a:buChar char="•"/>
            </a:pPr>
            <a:r>
              <a:rPr lang="en-US"/>
              <a:t>Only the frequencies in the baseband, between 0 and f</a:t>
            </a:r>
            <a:r>
              <a:rPr baseline="-25000" lang="en-US"/>
              <a:t>S</a:t>
            </a:r>
            <a:r>
              <a:rPr lang="en-US"/>
              <a:t>/2 Hz, remain.</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7" name="Shape 917"/>
        <p:cNvGrpSpPr/>
        <p:nvPr/>
      </p:nvGrpSpPr>
      <p:grpSpPr>
        <a:xfrm>
          <a:off x="0" y="0"/>
          <a:ext cx="0" cy="0"/>
          <a:chOff x="0" y="0"/>
          <a:chExt cx="0" cy="0"/>
        </a:xfrm>
      </p:grpSpPr>
      <p:sp>
        <p:nvSpPr>
          <p:cNvPr id="918" name="Google Shape;918;p66"/>
          <p:cNvSpPr txBox="1"/>
          <p:nvPr>
            <p:ph type="title"/>
          </p:nvPr>
        </p:nvSpPr>
        <p:spPr>
          <a:xfrm>
            <a:off x="631926" y="559913"/>
            <a:ext cx="10893337" cy="964092"/>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accent1"/>
              </a:buClr>
              <a:buSzPts val="4200"/>
              <a:buFont typeface="Open Sans"/>
              <a:buNone/>
            </a:pPr>
            <a:r>
              <a:rPr lang="en-US"/>
              <a:t>Digital-to-Analog (D/A) Conversion</a:t>
            </a:r>
            <a:r>
              <a:rPr b="0" lang="en-US"/>
              <a:t> </a:t>
            </a:r>
            <a:endParaRPr/>
          </a:p>
        </p:txBody>
      </p:sp>
      <p:sp>
        <p:nvSpPr>
          <p:cNvPr id="919" name="Google Shape;919;p66"/>
          <p:cNvSpPr txBox="1"/>
          <p:nvPr>
            <p:ph idx="1" type="body"/>
          </p:nvPr>
        </p:nvSpPr>
        <p:spPr>
          <a:xfrm>
            <a:off x="1981200" y="1143001"/>
            <a:ext cx="8229600" cy="4785395"/>
          </a:xfrm>
          <a:prstGeom prst="rect">
            <a:avLst/>
          </a:prstGeom>
          <a:noFill/>
          <a:ln>
            <a:noFill/>
          </a:ln>
        </p:spPr>
        <p:txBody>
          <a:bodyPr anchorCtr="0" anchor="t" bIns="45700" lIns="91425" spcFirstLastPara="1" rIns="91425" wrap="square" tIns="45700">
            <a:normAutofit/>
          </a:bodyPr>
          <a:lstStyle/>
          <a:p>
            <a:pPr indent="-230712" lvl="0" marL="230712" rtl="0" algn="ctr">
              <a:spcBef>
                <a:spcPts val="0"/>
              </a:spcBef>
              <a:spcAft>
                <a:spcPts val="0"/>
              </a:spcAft>
              <a:buSzPts val="2240"/>
              <a:buNone/>
            </a:pPr>
            <a:r>
              <a:rPr b="1" lang="en-US" u="sng">
                <a:solidFill>
                  <a:srgbClr val="C00000"/>
                </a:solidFill>
              </a:rPr>
              <a:t>Three bit D/A Conversion</a:t>
            </a:r>
            <a:endParaRPr b="1" u="sng">
              <a:solidFill>
                <a:srgbClr val="C00000"/>
              </a:solidFill>
            </a:endParaRPr>
          </a:p>
        </p:txBody>
      </p:sp>
      <p:pic>
        <p:nvPicPr>
          <p:cNvPr id="920" name="Google Shape;920;p66"/>
          <p:cNvPicPr preferRelativeResize="0"/>
          <p:nvPr/>
        </p:nvPicPr>
        <p:blipFill rotWithShape="1">
          <a:blip r:embed="rId3">
            <a:alphaModFix/>
          </a:blip>
          <a:srcRect b="0" l="0" r="0" t="0"/>
          <a:stretch/>
        </p:blipFill>
        <p:spPr>
          <a:xfrm>
            <a:off x="2743200" y="1752600"/>
            <a:ext cx="6438294" cy="5029200"/>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4" name="Shape 924"/>
        <p:cNvGrpSpPr/>
        <p:nvPr/>
      </p:nvGrpSpPr>
      <p:grpSpPr>
        <a:xfrm>
          <a:off x="0" y="0"/>
          <a:ext cx="0" cy="0"/>
          <a:chOff x="0" y="0"/>
          <a:chExt cx="0" cy="0"/>
        </a:xfrm>
      </p:grpSpPr>
      <p:sp>
        <p:nvSpPr>
          <p:cNvPr id="925" name="Google Shape;925;p67"/>
          <p:cNvSpPr txBox="1"/>
          <p:nvPr>
            <p:ph type="title"/>
          </p:nvPr>
        </p:nvSpPr>
        <p:spPr>
          <a:xfrm>
            <a:off x="1600201" y="188640"/>
            <a:ext cx="8931080" cy="79208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accent1"/>
              </a:buClr>
              <a:buSzPts val="3400"/>
              <a:buFont typeface="Open Sans"/>
              <a:buNone/>
            </a:pPr>
            <a:r>
              <a:rPr lang="en-US" sz="3400"/>
              <a:t>Comparing Signals in the A/D &amp; D/A Chain</a:t>
            </a:r>
            <a:endParaRPr/>
          </a:p>
        </p:txBody>
      </p:sp>
      <p:pic>
        <p:nvPicPr>
          <p:cNvPr id="926" name="Google Shape;926;p67"/>
          <p:cNvPicPr preferRelativeResize="0"/>
          <p:nvPr/>
        </p:nvPicPr>
        <p:blipFill rotWithShape="1">
          <a:blip r:embed="rId3">
            <a:alphaModFix/>
          </a:blip>
          <a:srcRect b="0" l="0" r="0" t="0"/>
          <a:stretch/>
        </p:blipFill>
        <p:spPr>
          <a:xfrm>
            <a:off x="1768882" y="1757362"/>
            <a:ext cx="4022318" cy="3657600"/>
          </a:xfrm>
          <a:prstGeom prst="rect">
            <a:avLst/>
          </a:prstGeom>
          <a:noFill/>
          <a:ln>
            <a:noFill/>
          </a:ln>
        </p:spPr>
      </p:pic>
      <p:pic>
        <p:nvPicPr>
          <p:cNvPr id="927" name="Google Shape;927;p67"/>
          <p:cNvPicPr preferRelativeResize="0"/>
          <p:nvPr/>
        </p:nvPicPr>
        <p:blipFill rotWithShape="1">
          <a:blip r:embed="rId4">
            <a:alphaModFix/>
          </a:blip>
          <a:srcRect b="0" l="0" r="0" t="0"/>
          <a:stretch/>
        </p:blipFill>
        <p:spPr>
          <a:xfrm>
            <a:off x="6400801" y="1790700"/>
            <a:ext cx="4130481" cy="3749040"/>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1" name="Shape 931"/>
        <p:cNvGrpSpPr/>
        <p:nvPr/>
      </p:nvGrpSpPr>
      <p:grpSpPr>
        <a:xfrm>
          <a:off x="0" y="0"/>
          <a:ext cx="0" cy="0"/>
          <a:chOff x="0" y="0"/>
          <a:chExt cx="0" cy="0"/>
        </a:xfrm>
      </p:grpSpPr>
      <p:pic>
        <p:nvPicPr>
          <p:cNvPr id="932" name="Google Shape;932;p68"/>
          <p:cNvPicPr preferRelativeResize="0"/>
          <p:nvPr/>
        </p:nvPicPr>
        <p:blipFill rotWithShape="1">
          <a:blip r:embed="rId3">
            <a:alphaModFix/>
          </a:blip>
          <a:srcRect b="0" l="0" r="0" t="0"/>
          <a:stretch/>
        </p:blipFill>
        <p:spPr>
          <a:xfrm>
            <a:off x="1750448" y="1776412"/>
            <a:ext cx="4040752" cy="3749040"/>
          </a:xfrm>
          <a:prstGeom prst="rect">
            <a:avLst/>
          </a:prstGeom>
          <a:noFill/>
          <a:ln>
            <a:noFill/>
          </a:ln>
        </p:spPr>
      </p:pic>
      <p:pic>
        <p:nvPicPr>
          <p:cNvPr id="933" name="Google Shape;933;p68"/>
          <p:cNvPicPr preferRelativeResize="0"/>
          <p:nvPr/>
        </p:nvPicPr>
        <p:blipFill rotWithShape="1">
          <a:blip r:embed="rId4">
            <a:alphaModFix/>
          </a:blip>
          <a:srcRect b="0" l="0" r="0" t="0"/>
          <a:stretch/>
        </p:blipFill>
        <p:spPr>
          <a:xfrm>
            <a:off x="6474008" y="1781175"/>
            <a:ext cx="4041593" cy="3749040"/>
          </a:xfrm>
          <a:prstGeom prst="rect">
            <a:avLst/>
          </a:prstGeom>
          <a:noFill/>
          <a:ln>
            <a:noFill/>
          </a:ln>
        </p:spPr>
      </p:pic>
      <p:sp>
        <p:nvSpPr>
          <p:cNvPr id="934" name="Google Shape;934;p68"/>
          <p:cNvSpPr txBox="1"/>
          <p:nvPr>
            <p:ph type="title"/>
          </p:nvPr>
        </p:nvSpPr>
        <p:spPr>
          <a:xfrm>
            <a:off x="1600201" y="188640"/>
            <a:ext cx="8931080" cy="79208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accent1"/>
              </a:buClr>
              <a:buSzPts val="3400"/>
              <a:buFont typeface="Open Sans"/>
              <a:buNone/>
            </a:pPr>
            <a:r>
              <a:rPr lang="en-US" sz="3400"/>
              <a:t>Comparing Signals in the A/D &amp; D/A Chain</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8" name="Shape 938"/>
        <p:cNvGrpSpPr/>
        <p:nvPr/>
      </p:nvGrpSpPr>
      <p:grpSpPr>
        <a:xfrm>
          <a:off x="0" y="0"/>
          <a:ext cx="0" cy="0"/>
          <a:chOff x="0" y="0"/>
          <a:chExt cx="0" cy="0"/>
        </a:xfrm>
      </p:grpSpPr>
      <p:sp>
        <p:nvSpPr>
          <p:cNvPr id="939" name="Google Shape;939;p69"/>
          <p:cNvSpPr txBox="1"/>
          <p:nvPr>
            <p:ph type="title"/>
          </p:nvPr>
        </p:nvSpPr>
        <p:spPr>
          <a:xfrm>
            <a:off x="631926" y="559913"/>
            <a:ext cx="10893337" cy="964092"/>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accent1"/>
              </a:buClr>
              <a:buSzPts val="4200"/>
              <a:buFont typeface="Open Sans"/>
              <a:buNone/>
            </a:pPr>
            <a:r>
              <a:rPr lang="en-US"/>
              <a:t>Summary</a:t>
            </a:r>
            <a:endParaRPr/>
          </a:p>
        </p:txBody>
      </p:sp>
      <p:pic>
        <p:nvPicPr>
          <p:cNvPr id="940" name="Google Shape;940;p69"/>
          <p:cNvPicPr preferRelativeResize="0"/>
          <p:nvPr/>
        </p:nvPicPr>
        <p:blipFill rotWithShape="1">
          <a:blip r:embed="rId3">
            <a:alphaModFix/>
          </a:blip>
          <a:srcRect b="0" l="0" r="0" t="0"/>
          <a:stretch/>
        </p:blipFill>
        <p:spPr>
          <a:xfrm>
            <a:off x="1828799" y="1447800"/>
            <a:ext cx="8401396" cy="438912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7"/>
          <p:cNvSpPr txBox="1"/>
          <p:nvPr>
            <p:ph type="title"/>
          </p:nvPr>
        </p:nvSpPr>
        <p:spPr>
          <a:xfrm>
            <a:off x="631926" y="559913"/>
            <a:ext cx="10893337" cy="964092"/>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accent1"/>
              </a:buClr>
              <a:buSzPts val="4200"/>
              <a:buFont typeface="Open Sans"/>
              <a:buNone/>
            </a:pPr>
            <a:r>
              <a:rPr lang="en-US"/>
              <a:t>Analog to Digital (A/D) Conversion</a:t>
            </a:r>
            <a:endParaRPr/>
          </a:p>
        </p:txBody>
      </p:sp>
      <p:sp>
        <p:nvSpPr>
          <p:cNvPr id="512" name="Google Shape;512;p7"/>
          <p:cNvSpPr txBox="1"/>
          <p:nvPr>
            <p:ph idx="1" type="body"/>
          </p:nvPr>
        </p:nvSpPr>
        <p:spPr>
          <a:xfrm>
            <a:off x="637792" y="1524000"/>
            <a:ext cx="10887473" cy="4648200"/>
          </a:xfrm>
          <a:prstGeom prst="rect">
            <a:avLst/>
          </a:prstGeom>
          <a:noFill/>
          <a:ln>
            <a:noFill/>
          </a:ln>
        </p:spPr>
        <p:txBody>
          <a:bodyPr anchorCtr="0" anchor="t" bIns="45700" lIns="91425" spcFirstLastPara="1" rIns="91425" wrap="square" tIns="45700">
            <a:normAutofit/>
          </a:bodyPr>
          <a:lstStyle/>
          <a:p>
            <a:pPr indent="-230712" lvl="0" marL="230712" rtl="0" algn="just">
              <a:spcBef>
                <a:spcPts val="0"/>
              </a:spcBef>
              <a:spcAft>
                <a:spcPts val="0"/>
              </a:spcAft>
              <a:buSzPts val="2240"/>
              <a:buChar char="•"/>
            </a:pPr>
            <a:r>
              <a:rPr lang="en-US"/>
              <a:t>Most signals of practical interest are analog in nature</a:t>
            </a:r>
            <a:endParaRPr/>
          </a:p>
          <a:p>
            <a:pPr indent="-230712" lvl="0" marL="230712" rtl="0" algn="just">
              <a:spcBef>
                <a:spcPts val="764"/>
              </a:spcBef>
              <a:spcAft>
                <a:spcPts val="0"/>
              </a:spcAft>
              <a:buSzPts val="2240"/>
              <a:buNone/>
            </a:pPr>
            <a:r>
              <a:rPr lang="en-US"/>
              <a:t>      Examples: Voice, Video, RADAR signals, Transducer/Sensor output, Biological signals etc</a:t>
            </a:r>
            <a:endParaRPr/>
          </a:p>
          <a:p>
            <a:pPr indent="-230712" lvl="0" marL="230712" rtl="0" algn="just">
              <a:spcBef>
                <a:spcPts val="764"/>
              </a:spcBef>
              <a:spcAft>
                <a:spcPts val="0"/>
              </a:spcAft>
              <a:buSzPts val="2240"/>
              <a:buNone/>
            </a:pPr>
            <a:r>
              <a:t/>
            </a:r>
            <a:endParaRPr/>
          </a:p>
          <a:p>
            <a:pPr indent="-230712" lvl="0" marL="230712" rtl="0" algn="just">
              <a:spcBef>
                <a:spcPts val="764"/>
              </a:spcBef>
              <a:spcAft>
                <a:spcPts val="0"/>
              </a:spcAft>
              <a:buSzPts val="2240"/>
              <a:buChar char="•"/>
            </a:pPr>
            <a:r>
              <a:rPr lang="en-US"/>
              <a:t>So in order to utilize those benefits, we need to convert our analog signals into digital</a:t>
            </a:r>
            <a:endParaRPr/>
          </a:p>
          <a:p>
            <a:pPr indent="-88472" lvl="0" marL="230712" rtl="0" algn="just">
              <a:spcBef>
                <a:spcPts val="764"/>
              </a:spcBef>
              <a:spcAft>
                <a:spcPts val="0"/>
              </a:spcAft>
              <a:buSzPts val="2240"/>
              <a:buNone/>
            </a:pPr>
            <a:r>
              <a:t/>
            </a:r>
            <a:endParaRPr/>
          </a:p>
          <a:p>
            <a:pPr indent="-230712" lvl="0" marL="230712" rtl="0" algn="just">
              <a:spcBef>
                <a:spcPts val="764"/>
              </a:spcBef>
              <a:spcAft>
                <a:spcPts val="0"/>
              </a:spcAft>
              <a:buSzPts val="2240"/>
              <a:buChar char="•"/>
            </a:pPr>
            <a:r>
              <a:rPr lang="en-US"/>
              <a:t>This process is called A/D conversion</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4" name="Shape 944"/>
        <p:cNvGrpSpPr/>
        <p:nvPr/>
      </p:nvGrpSpPr>
      <p:grpSpPr>
        <a:xfrm>
          <a:off x="0" y="0"/>
          <a:ext cx="0" cy="0"/>
          <a:chOff x="0" y="0"/>
          <a:chExt cx="0" cy="0"/>
        </a:xfrm>
      </p:grpSpPr>
      <p:sp>
        <p:nvSpPr>
          <p:cNvPr id="945" name="Google Shape;945;p70"/>
          <p:cNvSpPr txBox="1"/>
          <p:nvPr>
            <p:ph type="title"/>
          </p:nvPr>
        </p:nvSpPr>
        <p:spPr>
          <a:xfrm>
            <a:off x="631926" y="559913"/>
            <a:ext cx="10893337" cy="964092"/>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accent1"/>
              </a:buClr>
              <a:buSzPts val="4200"/>
              <a:buFont typeface="Open Sans"/>
              <a:buNone/>
            </a:pPr>
            <a:r>
              <a:rPr lang="en-US"/>
              <a:t>Summary</a:t>
            </a:r>
            <a:endParaRPr/>
          </a:p>
        </p:txBody>
      </p:sp>
      <p:pic>
        <p:nvPicPr>
          <p:cNvPr id="946" name="Google Shape;946;p70"/>
          <p:cNvPicPr preferRelativeResize="0"/>
          <p:nvPr/>
        </p:nvPicPr>
        <p:blipFill rotWithShape="1">
          <a:blip r:embed="rId3">
            <a:alphaModFix/>
          </a:blip>
          <a:srcRect b="0" l="0" r="0" t="0"/>
          <a:stretch/>
        </p:blipFill>
        <p:spPr>
          <a:xfrm>
            <a:off x="1828800" y="1676400"/>
            <a:ext cx="8371348" cy="3657600"/>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0" name="Shape 950"/>
        <p:cNvGrpSpPr/>
        <p:nvPr/>
      </p:nvGrpSpPr>
      <p:grpSpPr>
        <a:xfrm>
          <a:off x="0" y="0"/>
          <a:ext cx="0" cy="0"/>
          <a:chOff x="0" y="0"/>
          <a:chExt cx="0" cy="0"/>
        </a:xfrm>
      </p:grpSpPr>
      <p:sp>
        <p:nvSpPr>
          <p:cNvPr id="951" name="Google Shape;951;p71"/>
          <p:cNvSpPr txBox="1"/>
          <p:nvPr>
            <p:ph idx="1" type="body"/>
          </p:nvPr>
        </p:nvSpPr>
        <p:spPr>
          <a:xfrm>
            <a:off x="633984" y="685800"/>
            <a:ext cx="10464800" cy="77893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2940"/>
              <a:buNone/>
            </a:pPr>
            <a:r>
              <a:rPr lang="en-US"/>
              <a:t>Review Questions </a:t>
            </a:r>
            <a:endParaRPr/>
          </a:p>
        </p:txBody>
      </p:sp>
      <p:sp>
        <p:nvSpPr>
          <p:cNvPr id="952" name="Google Shape;952;p71"/>
          <p:cNvSpPr txBox="1"/>
          <p:nvPr>
            <p:ph idx="2" type="body"/>
          </p:nvPr>
        </p:nvSpPr>
        <p:spPr>
          <a:xfrm>
            <a:off x="711200" y="1507067"/>
            <a:ext cx="10363200" cy="4665133"/>
          </a:xfrm>
          <a:prstGeom prst="rect">
            <a:avLst/>
          </a:prstGeom>
          <a:noFill/>
          <a:ln>
            <a:noFill/>
          </a:ln>
        </p:spPr>
        <p:txBody>
          <a:bodyPr anchorCtr="0" anchor="t" bIns="45700" lIns="91425" spcFirstLastPara="1" rIns="91425" wrap="square" tIns="45700">
            <a:normAutofit/>
          </a:bodyPr>
          <a:lstStyle/>
          <a:p>
            <a:pPr indent="-609585" lvl="0" marL="609585" rtl="0" algn="l">
              <a:spcBef>
                <a:spcPts val="0"/>
              </a:spcBef>
              <a:spcAft>
                <a:spcPts val="0"/>
              </a:spcAft>
              <a:buSzPts val="2240"/>
              <a:buFont typeface="Open Sans"/>
              <a:buAutoNum type="alphaLcPeriod"/>
            </a:pPr>
            <a:r>
              <a:rPr lang="en-US"/>
              <a:t>What is Aliasing </a:t>
            </a:r>
            <a:endParaRPr/>
          </a:p>
          <a:p>
            <a:pPr indent="-609585" lvl="0" marL="609585" rtl="0" algn="l">
              <a:spcBef>
                <a:spcPts val="764"/>
              </a:spcBef>
              <a:spcAft>
                <a:spcPts val="0"/>
              </a:spcAft>
              <a:buSzPts val="2240"/>
              <a:buFont typeface="Open Sans"/>
              <a:buAutoNum type="alphaLcPeriod"/>
            </a:pPr>
            <a:r>
              <a:rPr lang="en-US"/>
              <a:t>Compare undersampling and oversampling </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6" name="Shape 956"/>
        <p:cNvGrpSpPr/>
        <p:nvPr/>
      </p:nvGrpSpPr>
      <p:grpSpPr>
        <a:xfrm>
          <a:off x="0" y="0"/>
          <a:ext cx="0" cy="0"/>
          <a:chOff x="0" y="0"/>
          <a:chExt cx="0" cy="0"/>
        </a:xfrm>
      </p:grpSpPr>
      <p:sp>
        <p:nvSpPr>
          <p:cNvPr id="957" name="Google Shape;957;p72"/>
          <p:cNvSpPr txBox="1"/>
          <p:nvPr>
            <p:ph type="title"/>
          </p:nvPr>
        </p:nvSpPr>
        <p:spPr>
          <a:xfrm>
            <a:off x="631926" y="559913"/>
            <a:ext cx="10893337" cy="964092"/>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accent1"/>
              </a:buClr>
              <a:buSzPts val="4200"/>
              <a:buFont typeface="Open Sans"/>
              <a:buNone/>
            </a:pPr>
            <a:r>
              <a:rPr lang="en-US"/>
              <a:t>ANSWERS Sampling Low Pass Signals</a:t>
            </a:r>
            <a:endParaRPr/>
          </a:p>
        </p:txBody>
      </p:sp>
      <p:pic>
        <p:nvPicPr>
          <p:cNvPr id="958" name="Google Shape;958;p72"/>
          <p:cNvPicPr preferRelativeResize="0"/>
          <p:nvPr/>
        </p:nvPicPr>
        <p:blipFill rotWithShape="1">
          <a:blip r:embed="rId3">
            <a:alphaModFix/>
          </a:blip>
          <a:srcRect b="0" l="0" r="0" t="0"/>
          <a:stretch/>
        </p:blipFill>
        <p:spPr>
          <a:xfrm>
            <a:off x="1117600" y="1295403"/>
            <a:ext cx="8850317" cy="5486400"/>
          </a:xfrm>
          <a:prstGeom prst="rect">
            <a:avLst/>
          </a:prstGeom>
          <a:noFill/>
          <a:ln>
            <a:noFill/>
          </a:ln>
        </p:spPr>
      </p:pic>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3" name="Shape 963"/>
        <p:cNvGrpSpPr/>
        <p:nvPr/>
      </p:nvGrpSpPr>
      <p:grpSpPr>
        <a:xfrm>
          <a:off x="0" y="0"/>
          <a:ext cx="0" cy="0"/>
          <a:chOff x="0" y="0"/>
          <a:chExt cx="0" cy="0"/>
        </a:xfrm>
      </p:grpSpPr>
      <p:sp>
        <p:nvSpPr>
          <p:cNvPr id="964" name="Google Shape;964;p73"/>
          <p:cNvSpPr txBox="1"/>
          <p:nvPr>
            <p:ph type="title"/>
          </p:nvPr>
        </p:nvSpPr>
        <p:spPr>
          <a:xfrm>
            <a:off x="631926" y="559913"/>
            <a:ext cx="10893337" cy="964092"/>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accent1"/>
              </a:buClr>
              <a:buSzPct val="98429"/>
              <a:buFont typeface="Open Sans"/>
              <a:buNone/>
            </a:pPr>
            <a:r>
              <a:rPr lang="en-US"/>
              <a:t>References:</a:t>
            </a:r>
            <a:br>
              <a:rPr lang="en-US"/>
            </a:br>
            <a:endParaRPr/>
          </a:p>
        </p:txBody>
      </p:sp>
      <p:sp>
        <p:nvSpPr>
          <p:cNvPr id="965" name="Google Shape;965;p73"/>
          <p:cNvSpPr txBox="1"/>
          <p:nvPr>
            <p:ph idx="1" type="body"/>
          </p:nvPr>
        </p:nvSpPr>
        <p:spPr>
          <a:xfrm>
            <a:off x="637792" y="1524000"/>
            <a:ext cx="10887473" cy="4648200"/>
          </a:xfrm>
          <a:prstGeom prst="rect">
            <a:avLst/>
          </a:prstGeom>
          <a:noFill/>
          <a:ln>
            <a:noFill/>
          </a:ln>
        </p:spPr>
        <p:txBody>
          <a:bodyPr anchorCtr="0" anchor="t" bIns="45700" lIns="91425" spcFirstLastPara="1" rIns="91425" wrap="square" tIns="45700">
            <a:normAutofit/>
          </a:bodyPr>
          <a:lstStyle/>
          <a:p>
            <a:pPr indent="-230712" lvl="0" marL="230712" rtl="0" algn="l">
              <a:spcBef>
                <a:spcPts val="0"/>
              </a:spcBef>
              <a:spcAft>
                <a:spcPts val="0"/>
              </a:spcAft>
              <a:buSzPts val="2240"/>
              <a:buChar char="•"/>
            </a:pPr>
            <a:r>
              <a:rPr lang="en-US" u="sng">
                <a:solidFill>
                  <a:schemeClr val="hlink"/>
                </a:solidFill>
                <a:hlinkClick r:id="rId3"/>
              </a:rPr>
              <a:t>https://wiki.seg.org/wiki/Frequency_aliasing</a:t>
            </a:r>
            <a:endParaRPr/>
          </a:p>
          <a:p>
            <a:pPr indent="-230712" lvl="0" marL="230712" rtl="0" algn="l">
              <a:spcBef>
                <a:spcPts val="764"/>
              </a:spcBef>
              <a:spcAft>
                <a:spcPts val="0"/>
              </a:spcAft>
              <a:buSzPts val="2240"/>
              <a:buChar char="•"/>
            </a:pPr>
            <a:r>
              <a:rPr lang="en-US" u="sng">
                <a:solidFill>
                  <a:schemeClr val="hlink"/>
                </a:solidFill>
                <a:hlinkClick r:id="rId4"/>
              </a:rPr>
              <a:t>https://sciencing.com/calculate-alias-frequency-8619254.html#:~:text=Aliasing%20is%20an%20undesired%20effect,of%20a%20much%20higher%20frequency.</a:t>
            </a:r>
            <a:endParaRPr/>
          </a:p>
          <a:p>
            <a:pPr indent="-230712" lvl="0" marL="230712" rtl="0" algn="l">
              <a:spcBef>
                <a:spcPts val="764"/>
              </a:spcBef>
              <a:spcAft>
                <a:spcPts val="0"/>
              </a:spcAft>
              <a:buSzPts val="2240"/>
              <a:buChar char="•"/>
            </a:pPr>
            <a:r>
              <a:rPr lang="en-US" u="sng">
                <a:solidFill>
                  <a:schemeClr val="hlink"/>
                </a:solidFill>
                <a:hlinkClick r:id="rId5"/>
              </a:rPr>
              <a:t>National Instruments; Bandwidth, Sample Rate, and Nyquist Theorem; Sep 6, 2006</a:t>
            </a:r>
            <a:endParaRPr/>
          </a:p>
          <a:p>
            <a:pPr indent="-230712" lvl="0" marL="230712" rtl="0" algn="l">
              <a:spcBef>
                <a:spcPts val="764"/>
              </a:spcBef>
              <a:spcAft>
                <a:spcPts val="0"/>
              </a:spcAft>
              <a:buSzPts val="2240"/>
              <a:buChar char="•"/>
            </a:pPr>
            <a:r>
              <a:rPr lang="en-US" u="sng">
                <a:solidFill>
                  <a:schemeClr val="hlink"/>
                </a:solidFill>
                <a:hlinkClick r:id="rId6"/>
              </a:rPr>
              <a:t>Sound on Sound: Q. What is 'Aliasing' and What's the Cause of It?</a:t>
            </a:r>
            <a:endParaRPr/>
          </a:p>
          <a:p>
            <a:pPr indent="-88472" lvl="0" marL="230712" rtl="0" algn="l">
              <a:spcBef>
                <a:spcPts val="764"/>
              </a:spcBef>
              <a:spcAft>
                <a:spcPts val="0"/>
              </a:spcAft>
              <a:buSzPts val="224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8"/>
          <p:cNvSpPr txBox="1"/>
          <p:nvPr>
            <p:ph type="title"/>
          </p:nvPr>
        </p:nvSpPr>
        <p:spPr>
          <a:xfrm>
            <a:off x="631926" y="559913"/>
            <a:ext cx="10893337" cy="964092"/>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accent1"/>
              </a:buClr>
              <a:buSzPts val="4200"/>
              <a:buFont typeface="Open Sans"/>
              <a:buNone/>
            </a:pPr>
            <a:r>
              <a:rPr lang="en-US"/>
              <a:t>Analog to Digital Conversion</a:t>
            </a:r>
            <a:endParaRPr/>
          </a:p>
        </p:txBody>
      </p:sp>
      <p:sp>
        <p:nvSpPr>
          <p:cNvPr id="518" name="Google Shape;518;p8"/>
          <p:cNvSpPr txBox="1"/>
          <p:nvPr>
            <p:ph idx="1" type="body"/>
          </p:nvPr>
        </p:nvSpPr>
        <p:spPr>
          <a:xfrm>
            <a:off x="637792" y="1524000"/>
            <a:ext cx="10887473" cy="46482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2240"/>
              <a:buNone/>
            </a:pPr>
            <a:r>
              <a:rPr lang="en-US"/>
              <a:t>A/D conversion can be viewed as a three step process</a:t>
            </a:r>
            <a:endParaRPr/>
          </a:p>
          <a:p>
            <a:pPr indent="0" lvl="0" marL="0" rtl="0" algn="l">
              <a:spcBef>
                <a:spcPts val="764"/>
              </a:spcBef>
              <a:spcAft>
                <a:spcPts val="0"/>
              </a:spcAft>
              <a:buSzPts val="2240"/>
              <a:buNone/>
            </a:pPr>
            <a:r>
              <a:t/>
            </a:r>
            <a:endParaRPr/>
          </a:p>
        </p:txBody>
      </p:sp>
      <p:pic>
        <p:nvPicPr>
          <p:cNvPr id="519" name="Google Shape;519;p8"/>
          <p:cNvPicPr preferRelativeResize="0"/>
          <p:nvPr/>
        </p:nvPicPr>
        <p:blipFill rotWithShape="1">
          <a:blip r:embed="rId3">
            <a:alphaModFix/>
          </a:blip>
          <a:srcRect b="0" l="0" r="0" t="0"/>
          <a:stretch/>
        </p:blipFill>
        <p:spPr>
          <a:xfrm>
            <a:off x="1804640" y="2257425"/>
            <a:ext cx="8787160" cy="2743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9"/>
          <p:cNvSpPr txBox="1"/>
          <p:nvPr>
            <p:ph type="title"/>
          </p:nvPr>
        </p:nvSpPr>
        <p:spPr>
          <a:xfrm>
            <a:off x="631926" y="559913"/>
            <a:ext cx="10893337" cy="964092"/>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accent1"/>
              </a:buClr>
              <a:buSzPts val="4200"/>
              <a:buFont typeface="Open Sans"/>
              <a:buNone/>
            </a:pPr>
            <a:r>
              <a:rPr lang="en-US"/>
              <a:t>Analog to Digital Conversion</a:t>
            </a:r>
            <a:endParaRPr/>
          </a:p>
        </p:txBody>
      </p:sp>
      <p:sp>
        <p:nvSpPr>
          <p:cNvPr id="525" name="Google Shape;525;p9"/>
          <p:cNvSpPr txBox="1"/>
          <p:nvPr>
            <p:ph idx="1" type="body"/>
          </p:nvPr>
        </p:nvSpPr>
        <p:spPr>
          <a:xfrm>
            <a:off x="637792" y="1524000"/>
            <a:ext cx="10887473" cy="46482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2240"/>
              <a:buNone/>
            </a:pPr>
            <a:r>
              <a:rPr lang="en-US"/>
              <a:t>A/D conversion can be viewed as a three step process</a:t>
            </a:r>
            <a:endParaRPr/>
          </a:p>
          <a:p>
            <a:pPr indent="0" lvl="0" marL="0" rtl="0" algn="l">
              <a:spcBef>
                <a:spcPts val="764"/>
              </a:spcBef>
              <a:spcAft>
                <a:spcPts val="0"/>
              </a:spcAft>
              <a:buSzPts val="2240"/>
              <a:buNone/>
            </a:pPr>
            <a:r>
              <a:t/>
            </a:r>
            <a:endParaRPr/>
          </a:p>
        </p:txBody>
      </p:sp>
      <p:pic>
        <p:nvPicPr>
          <p:cNvPr id="526" name="Google Shape;526;p9"/>
          <p:cNvPicPr preferRelativeResize="0"/>
          <p:nvPr/>
        </p:nvPicPr>
        <p:blipFill rotWithShape="1">
          <a:blip r:embed="rId3">
            <a:alphaModFix/>
          </a:blip>
          <a:srcRect b="0" l="0" r="0" t="0"/>
          <a:stretch/>
        </p:blipFill>
        <p:spPr>
          <a:xfrm>
            <a:off x="2057402" y="2209800"/>
            <a:ext cx="7481695" cy="347472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1_Presentation3">
  <a:themeElements>
    <a:clrScheme name="NI Color Theme">
      <a:dk1>
        <a:srgbClr val="000000"/>
      </a:dk1>
      <a:lt1>
        <a:srgbClr val="FFFFFF"/>
      </a:lt1>
      <a:dk2>
        <a:srgbClr val="0A60A3"/>
      </a:dk2>
      <a:lt2>
        <a:srgbClr val="F5F5F5"/>
      </a:lt2>
      <a:accent1>
        <a:srgbClr val="0A60A3"/>
      </a:accent1>
      <a:accent2>
        <a:srgbClr val="93191A"/>
      </a:accent2>
      <a:accent3>
        <a:srgbClr val="79B04E"/>
      </a:accent3>
      <a:accent4>
        <a:srgbClr val="EDB72E"/>
      </a:accent4>
      <a:accent5>
        <a:srgbClr val="73AED9"/>
      </a:accent5>
      <a:accent6>
        <a:srgbClr val="DE8C2D"/>
      </a:accent6>
      <a:hlink>
        <a:srgbClr val="0A60A3"/>
      </a:hlink>
      <a:folHlink>
        <a:srgbClr val="73AED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resentation3">
  <a:themeElements>
    <a:clrScheme name="NI Color Theme">
      <a:dk1>
        <a:srgbClr val="000000"/>
      </a:dk1>
      <a:lt1>
        <a:srgbClr val="FFFFFF"/>
      </a:lt1>
      <a:dk2>
        <a:srgbClr val="0A60A3"/>
      </a:dk2>
      <a:lt2>
        <a:srgbClr val="F5F5F5"/>
      </a:lt2>
      <a:accent1>
        <a:srgbClr val="0A60A3"/>
      </a:accent1>
      <a:accent2>
        <a:srgbClr val="93191A"/>
      </a:accent2>
      <a:accent3>
        <a:srgbClr val="79B04E"/>
      </a:accent3>
      <a:accent4>
        <a:srgbClr val="EDB72E"/>
      </a:accent4>
      <a:accent5>
        <a:srgbClr val="73AED9"/>
      </a:accent5>
      <a:accent6>
        <a:srgbClr val="DE8C2D"/>
      </a:accent6>
      <a:hlink>
        <a:srgbClr val="0A60A3"/>
      </a:hlink>
      <a:folHlink>
        <a:srgbClr val="73AED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2_Presentation3">
  <a:themeElements>
    <a:clrScheme name="NI Color Theme">
      <a:dk1>
        <a:srgbClr val="000000"/>
      </a:dk1>
      <a:lt1>
        <a:srgbClr val="FFFFFF"/>
      </a:lt1>
      <a:dk2>
        <a:srgbClr val="0A60A3"/>
      </a:dk2>
      <a:lt2>
        <a:srgbClr val="F5F5F5"/>
      </a:lt2>
      <a:accent1>
        <a:srgbClr val="0A60A3"/>
      </a:accent1>
      <a:accent2>
        <a:srgbClr val="93191A"/>
      </a:accent2>
      <a:accent3>
        <a:srgbClr val="79B04E"/>
      </a:accent3>
      <a:accent4>
        <a:srgbClr val="EDB72E"/>
      </a:accent4>
      <a:accent5>
        <a:srgbClr val="73AED9"/>
      </a:accent5>
      <a:accent6>
        <a:srgbClr val="DE8C2D"/>
      </a:accent6>
      <a:hlink>
        <a:srgbClr val="0A60A3"/>
      </a:hlink>
      <a:folHlink>
        <a:srgbClr val="73AED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2016-06-29T03:31:33Z</dcterms:created>
  <dc:creator>ELCOT</dc:creator>
</cp:coreProperties>
</file>