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handoutMasterIdLst>
    <p:handoutMasterId r:id="rId59"/>
  </p:handoutMasterIdLst>
  <p:sldIdLst>
    <p:sldId id="256" r:id="rId2"/>
    <p:sldId id="402" r:id="rId3"/>
    <p:sldId id="367" r:id="rId4"/>
    <p:sldId id="365"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403" r:id="rId22"/>
    <p:sldId id="360" r:id="rId23"/>
    <p:sldId id="280" r:id="rId24"/>
    <p:sldId id="368" r:id="rId25"/>
    <p:sldId id="281" r:id="rId26"/>
    <p:sldId id="369" r:id="rId27"/>
    <p:sldId id="282" r:id="rId28"/>
    <p:sldId id="283" r:id="rId29"/>
    <p:sldId id="284" r:id="rId30"/>
    <p:sldId id="285" r:id="rId31"/>
    <p:sldId id="286" r:id="rId32"/>
    <p:sldId id="287" r:id="rId33"/>
    <p:sldId id="288" r:id="rId34"/>
    <p:sldId id="289" r:id="rId35"/>
    <p:sldId id="404" r:id="rId36"/>
    <p:sldId id="399" r:id="rId37"/>
    <p:sldId id="290" r:id="rId38"/>
    <p:sldId id="291" r:id="rId39"/>
    <p:sldId id="36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75" r:id="rId55"/>
    <p:sldId id="401" r:id="rId56"/>
    <p:sldId id="263" r:id="rId5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98925" autoAdjust="0"/>
  </p:normalViewPr>
  <p:slideViewPr>
    <p:cSldViewPr>
      <p:cViewPr varScale="1">
        <p:scale>
          <a:sx n="72" d="100"/>
          <a:sy n="72" d="100"/>
        </p:scale>
        <p:origin x="124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al Girish" userId="f30c74953cca8b48" providerId="LiveId" clId="{9F0076AE-A8BE-452C-BEE4-83DFC9193841}"/>
    <pc:docChg chg="delSld">
      <pc:chgData name="Mangal Girish" userId="f30c74953cca8b48" providerId="LiveId" clId="{9F0076AE-A8BE-452C-BEE4-83DFC9193841}" dt="2020-09-07T19:28:13.758" v="0" actId="2696"/>
      <pc:docMkLst>
        <pc:docMk/>
      </pc:docMkLst>
      <pc:sldChg chg="del">
        <pc:chgData name="Mangal Girish" userId="f30c74953cca8b48" providerId="LiveId" clId="{9F0076AE-A8BE-452C-BEE4-83DFC9193841}" dt="2020-09-07T19:28:13.758" v="0" actId="2696"/>
        <pc:sldMkLst>
          <pc:docMk/>
          <pc:sldMk cId="3889387857" sldId="309"/>
        </pc:sldMkLst>
      </pc:sldChg>
      <pc:sldChg chg="del">
        <pc:chgData name="Mangal Girish" userId="f30c74953cca8b48" providerId="LiveId" clId="{9F0076AE-A8BE-452C-BEE4-83DFC9193841}" dt="2020-09-07T19:28:13.758" v="0" actId="2696"/>
        <pc:sldMkLst>
          <pc:docMk/>
          <pc:sldMk cId="1604466239" sldId="310"/>
        </pc:sldMkLst>
      </pc:sldChg>
      <pc:sldChg chg="del">
        <pc:chgData name="Mangal Girish" userId="f30c74953cca8b48" providerId="LiveId" clId="{9F0076AE-A8BE-452C-BEE4-83DFC9193841}" dt="2020-09-07T19:28:13.758" v="0" actId="2696"/>
        <pc:sldMkLst>
          <pc:docMk/>
          <pc:sldMk cId="3401296790" sldId="311"/>
        </pc:sldMkLst>
      </pc:sldChg>
      <pc:sldChg chg="del">
        <pc:chgData name="Mangal Girish" userId="f30c74953cca8b48" providerId="LiveId" clId="{9F0076AE-A8BE-452C-BEE4-83DFC9193841}" dt="2020-09-07T19:28:13.758" v="0" actId="2696"/>
        <pc:sldMkLst>
          <pc:docMk/>
          <pc:sldMk cId="4190837920" sldId="312"/>
        </pc:sldMkLst>
      </pc:sldChg>
      <pc:sldChg chg="del">
        <pc:chgData name="Mangal Girish" userId="f30c74953cca8b48" providerId="LiveId" clId="{9F0076AE-A8BE-452C-BEE4-83DFC9193841}" dt="2020-09-07T19:28:13.758" v="0" actId="2696"/>
        <pc:sldMkLst>
          <pc:docMk/>
          <pc:sldMk cId="2529983872" sldId="313"/>
        </pc:sldMkLst>
      </pc:sldChg>
      <pc:sldChg chg="del">
        <pc:chgData name="Mangal Girish" userId="f30c74953cca8b48" providerId="LiveId" clId="{9F0076AE-A8BE-452C-BEE4-83DFC9193841}" dt="2020-09-07T19:28:13.758" v="0" actId="2696"/>
        <pc:sldMkLst>
          <pc:docMk/>
          <pc:sldMk cId="3222388249" sldId="314"/>
        </pc:sldMkLst>
      </pc:sldChg>
      <pc:sldChg chg="del">
        <pc:chgData name="Mangal Girish" userId="f30c74953cca8b48" providerId="LiveId" clId="{9F0076AE-A8BE-452C-BEE4-83DFC9193841}" dt="2020-09-07T19:28:13.758" v="0" actId="2696"/>
        <pc:sldMkLst>
          <pc:docMk/>
          <pc:sldMk cId="2616510220" sldId="315"/>
        </pc:sldMkLst>
      </pc:sldChg>
      <pc:sldChg chg="del">
        <pc:chgData name="Mangal Girish" userId="f30c74953cca8b48" providerId="LiveId" clId="{9F0076AE-A8BE-452C-BEE4-83DFC9193841}" dt="2020-09-07T19:28:13.758" v="0" actId="2696"/>
        <pc:sldMkLst>
          <pc:docMk/>
          <pc:sldMk cId="1858729550" sldId="316"/>
        </pc:sldMkLst>
      </pc:sldChg>
      <pc:sldChg chg="del">
        <pc:chgData name="Mangal Girish" userId="f30c74953cca8b48" providerId="LiveId" clId="{9F0076AE-A8BE-452C-BEE4-83DFC9193841}" dt="2020-09-07T19:28:13.758" v="0" actId="2696"/>
        <pc:sldMkLst>
          <pc:docMk/>
          <pc:sldMk cId="2057658193" sldId="317"/>
        </pc:sldMkLst>
      </pc:sldChg>
      <pc:sldChg chg="del">
        <pc:chgData name="Mangal Girish" userId="f30c74953cca8b48" providerId="LiveId" clId="{9F0076AE-A8BE-452C-BEE4-83DFC9193841}" dt="2020-09-07T19:28:13.758" v="0" actId="2696"/>
        <pc:sldMkLst>
          <pc:docMk/>
          <pc:sldMk cId="1943181740" sldId="318"/>
        </pc:sldMkLst>
      </pc:sldChg>
      <pc:sldChg chg="del">
        <pc:chgData name="Mangal Girish" userId="f30c74953cca8b48" providerId="LiveId" clId="{9F0076AE-A8BE-452C-BEE4-83DFC9193841}" dt="2020-09-07T19:28:13.758" v="0" actId="2696"/>
        <pc:sldMkLst>
          <pc:docMk/>
          <pc:sldMk cId="2507462705" sldId="319"/>
        </pc:sldMkLst>
      </pc:sldChg>
      <pc:sldChg chg="del">
        <pc:chgData name="Mangal Girish" userId="f30c74953cca8b48" providerId="LiveId" clId="{9F0076AE-A8BE-452C-BEE4-83DFC9193841}" dt="2020-09-07T19:28:13.758" v="0" actId="2696"/>
        <pc:sldMkLst>
          <pc:docMk/>
          <pc:sldMk cId="1761807720" sldId="320"/>
        </pc:sldMkLst>
      </pc:sldChg>
      <pc:sldChg chg="del">
        <pc:chgData name="Mangal Girish" userId="f30c74953cca8b48" providerId="LiveId" clId="{9F0076AE-A8BE-452C-BEE4-83DFC9193841}" dt="2020-09-07T19:28:13.758" v="0" actId="2696"/>
        <pc:sldMkLst>
          <pc:docMk/>
          <pc:sldMk cId="846930065" sldId="321"/>
        </pc:sldMkLst>
      </pc:sldChg>
      <pc:sldChg chg="del">
        <pc:chgData name="Mangal Girish" userId="f30c74953cca8b48" providerId="LiveId" clId="{9F0076AE-A8BE-452C-BEE4-83DFC9193841}" dt="2020-09-07T19:28:13.758" v="0" actId="2696"/>
        <pc:sldMkLst>
          <pc:docMk/>
          <pc:sldMk cId="2402272475" sldId="322"/>
        </pc:sldMkLst>
      </pc:sldChg>
      <pc:sldChg chg="del">
        <pc:chgData name="Mangal Girish" userId="f30c74953cca8b48" providerId="LiveId" clId="{9F0076AE-A8BE-452C-BEE4-83DFC9193841}" dt="2020-09-07T19:28:13.758" v="0" actId="2696"/>
        <pc:sldMkLst>
          <pc:docMk/>
          <pc:sldMk cId="3706272597" sldId="323"/>
        </pc:sldMkLst>
      </pc:sldChg>
      <pc:sldChg chg="del">
        <pc:chgData name="Mangal Girish" userId="f30c74953cca8b48" providerId="LiveId" clId="{9F0076AE-A8BE-452C-BEE4-83DFC9193841}" dt="2020-09-07T19:28:13.758" v="0" actId="2696"/>
        <pc:sldMkLst>
          <pc:docMk/>
          <pc:sldMk cId="0" sldId="324"/>
        </pc:sldMkLst>
      </pc:sldChg>
      <pc:sldChg chg="del">
        <pc:chgData name="Mangal Girish" userId="f30c74953cca8b48" providerId="LiveId" clId="{9F0076AE-A8BE-452C-BEE4-83DFC9193841}" dt="2020-09-07T19:28:13.758" v="0" actId="2696"/>
        <pc:sldMkLst>
          <pc:docMk/>
          <pc:sldMk cId="0" sldId="325"/>
        </pc:sldMkLst>
      </pc:sldChg>
      <pc:sldChg chg="del">
        <pc:chgData name="Mangal Girish" userId="f30c74953cca8b48" providerId="LiveId" clId="{9F0076AE-A8BE-452C-BEE4-83DFC9193841}" dt="2020-09-07T19:28:13.758" v="0" actId="2696"/>
        <pc:sldMkLst>
          <pc:docMk/>
          <pc:sldMk cId="0" sldId="326"/>
        </pc:sldMkLst>
      </pc:sldChg>
      <pc:sldChg chg="del">
        <pc:chgData name="Mangal Girish" userId="f30c74953cca8b48" providerId="LiveId" clId="{9F0076AE-A8BE-452C-BEE4-83DFC9193841}" dt="2020-09-07T19:28:13.758" v="0" actId="2696"/>
        <pc:sldMkLst>
          <pc:docMk/>
          <pc:sldMk cId="0" sldId="327"/>
        </pc:sldMkLst>
      </pc:sldChg>
      <pc:sldChg chg="del">
        <pc:chgData name="Mangal Girish" userId="f30c74953cca8b48" providerId="LiveId" clId="{9F0076AE-A8BE-452C-BEE4-83DFC9193841}" dt="2020-09-07T19:28:13.758" v="0" actId="2696"/>
        <pc:sldMkLst>
          <pc:docMk/>
          <pc:sldMk cId="0" sldId="329"/>
        </pc:sldMkLst>
      </pc:sldChg>
      <pc:sldChg chg="del">
        <pc:chgData name="Mangal Girish" userId="f30c74953cca8b48" providerId="LiveId" clId="{9F0076AE-A8BE-452C-BEE4-83DFC9193841}" dt="2020-09-07T19:28:13.758" v="0" actId="2696"/>
        <pc:sldMkLst>
          <pc:docMk/>
          <pc:sldMk cId="0" sldId="332"/>
        </pc:sldMkLst>
      </pc:sldChg>
      <pc:sldChg chg="del">
        <pc:chgData name="Mangal Girish" userId="f30c74953cca8b48" providerId="LiveId" clId="{9F0076AE-A8BE-452C-BEE4-83DFC9193841}" dt="2020-09-07T19:28:13.758" v="0" actId="2696"/>
        <pc:sldMkLst>
          <pc:docMk/>
          <pc:sldMk cId="0" sldId="346"/>
        </pc:sldMkLst>
      </pc:sldChg>
      <pc:sldChg chg="del">
        <pc:chgData name="Mangal Girish" userId="f30c74953cca8b48" providerId="LiveId" clId="{9F0076AE-A8BE-452C-BEE4-83DFC9193841}" dt="2020-09-07T19:28:13.758" v="0" actId="2696"/>
        <pc:sldMkLst>
          <pc:docMk/>
          <pc:sldMk cId="0" sldId="347"/>
        </pc:sldMkLst>
      </pc:sldChg>
      <pc:sldChg chg="del">
        <pc:chgData name="Mangal Girish" userId="f30c74953cca8b48" providerId="LiveId" clId="{9F0076AE-A8BE-452C-BEE4-83DFC9193841}" dt="2020-09-07T19:28:13.758" v="0" actId="2696"/>
        <pc:sldMkLst>
          <pc:docMk/>
          <pc:sldMk cId="0" sldId="348"/>
        </pc:sldMkLst>
      </pc:sldChg>
      <pc:sldChg chg="del">
        <pc:chgData name="Mangal Girish" userId="f30c74953cca8b48" providerId="LiveId" clId="{9F0076AE-A8BE-452C-BEE4-83DFC9193841}" dt="2020-09-07T19:28:13.758" v="0" actId="2696"/>
        <pc:sldMkLst>
          <pc:docMk/>
          <pc:sldMk cId="0" sldId="349"/>
        </pc:sldMkLst>
      </pc:sldChg>
      <pc:sldChg chg="del">
        <pc:chgData name="Mangal Girish" userId="f30c74953cca8b48" providerId="LiveId" clId="{9F0076AE-A8BE-452C-BEE4-83DFC9193841}" dt="2020-09-07T19:28:13.758" v="0" actId="2696"/>
        <pc:sldMkLst>
          <pc:docMk/>
          <pc:sldMk cId="0" sldId="350"/>
        </pc:sldMkLst>
      </pc:sldChg>
      <pc:sldChg chg="del">
        <pc:chgData name="Mangal Girish" userId="f30c74953cca8b48" providerId="LiveId" clId="{9F0076AE-A8BE-452C-BEE4-83DFC9193841}" dt="2020-09-07T19:28:13.758" v="0" actId="2696"/>
        <pc:sldMkLst>
          <pc:docMk/>
          <pc:sldMk cId="0" sldId="351"/>
        </pc:sldMkLst>
      </pc:sldChg>
      <pc:sldChg chg="del">
        <pc:chgData name="Mangal Girish" userId="f30c74953cca8b48" providerId="LiveId" clId="{9F0076AE-A8BE-452C-BEE4-83DFC9193841}" dt="2020-09-07T19:28:13.758" v="0" actId="2696"/>
        <pc:sldMkLst>
          <pc:docMk/>
          <pc:sldMk cId="0" sldId="352"/>
        </pc:sldMkLst>
      </pc:sldChg>
      <pc:sldChg chg="del">
        <pc:chgData name="Mangal Girish" userId="f30c74953cca8b48" providerId="LiveId" clId="{9F0076AE-A8BE-452C-BEE4-83DFC9193841}" dt="2020-09-07T19:28:13.758" v="0" actId="2696"/>
        <pc:sldMkLst>
          <pc:docMk/>
          <pc:sldMk cId="0" sldId="353"/>
        </pc:sldMkLst>
      </pc:sldChg>
      <pc:sldChg chg="del">
        <pc:chgData name="Mangal Girish" userId="f30c74953cca8b48" providerId="LiveId" clId="{9F0076AE-A8BE-452C-BEE4-83DFC9193841}" dt="2020-09-07T19:28:13.758" v="0" actId="2696"/>
        <pc:sldMkLst>
          <pc:docMk/>
          <pc:sldMk cId="0" sldId="354"/>
        </pc:sldMkLst>
      </pc:sldChg>
      <pc:sldChg chg="del">
        <pc:chgData name="Mangal Girish" userId="f30c74953cca8b48" providerId="LiveId" clId="{9F0076AE-A8BE-452C-BEE4-83DFC9193841}" dt="2020-09-07T19:28:13.758" v="0" actId="2696"/>
        <pc:sldMkLst>
          <pc:docMk/>
          <pc:sldMk cId="0" sldId="355"/>
        </pc:sldMkLst>
      </pc:sldChg>
      <pc:sldChg chg="del">
        <pc:chgData name="Mangal Girish" userId="f30c74953cca8b48" providerId="LiveId" clId="{9F0076AE-A8BE-452C-BEE4-83DFC9193841}" dt="2020-09-07T19:28:13.758" v="0" actId="2696"/>
        <pc:sldMkLst>
          <pc:docMk/>
          <pc:sldMk cId="0" sldId="356"/>
        </pc:sldMkLst>
      </pc:sldChg>
      <pc:sldChg chg="del">
        <pc:chgData name="Mangal Girish" userId="f30c74953cca8b48" providerId="LiveId" clId="{9F0076AE-A8BE-452C-BEE4-83DFC9193841}" dt="2020-09-07T19:28:13.758" v="0" actId="2696"/>
        <pc:sldMkLst>
          <pc:docMk/>
          <pc:sldMk cId="0" sldId="357"/>
        </pc:sldMkLst>
      </pc:sldChg>
      <pc:sldChg chg="del">
        <pc:chgData name="Mangal Girish" userId="f30c74953cca8b48" providerId="LiveId" clId="{9F0076AE-A8BE-452C-BEE4-83DFC9193841}" dt="2020-09-07T19:28:13.758" v="0" actId="2696"/>
        <pc:sldMkLst>
          <pc:docMk/>
          <pc:sldMk cId="3590914321" sldId="359"/>
        </pc:sldMkLst>
      </pc:sldChg>
      <pc:sldChg chg="del">
        <pc:chgData name="Mangal Girish" userId="f30c74953cca8b48" providerId="LiveId" clId="{9F0076AE-A8BE-452C-BEE4-83DFC9193841}" dt="2020-09-07T19:28:13.758" v="0" actId="2696"/>
        <pc:sldMkLst>
          <pc:docMk/>
          <pc:sldMk cId="1779953000" sldId="366"/>
        </pc:sldMkLst>
      </pc:sldChg>
      <pc:sldChg chg="del">
        <pc:chgData name="Mangal Girish" userId="f30c74953cca8b48" providerId="LiveId" clId="{9F0076AE-A8BE-452C-BEE4-83DFC9193841}" dt="2020-09-07T19:28:13.758" v="0" actId="2696"/>
        <pc:sldMkLst>
          <pc:docMk/>
          <pc:sldMk cId="1337776453" sldId="371"/>
        </pc:sldMkLst>
      </pc:sldChg>
      <pc:sldChg chg="del">
        <pc:chgData name="Mangal Girish" userId="f30c74953cca8b48" providerId="LiveId" clId="{9F0076AE-A8BE-452C-BEE4-83DFC9193841}" dt="2020-09-07T19:28:13.758" v="0" actId="2696"/>
        <pc:sldMkLst>
          <pc:docMk/>
          <pc:sldMk cId="3806430264" sldId="372"/>
        </pc:sldMkLst>
      </pc:sldChg>
      <pc:sldChg chg="del">
        <pc:chgData name="Mangal Girish" userId="f30c74953cca8b48" providerId="LiveId" clId="{9F0076AE-A8BE-452C-BEE4-83DFC9193841}" dt="2020-09-07T19:28:13.758" v="0" actId="2696"/>
        <pc:sldMkLst>
          <pc:docMk/>
          <pc:sldMk cId="2385507610" sldId="373"/>
        </pc:sldMkLst>
      </pc:sldChg>
      <pc:sldChg chg="del">
        <pc:chgData name="Mangal Girish" userId="f30c74953cca8b48" providerId="LiveId" clId="{9F0076AE-A8BE-452C-BEE4-83DFC9193841}" dt="2020-09-07T19:28:13.758" v="0" actId="2696"/>
        <pc:sldMkLst>
          <pc:docMk/>
          <pc:sldMk cId="1422257468" sldId="374"/>
        </pc:sldMkLst>
      </pc:sldChg>
      <pc:sldChg chg="del">
        <pc:chgData name="Mangal Girish" userId="f30c74953cca8b48" providerId="LiveId" clId="{9F0076AE-A8BE-452C-BEE4-83DFC9193841}" dt="2020-09-07T19:28:13.758" v="0" actId="2696"/>
        <pc:sldMkLst>
          <pc:docMk/>
          <pc:sldMk cId="2129452575" sldId="376"/>
        </pc:sldMkLst>
      </pc:sldChg>
      <pc:sldChg chg="del">
        <pc:chgData name="Mangal Girish" userId="f30c74953cca8b48" providerId="LiveId" clId="{9F0076AE-A8BE-452C-BEE4-83DFC9193841}" dt="2020-09-07T19:28:13.758" v="0" actId="2696"/>
        <pc:sldMkLst>
          <pc:docMk/>
          <pc:sldMk cId="2478043718" sldId="377"/>
        </pc:sldMkLst>
      </pc:sldChg>
      <pc:sldChg chg="del">
        <pc:chgData name="Mangal Girish" userId="f30c74953cca8b48" providerId="LiveId" clId="{9F0076AE-A8BE-452C-BEE4-83DFC9193841}" dt="2020-09-07T19:28:13.758" v="0" actId="2696"/>
        <pc:sldMkLst>
          <pc:docMk/>
          <pc:sldMk cId="2677485342" sldId="378"/>
        </pc:sldMkLst>
      </pc:sldChg>
      <pc:sldChg chg="del">
        <pc:chgData name="Mangal Girish" userId="f30c74953cca8b48" providerId="LiveId" clId="{9F0076AE-A8BE-452C-BEE4-83DFC9193841}" dt="2020-09-07T19:28:13.758" v="0" actId="2696"/>
        <pc:sldMkLst>
          <pc:docMk/>
          <pc:sldMk cId="705022387" sldId="379"/>
        </pc:sldMkLst>
      </pc:sldChg>
      <pc:sldChg chg="del">
        <pc:chgData name="Mangal Girish" userId="f30c74953cca8b48" providerId="LiveId" clId="{9F0076AE-A8BE-452C-BEE4-83DFC9193841}" dt="2020-09-07T19:28:13.758" v="0" actId="2696"/>
        <pc:sldMkLst>
          <pc:docMk/>
          <pc:sldMk cId="2726498808" sldId="380"/>
        </pc:sldMkLst>
      </pc:sldChg>
      <pc:sldChg chg="del">
        <pc:chgData name="Mangal Girish" userId="f30c74953cca8b48" providerId="LiveId" clId="{9F0076AE-A8BE-452C-BEE4-83DFC9193841}" dt="2020-09-07T19:28:13.758" v="0" actId="2696"/>
        <pc:sldMkLst>
          <pc:docMk/>
          <pc:sldMk cId="3979224255" sldId="381"/>
        </pc:sldMkLst>
      </pc:sldChg>
      <pc:sldChg chg="del">
        <pc:chgData name="Mangal Girish" userId="f30c74953cca8b48" providerId="LiveId" clId="{9F0076AE-A8BE-452C-BEE4-83DFC9193841}" dt="2020-09-07T19:28:13.758" v="0" actId="2696"/>
        <pc:sldMkLst>
          <pc:docMk/>
          <pc:sldMk cId="3549442132" sldId="382"/>
        </pc:sldMkLst>
      </pc:sldChg>
      <pc:sldChg chg="del">
        <pc:chgData name="Mangal Girish" userId="f30c74953cca8b48" providerId="LiveId" clId="{9F0076AE-A8BE-452C-BEE4-83DFC9193841}" dt="2020-09-07T19:28:13.758" v="0" actId="2696"/>
        <pc:sldMkLst>
          <pc:docMk/>
          <pc:sldMk cId="1955002363" sldId="383"/>
        </pc:sldMkLst>
      </pc:sldChg>
      <pc:sldChg chg="del">
        <pc:chgData name="Mangal Girish" userId="f30c74953cca8b48" providerId="LiveId" clId="{9F0076AE-A8BE-452C-BEE4-83DFC9193841}" dt="2020-09-07T19:28:13.758" v="0" actId="2696"/>
        <pc:sldMkLst>
          <pc:docMk/>
          <pc:sldMk cId="520398115" sldId="384"/>
        </pc:sldMkLst>
      </pc:sldChg>
      <pc:sldChg chg="del">
        <pc:chgData name="Mangal Girish" userId="f30c74953cca8b48" providerId="LiveId" clId="{9F0076AE-A8BE-452C-BEE4-83DFC9193841}" dt="2020-09-07T19:28:13.758" v="0" actId="2696"/>
        <pc:sldMkLst>
          <pc:docMk/>
          <pc:sldMk cId="1104402993" sldId="385"/>
        </pc:sldMkLst>
      </pc:sldChg>
      <pc:sldChg chg="del">
        <pc:chgData name="Mangal Girish" userId="f30c74953cca8b48" providerId="LiveId" clId="{9F0076AE-A8BE-452C-BEE4-83DFC9193841}" dt="2020-09-07T19:28:13.758" v="0" actId="2696"/>
        <pc:sldMkLst>
          <pc:docMk/>
          <pc:sldMk cId="2533223076" sldId="386"/>
        </pc:sldMkLst>
      </pc:sldChg>
      <pc:sldChg chg="del">
        <pc:chgData name="Mangal Girish" userId="f30c74953cca8b48" providerId="LiveId" clId="{9F0076AE-A8BE-452C-BEE4-83DFC9193841}" dt="2020-09-07T19:28:13.758" v="0" actId="2696"/>
        <pc:sldMkLst>
          <pc:docMk/>
          <pc:sldMk cId="3496278141" sldId="387"/>
        </pc:sldMkLst>
      </pc:sldChg>
      <pc:sldChg chg="del">
        <pc:chgData name="Mangal Girish" userId="f30c74953cca8b48" providerId="LiveId" clId="{9F0076AE-A8BE-452C-BEE4-83DFC9193841}" dt="2020-09-07T19:28:13.758" v="0" actId="2696"/>
        <pc:sldMkLst>
          <pc:docMk/>
          <pc:sldMk cId="2832254602" sldId="388"/>
        </pc:sldMkLst>
      </pc:sldChg>
      <pc:sldChg chg="del">
        <pc:chgData name="Mangal Girish" userId="f30c74953cca8b48" providerId="LiveId" clId="{9F0076AE-A8BE-452C-BEE4-83DFC9193841}" dt="2020-09-07T19:28:13.758" v="0" actId="2696"/>
        <pc:sldMkLst>
          <pc:docMk/>
          <pc:sldMk cId="348295751" sldId="389"/>
        </pc:sldMkLst>
      </pc:sldChg>
      <pc:sldChg chg="del">
        <pc:chgData name="Mangal Girish" userId="f30c74953cca8b48" providerId="LiveId" clId="{9F0076AE-A8BE-452C-BEE4-83DFC9193841}" dt="2020-09-07T19:28:13.758" v="0" actId="2696"/>
        <pc:sldMkLst>
          <pc:docMk/>
          <pc:sldMk cId="1915619800" sldId="390"/>
        </pc:sldMkLst>
      </pc:sldChg>
      <pc:sldChg chg="del">
        <pc:chgData name="Mangal Girish" userId="f30c74953cca8b48" providerId="LiveId" clId="{9F0076AE-A8BE-452C-BEE4-83DFC9193841}" dt="2020-09-07T19:28:13.758" v="0" actId="2696"/>
        <pc:sldMkLst>
          <pc:docMk/>
          <pc:sldMk cId="47689718" sldId="391"/>
        </pc:sldMkLst>
      </pc:sldChg>
      <pc:sldChg chg="del">
        <pc:chgData name="Mangal Girish" userId="f30c74953cca8b48" providerId="LiveId" clId="{9F0076AE-A8BE-452C-BEE4-83DFC9193841}" dt="2020-09-07T19:28:13.758" v="0" actId="2696"/>
        <pc:sldMkLst>
          <pc:docMk/>
          <pc:sldMk cId="3136837915" sldId="392"/>
        </pc:sldMkLst>
      </pc:sldChg>
      <pc:sldChg chg="del">
        <pc:chgData name="Mangal Girish" userId="f30c74953cca8b48" providerId="LiveId" clId="{9F0076AE-A8BE-452C-BEE4-83DFC9193841}" dt="2020-09-07T19:28:13.758" v="0" actId="2696"/>
        <pc:sldMkLst>
          <pc:docMk/>
          <pc:sldMk cId="223672137" sldId="393"/>
        </pc:sldMkLst>
      </pc:sldChg>
      <pc:sldChg chg="del">
        <pc:chgData name="Mangal Girish" userId="f30c74953cca8b48" providerId="LiveId" clId="{9F0076AE-A8BE-452C-BEE4-83DFC9193841}" dt="2020-09-07T19:28:13.758" v="0" actId="2696"/>
        <pc:sldMkLst>
          <pc:docMk/>
          <pc:sldMk cId="3143320301" sldId="394"/>
        </pc:sldMkLst>
      </pc:sldChg>
      <pc:sldChg chg="del">
        <pc:chgData name="Mangal Girish" userId="f30c74953cca8b48" providerId="LiveId" clId="{9F0076AE-A8BE-452C-BEE4-83DFC9193841}" dt="2020-09-07T19:28:13.758" v="0" actId="2696"/>
        <pc:sldMkLst>
          <pc:docMk/>
          <pc:sldMk cId="1182520824" sldId="395"/>
        </pc:sldMkLst>
      </pc:sldChg>
      <pc:sldChg chg="del">
        <pc:chgData name="Mangal Girish" userId="f30c74953cca8b48" providerId="LiveId" clId="{9F0076AE-A8BE-452C-BEE4-83DFC9193841}" dt="2020-09-07T19:28:13.758" v="0" actId="2696"/>
        <pc:sldMkLst>
          <pc:docMk/>
          <pc:sldMk cId="3025207403" sldId="396"/>
        </pc:sldMkLst>
      </pc:sldChg>
      <pc:sldChg chg="del">
        <pc:chgData name="Mangal Girish" userId="f30c74953cca8b48" providerId="LiveId" clId="{9F0076AE-A8BE-452C-BEE4-83DFC9193841}" dt="2020-09-07T19:28:13.758" v="0" actId="2696"/>
        <pc:sldMkLst>
          <pc:docMk/>
          <pc:sldMk cId="1333523632" sldId="397"/>
        </pc:sldMkLst>
      </pc:sldChg>
      <pc:sldChg chg="del">
        <pc:chgData name="Mangal Girish" userId="f30c74953cca8b48" providerId="LiveId" clId="{9F0076AE-A8BE-452C-BEE4-83DFC9193841}" dt="2020-09-07T19:28:13.758" v="0" actId="2696"/>
        <pc:sldMkLst>
          <pc:docMk/>
          <pc:sldMk cId="808783188" sldId="398"/>
        </pc:sldMkLst>
      </pc:sldChg>
      <pc:sldChg chg="del">
        <pc:chgData name="Mangal Girish" userId="f30c74953cca8b48" providerId="LiveId" clId="{9F0076AE-A8BE-452C-BEE4-83DFC9193841}" dt="2020-09-07T19:28:13.758" v="0" actId="2696"/>
        <pc:sldMkLst>
          <pc:docMk/>
          <pc:sldMk cId="0" sldId="400"/>
        </pc:sldMkLst>
      </pc:sldChg>
      <pc:sldChg chg="del">
        <pc:chgData name="Mangal Girish" userId="f30c74953cca8b48" providerId="LiveId" clId="{9F0076AE-A8BE-452C-BEE4-83DFC9193841}" dt="2020-09-07T19:28:13.758" v="0" actId="2696"/>
        <pc:sldMkLst>
          <pc:docMk/>
          <pc:sldMk cId="4246811439" sldId="405"/>
        </pc:sldMkLst>
      </pc:sldChg>
      <pc:sldChg chg="del">
        <pc:chgData name="Mangal Girish" userId="f30c74953cca8b48" providerId="LiveId" clId="{9F0076AE-A8BE-452C-BEE4-83DFC9193841}" dt="2020-09-07T19:28:13.758" v="0" actId="2696"/>
        <pc:sldMkLst>
          <pc:docMk/>
          <pc:sldMk cId="145524254" sldId="406"/>
        </pc:sldMkLst>
      </pc:sldChg>
      <pc:sldChg chg="del">
        <pc:chgData name="Mangal Girish" userId="f30c74953cca8b48" providerId="LiveId" clId="{9F0076AE-A8BE-452C-BEE4-83DFC9193841}" dt="2020-09-07T19:28:13.758" v="0" actId="2696"/>
        <pc:sldMkLst>
          <pc:docMk/>
          <pc:sldMk cId="3903875611" sldId="407"/>
        </pc:sldMkLst>
      </pc:sldChg>
      <pc:sldChg chg="del">
        <pc:chgData name="Mangal Girish" userId="f30c74953cca8b48" providerId="LiveId" clId="{9F0076AE-A8BE-452C-BEE4-83DFC9193841}" dt="2020-09-07T19:28:13.758" v="0" actId="2696"/>
        <pc:sldMkLst>
          <pc:docMk/>
          <pc:sldMk cId="1925317463" sldId="408"/>
        </pc:sldMkLst>
      </pc:sldChg>
      <pc:sldChg chg="del">
        <pc:chgData name="Mangal Girish" userId="f30c74953cca8b48" providerId="LiveId" clId="{9F0076AE-A8BE-452C-BEE4-83DFC9193841}" dt="2020-09-07T19:28:13.758" v="0" actId="2696"/>
        <pc:sldMkLst>
          <pc:docMk/>
          <pc:sldMk cId="2069354607" sldId="409"/>
        </pc:sldMkLst>
      </pc:sldChg>
      <pc:sldChg chg="del">
        <pc:chgData name="Mangal Girish" userId="f30c74953cca8b48" providerId="LiveId" clId="{9F0076AE-A8BE-452C-BEE4-83DFC9193841}" dt="2020-09-07T19:28:13.758" v="0" actId="2696"/>
        <pc:sldMkLst>
          <pc:docMk/>
          <pc:sldMk cId="2727722308" sldId="410"/>
        </pc:sldMkLst>
      </pc:sldChg>
      <pc:sldChg chg="del">
        <pc:chgData name="Mangal Girish" userId="f30c74953cca8b48" providerId="LiveId" clId="{9F0076AE-A8BE-452C-BEE4-83DFC9193841}" dt="2020-09-07T19:28:13.758" v="0" actId="2696"/>
        <pc:sldMkLst>
          <pc:docMk/>
          <pc:sldMk cId="3086292559" sldId="41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Verdana" charset="0"/>
                <a:ea typeface="ＭＳ Ｐゴシック" charset="0"/>
                <a:cs typeface="ＭＳ Ｐゴシック" charset="0"/>
              </a:defRPr>
            </a:lvl1pPr>
          </a:lstStyle>
          <a:p>
            <a:pPr>
              <a:defRPr/>
            </a:pPr>
            <a:fld id="{CAB79686-8D98-4D1A-98D9-F35CEA3C2472}" type="datetimeFigureOut">
              <a:rPr lang="en-US"/>
              <a:pPr>
                <a:defRPr/>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Verdana" charset="0"/>
                <a:ea typeface="ＭＳ Ｐゴシック" charset="0"/>
                <a:cs typeface="ＭＳ Ｐゴシック" charset="0"/>
              </a:defRPr>
            </a:lvl1pPr>
          </a:lstStyle>
          <a:p>
            <a:pPr>
              <a:defRPr/>
            </a:pPr>
            <a:fld id="{7665C8C9-FD0B-4DAD-832A-A59B3A8B4042}" type="slidenum">
              <a:rPr lang="en-US"/>
              <a:pPr>
                <a:defRPr/>
              </a:pPr>
              <a:t>‹#›</a:t>
            </a:fld>
            <a:endParaRPr lang="en-US"/>
          </a:p>
        </p:txBody>
      </p:sp>
    </p:spTree>
    <p:extLst>
      <p:ext uri="{BB962C8B-B14F-4D97-AF65-F5344CB8AC3E}">
        <p14:creationId xmlns:p14="http://schemas.microsoft.com/office/powerpoint/2010/main" val="166055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Verdana" charset="0"/>
                <a:ea typeface="ＭＳ Ｐゴシック" charset="0"/>
                <a:cs typeface="ＭＳ Ｐゴシック" charset="0"/>
              </a:defRPr>
            </a:lvl1pPr>
          </a:lstStyle>
          <a:p>
            <a:pPr>
              <a:defRPr/>
            </a:pPr>
            <a:fld id="{8C393EC7-1FC1-4950-BF9B-8CD7A4CCFF48}" type="datetimeFigureOut">
              <a:rPr lang="en-US"/>
              <a:pPr>
                <a:defRPr/>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charset="0"/>
                <a:ea typeface="ＭＳ Ｐゴシック" charset="0"/>
                <a:cs typeface="ＭＳ Ｐゴシック" charset="0"/>
              </a:defRPr>
            </a:lvl1pPr>
          </a:lstStyle>
          <a:p>
            <a:pPr>
              <a:defRPr/>
            </a:pPr>
            <a:fld id="{D19668C7-1BEF-489B-8E69-03EE6A1A9B3F}" type="slidenum">
              <a:rPr lang="en-US"/>
              <a:pPr>
                <a:defRPr/>
              </a:pPr>
              <a:t>‹#›</a:t>
            </a:fld>
            <a:endParaRPr lang="en-US"/>
          </a:p>
        </p:txBody>
      </p:sp>
    </p:spTree>
    <p:extLst>
      <p:ext uri="{BB962C8B-B14F-4D97-AF65-F5344CB8AC3E}">
        <p14:creationId xmlns:p14="http://schemas.microsoft.com/office/powerpoint/2010/main" val="2621878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D19668C7-1BEF-489B-8E69-03EE6A1A9B3F}"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Universal">
    <p:spTree>
      <p:nvGrpSpPr>
        <p:cNvPr id="1" name=""/>
        <p:cNvGrpSpPr/>
        <p:nvPr/>
      </p:nvGrpSpPr>
      <p:grpSpPr>
        <a:xfrm>
          <a:off x="0" y="0"/>
          <a:ext cx="0" cy="0"/>
          <a:chOff x="0" y="0"/>
          <a:chExt cx="0" cy="0"/>
        </a:xfrm>
      </p:grpSpPr>
      <p:sp>
        <p:nvSpPr>
          <p:cNvPr id="5" name="Rectangle 4"/>
          <p:cNvSpPr/>
          <p:nvPr/>
        </p:nvSpPr>
        <p:spPr>
          <a:xfrm>
            <a:off x="1589" y="8"/>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7" name="Picture Placeholder 5" descr="shutterstock_76938916.jpg"/>
          <p:cNvPicPr>
            <a:picLocks noChangeAspect="1"/>
          </p:cNvPicPr>
          <p:nvPr/>
        </p:nvPicPr>
        <p:blipFill>
          <a:blip r:embed="rId3"/>
          <a:srcRect l="38359" t="18909" r="17081"/>
          <a:stretch>
            <a:fillRect/>
          </a:stretch>
        </p:blipFill>
        <p:spPr bwMode="auto">
          <a:xfrm>
            <a:off x="6858000" y="8"/>
            <a:ext cx="2286000" cy="2809875"/>
          </a:xfrm>
          <a:prstGeom prst="rect">
            <a:avLst/>
          </a:prstGeom>
          <a:noFill/>
          <a:ln w="9525">
            <a:noFill/>
            <a:miter lim="800000"/>
            <a:headEnd/>
            <a:tailEnd/>
          </a:ln>
        </p:spPr>
      </p:pic>
      <p:pic>
        <p:nvPicPr>
          <p:cNvPr id="8" name="Picture Placeholder 10" descr="shutterstock_10708528.jpg"/>
          <p:cNvPicPr>
            <a:picLocks noChangeAspect="1"/>
          </p:cNvPicPr>
          <p:nvPr/>
        </p:nvPicPr>
        <p:blipFill>
          <a:blip r:embed="rId4"/>
          <a:srcRect l="23894" r="23894"/>
          <a:stretch>
            <a:fillRect/>
          </a:stretch>
        </p:blipFill>
        <p:spPr bwMode="auto">
          <a:xfrm>
            <a:off x="4" y="8"/>
            <a:ext cx="2271713" cy="2809875"/>
          </a:xfrm>
          <a:prstGeom prst="rect">
            <a:avLst/>
          </a:prstGeom>
          <a:noFill/>
          <a:ln w="9525">
            <a:noFill/>
            <a:miter lim="800000"/>
            <a:headEnd/>
            <a:tailEnd/>
          </a:ln>
        </p:spPr>
      </p:pic>
      <p:pic>
        <p:nvPicPr>
          <p:cNvPr id="9" name="Picture Placeholder 12" descr="shutterstock_12020635.jpg"/>
          <p:cNvPicPr>
            <a:picLocks noChangeAspect="1"/>
          </p:cNvPicPr>
          <p:nvPr/>
        </p:nvPicPr>
        <p:blipFill>
          <a:blip r:embed="rId5"/>
          <a:srcRect l="28607" t="7475" r="33949" b="23048"/>
          <a:stretch>
            <a:fillRect/>
          </a:stretch>
        </p:blipFill>
        <p:spPr bwMode="auto">
          <a:xfrm>
            <a:off x="2286004" y="8"/>
            <a:ext cx="2271713" cy="2809875"/>
          </a:xfrm>
          <a:prstGeom prst="rect">
            <a:avLst/>
          </a:prstGeom>
          <a:noFill/>
          <a:ln w="9525">
            <a:noFill/>
            <a:miter lim="800000"/>
            <a:headEnd/>
            <a:tailEnd/>
          </a:ln>
        </p:spPr>
      </p:pic>
      <p:pic>
        <p:nvPicPr>
          <p:cNvPr id="10" name="Picture Placeholder 8" descr="shutterstock_58382266.jpg"/>
          <p:cNvPicPr>
            <a:picLocks noChangeAspect="1"/>
          </p:cNvPicPr>
          <p:nvPr/>
        </p:nvPicPr>
        <p:blipFill>
          <a:blip r:embed="rId6"/>
          <a:srcRect l="21448" r="21448"/>
          <a:stretch>
            <a:fillRect/>
          </a:stretch>
        </p:blipFill>
        <p:spPr bwMode="auto">
          <a:xfrm>
            <a:off x="4572004" y="8"/>
            <a:ext cx="2271713" cy="2809875"/>
          </a:xfrm>
          <a:prstGeom prst="rect">
            <a:avLst/>
          </a:prstGeom>
          <a:noFill/>
          <a:ln w="9525">
            <a:noFill/>
            <a:miter lim="800000"/>
            <a:headEnd/>
            <a:tailEnd/>
          </a:ln>
        </p:spPr>
      </p:pic>
      <p:sp>
        <p:nvSpPr>
          <p:cNvPr id="13" name="Rectangle 2"/>
          <p:cNvSpPr>
            <a:spLocks noGrp="1" noChangeArrowheads="1"/>
          </p:cNvSpPr>
          <p:nvPr>
            <p:ph type="ctrTitle"/>
          </p:nvPr>
        </p:nvSpPr>
        <p:spPr>
          <a:xfrm>
            <a:off x="450913" y="3157839"/>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4"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2" name="Text Placeholder 15"/>
          <p:cNvSpPr>
            <a:spLocks noGrp="1"/>
          </p:cNvSpPr>
          <p:nvPr>
            <p:ph type="body" sz="quarter" idx="13"/>
          </p:nvPr>
        </p:nvSpPr>
        <p:spPr>
          <a:xfrm>
            <a:off x="442207" y="4887464"/>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457204" y="6264283"/>
            <a:ext cx="1643063" cy="365125"/>
          </a:xfrm>
        </p:spPr>
        <p:txBody>
          <a:bodyPr/>
          <a:lstStyle>
            <a:lvl1pPr>
              <a:defRPr/>
            </a:lvl1pPr>
          </a:lstStyle>
          <a:p>
            <a:pPr>
              <a:defRPr/>
            </a:pPr>
            <a:endParaRPr lang="en-US" dirty="0"/>
          </a:p>
        </p:txBody>
      </p:sp>
      <p:sp>
        <p:nvSpPr>
          <p:cNvPr id="15" name="Slide Number Placeholder 2"/>
          <p:cNvSpPr>
            <a:spLocks noGrp="1"/>
          </p:cNvSpPr>
          <p:nvPr>
            <p:ph type="sldNum" sz="quarter" idx="15"/>
          </p:nvPr>
        </p:nvSpPr>
        <p:spPr>
          <a:xfrm>
            <a:off x="7947029" y="6356358"/>
            <a:ext cx="358775" cy="365125"/>
          </a:xfrm>
        </p:spPr>
        <p:txBody>
          <a:bodyPr/>
          <a:lstStyle>
            <a:lvl1pPr>
              <a:defRPr/>
            </a:lvl1pPr>
          </a:lstStyle>
          <a:p>
            <a:pPr>
              <a:defRPr/>
            </a:pPr>
            <a:fld id="{06EA5479-5527-4C4A-BCE4-48D7B80AA61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 ">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74830" y="1644651"/>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4"/>
          </p:nvPr>
        </p:nvSpPr>
        <p:spPr>
          <a:xfrm>
            <a:off x="4738867" y="1644651"/>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6"/>
          <p:cNvSpPr>
            <a:spLocks noGrp="1"/>
          </p:cNvSpPr>
          <p:nvPr>
            <p:ph type="title"/>
          </p:nvPr>
        </p:nvSpPr>
        <p:spPr>
          <a:xfrm>
            <a:off x="365764" y="135133"/>
            <a:ext cx="8325805" cy="1076030"/>
          </a:xfrm>
        </p:spPr>
        <p:txBody>
          <a:bodyPr/>
          <a:lstStyle/>
          <a:p>
            <a:r>
              <a:rPr lang="en-US"/>
              <a:t>Click to edit Master title style</a:t>
            </a:r>
          </a:p>
        </p:txBody>
      </p:sp>
      <p:sp>
        <p:nvSpPr>
          <p:cNvPr id="6" name="Slide Number Placeholder 1"/>
          <p:cNvSpPr>
            <a:spLocks noGrp="1"/>
          </p:cNvSpPr>
          <p:nvPr>
            <p:ph type="sldNum" sz="quarter" idx="25"/>
          </p:nvPr>
        </p:nvSpPr>
        <p:spPr/>
        <p:txBody>
          <a:bodyPr/>
          <a:lstStyle>
            <a:lvl1pPr>
              <a:defRPr/>
            </a:lvl1pPr>
          </a:lstStyle>
          <a:p>
            <a:pPr>
              <a:defRPr/>
            </a:pPr>
            <a:fld id="{DFA9DC3E-1BC4-44ED-8F6C-115A7835040D}" type="slidenum">
              <a:rPr lang="en-US"/>
              <a:pPr>
                <a:defRPr/>
              </a:pPr>
              <a:t>‹#›</a:t>
            </a:fld>
            <a:endParaRPr lang="en-US" dirty="0"/>
          </a:p>
        </p:txBody>
      </p:sp>
      <p:sp>
        <p:nvSpPr>
          <p:cNvPr id="7" name="Date Placeholder 2"/>
          <p:cNvSpPr>
            <a:spLocks noGrp="1"/>
          </p:cNvSpPr>
          <p:nvPr>
            <p:ph type="dt" sz="half" idx="26"/>
          </p:nvPr>
        </p:nvSpPr>
        <p:spPr>
          <a:xfrm>
            <a:off x="381004" y="6340483"/>
            <a:ext cx="1643063" cy="365125"/>
          </a:xfrm>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366893"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3" name="Text Placeholder 2"/>
          <p:cNvSpPr>
            <a:spLocks noGrp="1"/>
          </p:cNvSpPr>
          <p:nvPr>
            <p:ph type="body" idx="17"/>
          </p:nvPr>
        </p:nvSpPr>
        <p:spPr>
          <a:xfrm>
            <a:off x="4703763" y="1645920"/>
            <a:ext cx="4045126" cy="789828"/>
          </a:xfrm>
          <a:prstGeom prst="rect">
            <a:avLst/>
          </a:prstGeom>
        </p:spPr>
        <p:txBody>
          <a:bodyPr anchor="b">
            <a:noAutofit/>
          </a:bodyPr>
          <a:lstStyle>
            <a:lvl1pPr marL="0" indent="0" algn="ctr">
              <a:lnSpc>
                <a:spcPts val="3000"/>
              </a:lnSpc>
              <a:spcBef>
                <a:spcPts val="0"/>
              </a:spcBef>
              <a:buNone/>
              <a:defRPr sz="26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5" name="Content Placeholder 4"/>
          <p:cNvSpPr>
            <a:spLocks noGrp="1"/>
          </p:cNvSpPr>
          <p:nvPr>
            <p:ph sz="quarter" idx="24"/>
          </p:nvPr>
        </p:nvSpPr>
        <p:spPr>
          <a:xfrm>
            <a:off x="357187"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25"/>
          </p:nvPr>
        </p:nvSpPr>
        <p:spPr>
          <a:xfrm>
            <a:off x="4703764"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6"/>
          <p:cNvSpPr>
            <a:spLocks noGrp="1"/>
          </p:cNvSpPr>
          <p:nvPr>
            <p:ph type="title"/>
          </p:nvPr>
        </p:nvSpPr>
        <p:spPr>
          <a:xfrm>
            <a:off x="365764" y="135133"/>
            <a:ext cx="8325805" cy="1076030"/>
          </a:xfrm>
        </p:spPr>
        <p:txBody>
          <a:bodyPr/>
          <a:lstStyle/>
          <a:p>
            <a:r>
              <a:rPr lang="en-US"/>
              <a:t>Click to edit Master title style</a:t>
            </a:r>
          </a:p>
        </p:txBody>
      </p:sp>
      <p:sp>
        <p:nvSpPr>
          <p:cNvPr id="7" name="Slide Number Placeholder 1"/>
          <p:cNvSpPr>
            <a:spLocks noGrp="1"/>
          </p:cNvSpPr>
          <p:nvPr>
            <p:ph type="sldNum" sz="quarter" idx="26"/>
          </p:nvPr>
        </p:nvSpPr>
        <p:spPr>
          <a:xfrm>
            <a:off x="8382004" y="6324608"/>
            <a:ext cx="358775" cy="365125"/>
          </a:xfrm>
        </p:spPr>
        <p:txBody>
          <a:bodyPr/>
          <a:lstStyle>
            <a:lvl1pPr>
              <a:defRPr/>
            </a:lvl1pPr>
          </a:lstStyle>
          <a:p>
            <a:pPr>
              <a:defRPr/>
            </a:pPr>
            <a:fld id="{56DEA8C4-2CF2-4885-8EB3-101639C8E265}" type="slidenum">
              <a:rPr lang="en-US"/>
              <a:pPr>
                <a:defRPr/>
              </a:pPr>
              <a:t>‹#›</a:t>
            </a:fld>
            <a:endParaRPr lang="en-US" dirty="0"/>
          </a:p>
        </p:txBody>
      </p:sp>
      <p:sp>
        <p:nvSpPr>
          <p:cNvPr id="9" name="Date Placeholder 2"/>
          <p:cNvSpPr>
            <a:spLocks noGrp="1"/>
          </p:cNvSpPr>
          <p:nvPr>
            <p:ph type="dt" sz="half" idx="27"/>
          </p:nvPr>
        </p:nvSpPr>
        <p:spPr>
          <a:xfrm>
            <a:off x="381004" y="6340483"/>
            <a:ext cx="1643063" cy="365125"/>
          </a:xfrm>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1 Content">
    <p:spTree>
      <p:nvGrpSpPr>
        <p:cNvPr id="1" name=""/>
        <p:cNvGrpSpPr/>
        <p:nvPr/>
      </p:nvGrpSpPr>
      <p:grpSpPr>
        <a:xfrm>
          <a:off x="0" y="0"/>
          <a:ext cx="0" cy="0"/>
          <a:chOff x="0" y="0"/>
          <a:chExt cx="0" cy="0"/>
        </a:xfrm>
      </p:grpSpPr>
      <p:sp>
        <p:nvSpPr>
          <p:cNvPr id="5" name="Content Placeholder 4"/>
          <p:cNvSpPr>
            <a:spLocks noGrp="1"/>
          </p:cNvSpPr>
          <p:nvPr>
            <p:ph sz="quarter" idx="21"/>
          </p:nvPr>
        </p:nvSpPr>
        <p:spPr>
          <a:xfrm>
            <a:off x="4678542" y="1644651"/>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6"/>
          <p:cNvSpPr>
            <a:spLocks noGrp="1"/>
          </p:cNvSpPr>
          <p:nvPr>
            <p:ph type="title"/>
          </p:nvPr>
        </p:nvSpPr>
        <p:spPr>
          <a:xfrm>
            <a:off x="365764" y="135133"/>
            <a:ext cx="8325805" cy="1076030"/>
          </a:xfrm>
        </p:spPr>
        <p:txBody>
          <a:bodyPr/>
          <a:lstStyle/>
          <a:p>
            <a:r>
              <a:rPr lang="en-US"/>
              <a:t>Click to edit Master title style</a:t>
            </a:r>
          </a:p>
        </p:txBody>
      </p:sp>
      <p:sp>
        <p:nvSpPr>
          <p:cNvPr id="11" name="Picture Placeholder 10"/>
          <p:cNvSpPr>
            <a:spLocks noGrp="1"/>
          </p:cNvSpPr>
          <p:nvPr>
            <p:ph type="pic" sz="quarter" idx="22"/>
          </p:nvPr>
        </p:nvSpPr>
        <p:spPr>
          <a:xfrm>
            <a:off x="365129" y="1644651"/>
            <a:ext cx="3997325" cy="4367213"/>
          </a:xfrm>
        </p:spPr>
        <p:txBody>
          <a:bodyPr rtlCol="0">
            <a:normAutofit/>
          </a:bodyPr>
          <a:lstStyle>
            <a:lvl1pPr marL="0" marR="0" indent="0" algn="l" defTabSz="457189" rtl="0" eaLnBrk="1" fontAlgn="auto" latinLnBrk="0" hangingPunct="1">
              <a:lnSpc>
                <a:spcPct val="100000"/>
              </a:lnSpc>
              <a:spcBef>
                <a:spcPts val="1800"/>
              </a:spcBef>
              <a:spcAft>
                <a:spcPts val="0"/>
              </a:spcAft>
              <a:buClrTx/>
              <a:buSzPct val="135000"/>
              <a:buFontTx/>
              <a:buNone/>
              <a:tabLst/>
              <a:defRPr sz="2000"/>
            </a:lvl1pPr>
          </a:lstStyle>
          <a:p>
            <a:pPr lvl="0"/>
            <a:r>
              <a:rPr lang="en-US" noProof="0"/>
              <a:t>Click icon to add picture</a:t>
            </a:r>
            <a:endParaRPr lang="en-US" noProof="0" dirty="0"/>
          </a:p>
        </p:txBody>
      </p:sp>
      <p:sp>
        <p:nvSpPr>
          <p:cNvPr id="6" name="Slide Number Placeholder 1"/>
          <p:cNvSpPr>
            <a:spLocks noGrp="1"/>
          </p:cNvSpPr>
          <p:nvPr>
            <p:ph type="sldNum" sz="quarter" idx="23"/>
          </p:nvPr>
        </p:nvSpPr>
        <p:spPr>
          <a:xfrm>
            <a:off x="8305804" y="6324608"/>
            <a:ext cx="358775" cy="365125"/>
          </a:xfrm>
        </p:spPr>
        <p:txBody>
          <a:bodyPr/>
          <a:lstStyle>
            <a:lvl1pPr>
              <a:defRPr/>
            </a:lvl1pPr>
          </a:lstStyle>
          <a:p>
            <a:pPr>
              <a:defRPr/>
            </a:pPr>
            <a:fld id="{5677FD48-87C1-4AD5-956D-D329D59C7D19}" type="slidenum">
              <a:rPr lang="en-US"/>
              <a:pPr>
                <a:defRPr/>
              </a:pPr>
              <a:t>‹#›</a:t>
            </a:fld>
            <a:endParaRPr lang="en-US" dirty="0"/>
          </a:p>
        </p:txBody>
      </p:sp>
      <p:sp>
        <p:nvSpPr>
          <p:cNvPr id="7" name="Date Placeholder 2"/>
          <p:cNvSpPr>
            <a:spLocks noGrp="1"/>
          </p:cNvSpPr>
          <p:nvPr>
            <p:ph type="dt" sz="half" idx="24"/>
          </p:nvPr>
        </p:nvSpPr>
        <p:spPr>
          <a:xfrm>
            <a:off x="381004" y="6340483"/>
            <a:ext cx="1643063" cy="365125"/>
          </a:xfrm>
        </p:spPr>
        <p:txBody>
          <a:bodyPr/>
          <a:lstStyle>
            <a:lvl1pPr>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Content">
    <p:spTree>
      <p:nvGrpSpPr>
        <p:cNvPr id="1" name=""/>
        <p:cNvGrpSpPr/>
        <p:nvPr/>
      </p:nvGrpSpPr>
      <p:grpSpPr>
        <a:xfrm>
          <a:off x="0" y="0"/>
          <a:ext cx="0" cy="0"/>
          <a:chOff x="0" y="0"/>
          <a:chExt cx="0" cy="0"/>
        </a:xfrm>
      </p:grpSpPr>
      <p:sp>
        <p:nvSpPr>
          <p:cNvPr id="5" name="Content Placeholder 4"/>
          <p:cNvSpPr>
            <a:spLocks noGrp="1"/>
          </p:cNvSpPr>
          <p:nvPr>
            <p:ph sz="quarter" idx="23"/>
          </p:nvPr>
        </p:nvSpPr>
        <p:spPr>
          <a:xfrm>
            <a:off x="390706" y="1644651"/>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65764" y="135133"/>
            <a:ext cx="8325805" cy="1076030"/>
          </a:xfrm>
        </p:spPr>
        <p:txBody>
          <a:bodyPr/>
          <a:lstStyle/>
          <a:p>
            <a:r>
              <a:rPr lang="en-US"/>
              <a:t>Click to edit Master title style</a:t>
            </a:r>
          </a:p>
        </p:txBody>
      </p:sp>
      <p:sp>
        <p:nvSpPr>
          <p:cNvPr id="12" name="Picture Placeholder 5"/>
          <p:cNvSpPr>
            <a:spLocks noGrp="1"/>
          </p:cNvSpPr>
          <p:nvPr>
            <p:ph type="pic" sz="quarter" idx="24"/>
          </p:nvPr>
        </p:nvSpPr>
        <p:spPr>
          <a:xfrm>
            <a:off x="4752976" y="1644658"/>
            <a:ext cx="3987800" cy="2011363"/>
          </a:xfrm>
        </p:spPr>
        <p:txBody>
          <a:bodyPr rtlCol="0">
            <a:normAutofit/>
          </a:bodyPr>
          <a:lstStyle>
            <a:lvl1pPr marL="0" marR="0" indent="0" algn="l" defTabSz="457189" rtl="0" eaLnBrk="1" fontAlgn="auto" latinLnBrk="0" hangingPunct="1">
              <a:lnSpc>
                <a:spcPct val="100000"/>
              </a:lnSpc>
              <a:spcBef>
                <a:spcPts val="1800"/>
              </a:spcBef>
              <a:spcAft>
                <a:spcPts val="0"/>
              </a:spcAft>
              <a:buClrTx/>
              <a:buSzPct val="135000"/>
              <a:buFontTx/>
              <a:buNone/>
              <a:tabLst/>
              <a:defRPr sz="2000"/>
            </a:lvl1pPr>
          </a:lstStyle>
          <a:p>
            <a:pPr lvl="0"/>
            <a:r>
              <a:rPr lang="en-US" noProof="0"/>
              <a:t>Click icon to add picture</a:t>
            </a:r>
            <a:endParaRPr lang="en-US" noProof="0" dirty="0"/>
          </a:p>
        </p:txBody>
      </p:sp>
      <p:sp>
        <p:nvSpPr>
          <p:cNvPr id="13" name="Picture Placeholder 7"/>
          <p:cNvSpPr>
            <a:spLocks noGrp="1"/>
          </p:cNvSpPr>
          <p:nvPr>
            <p:ph type="pic" sz="quarter" idx="25"/>
          </p:nvPr>
        </p:nvSpPr>
        <p:spPr>
          <a:xfrm>
            <a:off x="4752976" y="4006858"/>
            <a:ext cx="3987800" cy="2011363"/>
          </a:xfrm>
        </p:spPr>
        <p:txBody>
          <a:bodyPr rtlCol="0">
            <a:normAutofit/>
          </a:bodyPr>
          <a:lstStyle>
            <a:lvl1pPr marL="0" marR="0" indent="0" algn="l" defTabSz="457189" rtl="0" eaLnBrk="1" fontAlgn="auto" latinLnBrk="0" hangingPunct="1">
              <a:lnSpc>
                <a:spcPct val="100000"/>
              </a:lnSpc>
              <a:spcBef>
                <a:spcPts val="1800"/>
              </a:spcBef>
              <a:spcAft>
                <a:spcPts val="0"/>
              </a:spcAft>
              <a:buClrTx/>
              <a:buSzPct val="135000"/>
              <a:buFontTx/>
              <a:buNone/>
              <a:tabLst/>
              <a:defRPr sz="2000"/>
            </a:lvl1pPr>
          </a:lstStyle>
          <a:p>
            <a:pPr lvl="0"/>
            <a:r>
              <a:rPr lang="en-US" noProof="0"/>
              <a:t>Click icon to add picture</a:t>
            </a:r>
            <a:endParaRPr lang="en-US" noProof="0" dirty="0"/>
          </a:p>
        </p:txBody>
      </p:sp>
      <p:sp>
        <p:nvSpPr>
          <p:cNvPr id="6" name="Slide Number Placeholder 1"/>
          <p:cNvSpPr>
            <a:spLocks noGrp="1"/>
          </p:cNvSpPr>
          <p:nvPr>
            <p:ph type="sldNum" sz="quarter" idx="26"/>
          </p:nvPr>
        </p:nvSpPr>
        <p:spPr>
          <a:xfrm>
            <a:off x="8328029" y="6324608"/>
            <a:ext cx="358775" cy="365125"/>
          </a:xfrm>
        </p:spPr>
        <p:txBody>
          <a:bodyPr/>
          <a:lstStyle>
            <a:lvl1pPr>
              <a:defRPr/>
            </a:lvl1pPr>
          </a:lstStyle>
          <a:p>
            <a:pPr>
              <a:defRPr/>
            </a:pPr>
            <a:fld id="{1BA80098-7B9B-4088-B1A5-83A1836C5F0D}" type="slidenum">
              <a:rPr lang="en-US"/>
              <a:pPr>
                <a:defRPr/>
              </a:pPr>
              <a:t>‹#›</a:t>
            </a:fld>
            <a:endParaRPr lang="en-US" dirty="0"/>
          </a:p>
        </p:txBody>
      </p:sp>
      <p:sp>
        <p:nvSpPr>
          <p:cNvPr id="7" name="Date Placeholder 2"/>
          <p:cNvSpPr>
            <a:spLocks noGrp="1"/>
          </p:cNvSpPr>
          <p:nvPr>
            <p:ph type="dt" sz="half" idx="27"/>
          </p:nvPr>
        </p:nvSpPr>
        <p:spPr>
          <a:xfrm>
            <a:off x="381004" y="6340483"/>
            <a:ext cx="1643063" cy="365125"/>
          </a:xfrm>
        </p:spPr>
        <p:txBody>
          <a:bodyPr/>
          <a:lstStyle>
            <a:lvl1pPr>
              <a:defRPr/>
            </a:lvl1pPr>
          </a:lstStyle>
          <a:p>
            <a:pPr>
              <a:defRPr/>
            </a:pP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13" name="Content Placeholder 3"/>
          <p:cNvSpPr>
            <a:spLocks noGrp="1"/>
          </p:cNvSpPr>
          <p:nvPr>
            <p:ph sz="half" idx="16"/>
          </p:nvPr>
        </p:nvSpPr>
        <p:spPr>
          <a:xfrm>
            <a:off x="370988" y="1645920"/>
            <a:ext cx="3992697" cy="2057400"/>
          </a:xfrm>
          <a:prstGeom prst="rect">
            <a:avLst/>
          </a:prstGeom>
        </p:spPr>
        <p:txBody>
          <a:bodyPr/>
          <a:lstStyle>
            <a:lvl1pPr marL="274313" indent="-274313">
              <a:buSzPct val="125000"/>
              <a:buFontTx/>
              <a:buBlip>
                <a:blip r:embed="rId2"/>
              </a:buBlip>
              <a:defRPr sz="2000" b="0" baseline="0">
                <a:solidFill>
                  <a:srgbClr val="000000"/>
                </a:solidFill>
                <a:latin typeface="Verdana"/>
                <a:cs typeface="Verdana"/>
              </a:defRPr>
            </a:lvl1pPr>
            <a:lvl2pPr marL="548626" indent="-182875">
              <a:buClr>
                <a:schemeClr val="tx1">
                  <a:lumMod val="50000"/>
                  <a:lumOff val="50000"/>
                </a:schemeClr>
              </a:buClr>
              <a:buFont typeface="Lucida Grande"/>
              <a:buChar char="–"/>
              <a:defRPr sz="1800" baseline="0"/>
            </a:lvl2pPr>
            <a:lvl3pPr marL="822939" indent="-182875">
              <a:buClr>
                <a:schemeClr val="tx1">
                  <a:lumMod val="65000"/>
                  <a:lumOff val="35000"/>
                </a:schemeClr>
              </a:buClr>
              <a:buSzPct val="100000"/>
              <a:buFont typeface="Wingdings" charset="2"/>
              <a:buChar char="§"/>
              <a:defRPr sz="1800" baseline="0"/>
            </a:lvl3pPr>
            <a:lvl4pPr marL="1051534" indent="-182875">
              <a:buClr>
                <a:schemeClr val="tx1">
                  <a:lumMod val="50000"/>
                  <a:lumOff val="50000"/>
                </a:schemeClr>
              </a:buClr>
              <a:defRPr sz="1600"/>
            </a:lvl4pPr>
            <a:lvl5pPr marL="1234409" indent="-182875">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0"/>
          </p:nvPr>
        </p:nvSpPr>
        <p:spPr>
          <a:xfrm>
            <a:off x="4760291" y="1645920"/>
            <a:ext cx="3992697" cy="2057400"/>
          </a:xfrm>
          <a:prstGeom prst="rect">
            <a:avLst/>
          </a:prstGeom>
        </p:spPr>
        <p:txBody>
          <a:bodyPr/>
          <a:lstStyle>
            <a:lvl1pPr marL="274313" indent="-274313">
              <a:buSzPct val="125000"/>
              <a:buFontTx/>
              <a:buBlip>
                <a:blip r:embed="rId2"/>
              </a:buBlip>
              <a:defRPr sz="2000" b="0" baseline="0">
                <a:solidFill>
                  <a:srgbClr val="000000"/>
                </a:solidFill>
                <a:latin typeface="Verdana"/>
                <a:cs typeface="Verdana"/>
              </a:defRPr>
            </a:lvl1pPr>
            <a:lvl2pPr marL="548626" indent="-182875">
              <a:buClr>
                <a:schemeClr val="tx1">
                  <a:lumMod val="50000"/>
                  <a:lumOff val="50000"/>
                </a:schemeClr>
              </a:buClr>
              <a:buFont typeface="Lucida Grande"/>
              <a:buChar char="–"/>
              <a:defRPr sz="1800" baseline="0"/>
            </a:lvl2pPr>
            <a:lvl3pPr marL="822939" indent="-182875">
              <a:buClr>
                <a:schemeClr val="tx1">
                  <a:lumMod val="65000"/>
                  <a:lumOff val="35000"/>
                </a:schemeClr>
              </a:buClr>
              <a:buSzPct val="100000"/>
              <a:buFont typeface="Wingdings" charset="2"/>
              <a:buChar char="§"/>
              <a:defRPr sz="1800" baseline="0"/>
            </a:lvl3pPr>
            <a:lvl4pPr marL="1051534" indent="-182875">
              <a:buClr>
                <a:schemeClr val="tx1">
                  <a:lumMod val="50000"/>
                  <a:lumOff val="50000"/>
                </a:schemeClr>
              </a:buClr>
              <a:defRPr sz="1600"/>
            </a:lvl4pPr>
            <a:lvl5pPr marL="1234409" indent="-182875">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p:cNvSpPr>
            <a:spLocks noGrp="1"/>
          </p:cNvSpPr>
          <p:nvPr>
            <p:ph sz="half" idx="21"/>
          </p:nvPr>
        </p:nvSpPr>
        <p:spPr>
          <a:xfrm>
            <a:off x="348290" y="3920063"/>
            <a:ext cx="3992697" cy="2057400"/>
          </a:xfrm>
          <a:prstGeom prst="rect">
            <a:avLst/>
          </a:prstGeom>
        </p:spPr>
        <p:txBody>
          <a:bodyPr/>
          <a:lstStyle>
            <a:lvl1pPr marL="274313" indent="-274313">
              <a:buSzPct val="125000"/>
              <a:buFontTx/>
              <a:buBlip>
                <a:blip r:embed="rId2"/>
              </a:buBlip>
              <a:defRPr sz="2000" b="0" baseline="0">
                <a:solidFill>
                  <a:srgbClr val="000000"/>
                </a:solidFill>
                <a:latin typeface="Verdana"/>
                <a:cs typeface="Verdana"/>
              </a:defRPr>
            </a:lvl1pPr>
            <a:lvl2pPr marL="548626" indent="-182875">
              <a:buClr>
                <a:schemeClr val="tx1">
                  <a:lumMod val="50000"/>
                  <a:lumOff val="50000"/>
                </a:schemeClr>
              </a:buClr>
              <a:buFont typeface="Lucida Grande"/>
              <a:buChar char="–"/>
              <a:defRPr sz="1800" baseline="0"/>
            </a:lvl2pPr>
            <a:lvl3pPr marL="822939" indent="-182875">
              <a:buClr>
                <a:schemeClr val="tx1">
                  <a:lumMod val="65000"/>
                  <a:lumOff val="35000"/>
                </a:schemeClr>
              </a:buClr>
              <a:buSzPct val="100000"/>
              <a:buFont typeface="Wingdings" charset="2"/>
              <a:buChar char="§"/>
              <a:defRPr sz="1800" baseline="0"/>
            </a:lvl3pPr>
            <a:lvl4pPr marL="1051534" indent="-182875">
              <a:buClr>
                <a:schemeClr val="tx1">
                  <a:lumMod val="50000"/>
                  <a:lumOff val="50000"/>
                </a:schemeClr>
              </a:buClr>
              <a:defRPr sz="1600"/>
            </a:lvl4pPr>
            <a:lvl5pPr marL="1234409" indent="-182875">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3"/>
          <p:cNvSpPr>
            <a:spLocks noGrp="1"/>
          </p:cNvSpPr>
          <p:nvPr>
            <p:ph sz="half" idx="22"/>
          </p:nvPr>
        </p:nvSpPr>
        <p:spPr>
          <a:xfrm>
            <a:off x="4737593" y="3920063"/>
            <a:ext cx="3992697" cy="2057400"/>
          </a:xfrm>
          <a:prstGeom prst="rect">
            <a:avLst/>
          </a:prstGeom>
        </p:spPr>
        <p:txBody>
          <a:bodyPr/>
          <a:lstStyle>
            <a:lvl1pPr marL="274313" indent="-274313">
              <a:buSzPct val="125000"/>
              <a:buFontTx/>
              <a:buBlip>
                <a:blip r:embed="rId2"/>
              </a:buBlip>
              <a:defRPr sz="2000" b="0" baseline="0">
                <a:solidFill>
                  <a:srgbClr val="000000"/>
                </a:solidFill>
                <a:latin typeface="Verdana"/>
                <a:cs typeface="Verdana"/>
              </a:defRPr>
            </a:lvl1pPr>
            <a:lvl2pPr marL="548626" indent="-182875">
              <a:buClr>
                <a:schemeClr val="tx1">
                  <a:lumMod val="50000"/>
                  <a:lumOff val="50000"/>
                </a:schemeClr>
              </a:buClr>
              <a:buFont typeface="Lucida Grande"/>
              <a:buChar char="–"/>
              <a:defRPr sz="1800" baseline="0"/>
            </a:lvl2pPr>
            <a:lvl3pPr marL="822939" indent="-182875">
              <a:buClr>
                <a:schemeClr val="tx1">
                  <a:lumMod val="65000"/>
                  <a:lumOff val="35000"/>
                </a:schemeClr>
              </a:buClr>
              <a:buSzPct val="100000"/>
              <a:buFont typeface="Wingdings" charset="2"/>
              <a:buChar char="§"/>
              <a:defRPr sz="1800" baseline="0"/>
            </a:lvl3pPr>
            <a:lvl4pPr marL="1051534" indent="-182875">
              <a:buClr>
                <a:schemeClr val="tx1">
                  <a:lumMod val="50000"/>
                  <a:lumOff val="50000"/>
                </a:schemeClr>
              </a:buClr>
              <a:defRPr sz="1600"/>
            </a:lvl4pPr>
            <a:lvl5pPr marL="1234409" indent="-182875">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p:cNvSpPr>
            <a:spLocks noGrp="1"/>
          </p:cNvSpPr>
          <p:nvPr>
            <p:ph type="title"/>
          </p:nvPr>
        </p:nvSpPr>
        <p:spPr>
          <a:xfrm>
            <a:off x="365764" y="135133"/>
            <a:ext cx="8325805" cy="1076030"/>
          </a:xfrm>
        </p:spPr>
        <p:txBody>
          <a:bodyPr/>
          <a:lstStyle/>
          <a:p>
            <a:r>
              <a:rPr lang="en-US"/>
              <a:t>Click to edit Master title style</a:t>
            </a:r>
          </a:p>
        </p:txBody>
      </p:sp>
      <p:sp>
        <p:nvSpPr>
          <p:cNvPr id="7" name="Slide Number Placeholder 1"/>
          <p:cNvSpPr>
            <a:spLocks noGrp="1"/>
          </p:cNvSpPr>
          <p:nvPr>
            <p:ph type="sldNum" sz="quarter" idx="23"/>
          </p:nvPr>
        </p:nvSpPr>
        <p:spPr>
          <a:xfrm>
            <a:off x="8328029" y="6340483"/>
            <a:ext cx="358775" cy="365125"/>
          </a:xfrm>
        </p:spPr>
        <p:txBody>
          <a:bodyPr/>
          <a:lstStyle>
            <a:lvl1pPr>
              <a:defRPr/>
            </a:lvl1pPr>
          </a:lstStyle>
          <a:p>
            <a:pPr>
              <a:defRPr/>
            </a:pPr>
            <a:fld id="{3799B4FF-AEC7-4A0C-9FEF-6B3BDE4C53D3}" type="slidenum">
              <a:rPr lang="en-US"/>
              <a:pPr>
                <a:defRPr/>
              </a:pPr>
              <a:t>‹#›</a:t>
            </a:fld>
            <a:endParaRPr lang="en-US" dirty="0"/>
          </a:p>
        </p:txBody>
      </p:sp>
      <p:sp>
        <p:nvSpPr>
          <p:cNvPr id="8" name="Date Placeholder 2"/>
          <p:cNvSpPr>
            <a:spLocks noGrp="1"/>
          </p:cNvSpPr>
          <p:nvPr>
            <p:ph type="dt" sz="half" idx="24"/>
          </p:nvPr>
        </p:nvSpPr>
        <p:spPr>
          <a:xfrm>
            <a:off x="338141" y="6340483"/>
            <a:ext cx="1643063" cy="365125"/>
          </a:xfrm>
        </p:spPr>
        <p:txBody>
          <a:bodyPr/>
          <a:lstStyle>
            <a:lvl1pPr>
              <a:defRPr/>
            </a:lvl1pPr>
          </a:lstStyle>
          <a:p>
            <a:pPr>
              <a:defRPr/>
            </a:pP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Subtitle 6"/>
          <p:cNvSpPr>
            <a:spLocks noGrp="1"/>
          </p:cNvSpPr>
          <p:nvPr>
            <p:ph type="body" sz="half" idx="2"/>
          </p:nvPr>
        </p:nvSpPr>
        <p:spPr>
          <a:xfrm>
            <a:off x="1473201" y="5397508"/>
            <a:ext cx="5689601" cy="609599"/>
          </a:xfrm>
        </p:spPr>
        <p:txBody>
          <a:bodyPr>
            <a:normAutofit/>
          </a:bodyPr>
          <a:lstStyle>
            <a:lvl1pPr>
              <a:defRPr sz="1800"/>
            </a:lvl1pPr>
          </a:lstStyle>
          <a:p>
            <a:pPr lvl="0"/>
            <a:r>
              <a:rPr lang="en-US"/>
              <a:t>Click to edit Master text styles</a:t>
            </a:r>
          </a:p>
        </p:txBody>
      </p:sp>
      <p:sp>
        <p:nvSpPr>
          <p:cNvPr id="9" name="Picture Placeholder 6"/>
          <p:cNvSpPr>
            <a:spLocks noGrp="1"/>
          </p:cNvSpPr>
          <p:nvPr>
            <p:ph type="pic" sz="quarter" idx="12"/>
          </p:nvPr>
        </p:nvSpPr>
        <p:spPr>
          <a:xfrm>
            <a:off x="1473201" y="1670050"/>
            <a:ext cx="5689600" cy="3587750"/>
          </a:xfrm>
        </p:spPr>
        <p:txBody>
          <a:bodyPr rtlCol="0">
            <a:normAutofit/>
          </a:bodyPr>
          <a:lstStyle>
            <a:lvl1pPr marL="0" marR="0" indent="0" algn="l" defTabSz="457189" rtl="0" eaLnBrk="1" fontAlgn="auto" latinLnBrk="0" hangingPunct="1">
              <a:lnSpc>
                <a:spcPct val="100000"/>
              </a:lnSpc>
              <a:spcBef>
                <a:spcPts val="1800"/>
              </a:spcBef>
              <a:spcAft>
                <a:spcPts val="0"/>
              </a:spcAft>
              <a:buClrTx/>
              <a:buSzPct val="135000"/>
              <a:buFontTx/>
              <a:buNone/>
              <a:tabLst/>
              <a:defRPr sz="1800"/>
            </a:lvl1pPr>
          </a:lstStyle>
          <a:p>
            <a:pPr lvl="0"/>
            <a:r>
              <a:rPr lang="en-US" noProof="0"/>
              <a:t>Click icon to add picture</a:t>
            </a:r>
            <a:endParaRPr lang="en-US" noProof="0" dirty="0"/>
          </a:p>
        </p:txBody>
      </p:sp>
      <p:sp>
        <p:nvSpPr>
          <p:cNvPr id="5" name="Slide Number Placeholder 1"/>
          <p:cNvSpPr>
            <a:spLocks noGrp="1"/>
          </p:cNvSpPr>
          <p:nvPr>
            <p:ph type="sldNum" sz="quarter" idx="13"/>
          </p:nvPr>
        </p:nvSpPr>
        <p:spPr>
          <a:xfrm>
            <a:off x="8251829" y="6356358"/>
            <a:ext cx="358775" cy="365125"/>
          </a:xfrm>
        </p:spPr>
        <p:txBody>
          <a:bodyPr/>
          <a:lstStyle>
            <a:lvl1pPr>
              <a:defRPr/>
            </a:lvl1pPr>
          </a:lstStyle>
          <a:p>
            <a:pPr>
              <a:defRPr/>
            </a:pPr>
            <a:fld id="{7D19684A-A787-42EE-832A-EEBE819708BE}" type="slidenum">
              <a:rPr lang="en-US"/>
              <a:pPr>
                <a:defRPr/>
              </a:pPr>
              <a:t>‹#›</a:t>
            </a:fld>
            <a:endParaRPr lang="en-US" dirty="0"/>
          </a:p>
        </p:txBody>
      </p:sp>
      <p:sp>
        <p:nvSpPr>
          <p:cNvPr id="6" name="Date Placeholder 2"/>
          <p:cNvSpPr>
            <a:spLocks noGrp="1"/>
          </p:cNvSpPr>
          <p:nvPr>
            <p:ph type="dt" sz="half" idx="14"/>
          </p:nvPr>
        </p:nvSpPr>
        <p:spPr>
          <a:xfrm>
            <a:off x="338141" y="6340483"/>
            <a:ext cx="1643063" cy="365125"/>
          </a:xfrm>
        </p:spPr>
        <p:txBody>
          <a:bodyPr/>
          <a:lstStyle>
            <a:lvl1pPr>
              <a:defRPr/>
            </a:lvl1pPr>
          </a:lstStyle>
          <a:p>
            <a:pPr>
              <a:defRPr/>
            </a:pP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Rectangle 1"/>
          <p:cNvSpPr/>
          <p:nvPr/>
        </p:nvSpPr>
        <p:spPr>
          <a:xfrm>
            <a:off x="1589" y="8"/>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lide Number Placeholder 2"/>
          <p:cNvSpPr>
            <a:spLocks noGrp="1"/>
          </p:cNvSpPr>
          <p:nvPr>
            <p:ph type="sldNum" sz="quarter" idx="10"/>
          </p:nvPr>
        </p:nvSpPr>
        <p:spPr>
          <a:xfrm>
            <a:off x="8023229" y="6324608"/>
            <a:ext cx="358775" cy="365125"/>
          </a:xfrm>
        </p:spPr>
        <p:txBody>
          <a:bodyPr/>
          <a:lstStyle>
            <a:lvl1pPr>
              <a:defRPr/>
            </a:lvl1pPr>
          </a:lstStyle>
          <a:p>
            <a:pPr>
              <a:defRPr/>
            </a:pPr>
            <a:fld id="{246C61F8-6333-4F2D-8156-64C8A7C6EF9C}" type="slidenum">
              <a:rPr lang="en-US"/>
              <a:pPr>
                <a:defRPr/>
              </a:pPr>
              <a:t>‹#›</a:t>
            </a:fld>
            <a:endParaRPr lang="en-US" dirty="0"/>
          </a:p>
        </p:txBody>
      </p:sp>
      <p:sp>
        <p:nvSpPr>
          <p:cNvPr id="4" name="Date Placeholder 3"/>
          <p:cNvSpPr>
            <a:spLocks noGrp="1"/>
          </p:cNvSpPr>
          <p:nvPr>
            <p:ph type="dt" sz="half" idx="11"/>
          </p:nvPr>
        </p:nvSpPr>
        <p:spPr>
          <a:xfrm>
            <a:off x="414339" y="6340483"/>
            <a:ext cx="1643062" cy="365125"/>
          </a:xfrm>
        </p:spPr>
        <p:txBody>
          <a:bodyPr/>
          <a:lstStyle>
            <a:lvl1pPr>
              <a:defRPr/>
            </a:lvl1pPr>
          </a:lstStyle>
          <a:p>
            <a:pPr>
              <a:defRPr/>
            </a:pP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543800" cy="762000"/>
          </a:xfrm>
        </p:spPr>
        <p:txBody>
          <a:bodyPr/>
          <a:lstStyle/>
          <a:p>
            <a:r>
              <a:rPr lang="en-US" dirty="0"/>
              <a:t>Click to edit Master title</a:t>
            </a:r>
          </a:p>
        </p:txBody>
      </p:sp>
      <p:sp>
        <p:nvSpPr>
          <p:cNvPr id="3" name="Content Placeholder 2"/>
          <p:cNvSpPr>
            <a:spLocks noGrp="1"/>
          </p:cNvSpPr>
          <p:nvPr>
            <p:ph idx="1"/>
          </p:nvPr>
        </p:nvSpPr>
        <p:spPr>
          <a:xfrm>
            <a:off x="762000" y="1447800"/>
            <a:ext cx="754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10"/>
          </p:nvPr>
        </p:nvSpPr>
        <p:spPr>
          <a:xfrm>
            <a:off x="0" y="6208713"/>
            <a:ext cx="9144000" cy="420687"/>
          </a:xfrm>
          <a:prstGeom prst="rect">
            <a:avLst/>
          </a:prstGeom>
        </p:spPr>
        <p:txBody>
          <a:bodyPr/>
          <a:lstStyle>
            <a:lvl1pPr algn="ctr" fontAlgn="base">
              <a:spcBef>
                <a:spcPct val="0"/>
              </a:spcBef>
              <a:spcAft>
                <a:spcPct val="0"/>
              </a:spcAft>
              <a:defRPr>
                <a:latin typeface="Arial" charset="0"/>
              </a:defRPr>
            </a:lvl1pPr>
          </a:lstStyle>
          <a:p>
            <a:pPr>
              <a:defRPr/>
            </a:pPr>
            <a:endParaRPr lang="en-US"/>
          </a:p>
        </p:txBody>
      </p:sp>
      <p:sp>
        <p:nvSpPr>
          <p:cNvPr id="5" name="Slide Number Placeholder 5"/>
          <p:cNvSpPr>
            <a:spLocks noGrp="1"/>
          </p:cNvSpPr>
          <p:nvPr>
            <p:ph type="sldNum" sz="quarter" idx="11"/>
          </p:nvPr>
        </p:nvSpPr>
        <p:spPr/>
        <p:txBody>
          <a:bodyPr/>
          <a:lstStyle>
            <a:lvl1pPr fontAlgn="base">
              <a:spcBef>
                <a:spcPct val="0"/>
              </a:spcBef>
              <a:spcAft>
                <a:spcPct val="0"/>
              </a:spcAft>
              <a:defRPr/>
            </a:lvl1pPr>
          </a:lstStyle>
          <a:p>
            <a:pPr>
              <a:defRPr/>
            </a:pPr>
            <a:fld id="{12DEE2C8-00B6-4318-90E5-BB26A917AC7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4"/>
          </p:nvPr>
        </p:nvSpPr>
        <p:spPr>
          <a:xfrm>
            <a:off x="365760" y="1645920"/>
            <a:ext cx="832643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a:xfrm>
            <a:off x="8328029" y="6356358"/>
            <a:ext cx="358775" cy="365125"/>
          </a:xfrm>
        </p:spPr>
        <p:txBody>
          <a:bodyPr/>
          <a:lstStyle>
            <a:lvl1pPr>
              <a:defRPr/>
            </a:lvl1pPr>
          </a:lstStyle>
          <a:p>
            <a:pPr>
              <a:defRPr/>
            </a:pPr>
            <a:fld id="{BFD87E16-235F-4312-9873-F8FB3CBB34A2}" type="slidenum">
              <a:rPr lang="en-US"/>
              <a:pPr>
                <a:defRPr/>
              </a:pPr>
              <a:t>‹#›</a:t>
            </a:fld>
            <a:endParaRPr lang="en-US" dirty="0"/>
          </a:p>
        </p:txBody>
      </p:sp>
      <p:sp>
        <p:nvSpPr>
          <p:cNvPr id="6" name="Date Placeholder 2"/>
          <p:cNvSpPr>
            <a:spLocks noGrp="1"/>
          </p:cNvSpPr>
          <p:nvPr>
            <p:ph type="dt" sz="half" idx="16"/>
          </p:nvPr>
        </p:nvSpPr>
        <p:spPr>
          <a:xfrm>
            <a:off x="381004" y="6324608"/>
            <a:ext cx="1643063" cy="365125"/>
          </a:xfrm>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Technologist">
    <p:spTree>
      <p:nvGrpSpPr>
        <p:cNvPr id="1" name=""/>
        <p:cNvGrpSpPr/>
        <p:nvPr/>
      </p:nvGrpSpPr>
      <p:grpSpPr>
        <a:xfrm>
          <a:off x="0" y="0"/>
          <a:ext cx="0" cy="0"/>
          <a:chOff x="0" y="0"/>
          <a:chExt cx="0" cy="0"/>
        </a:xfrm>
      </p:grpSpPr>
      <p:sp>
        <p:nvSpPr>
          <p:cNvPr id="5" name="Rectangle 4"/>
          <p:cNvSpPr/>
          <p:nvPr/>
        </p:nvSpPr>
        <p:spPr>
          <a:xfrm>
            <a:off x="-1588" y="8"/>
            <a:ext cx="9170988"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7" name="Picture Placeholder 18" descr="shutterstock_2958161.jpg"/>
          <p:cNvPicPr>
            <a:picLocks noChangeAspect="1"/>
          </p:cNvPicPr>
          <p:nvPr/>
        </p:nvPicPr>
        <p:blipFill>
          <a:blip r:embed="rId3"/>
          <a:srcRect l="10754" t="15311" r="36530"/>
          <a:stretch>
            <a:fillRect/>
          </a:stretch>
        </p:blipFill>
        <p:spPr bwMode="auto">
          <a:xfrm>
            <a:off x="6870700" y="8"/>
            <a:ext cx="2273300" cy="2809875"/>
          </a:xfrm>
          <a:prstGeom prst="rect">
            <a:avLst/>
          </a:prstGeom>
          <a:noFill/>
          <a:ln w="9525">
            <a:noFill/>
            <a:miter lim="800000"/>
            <a:headEnd/>
            <a:tailEnd/>
          </a:ln>
        </p:spPr>
      </p:pic>
      <p:pic>
        <p:nvPicPr>
          <p:cNvPr id="8" name="Picture Placeholder 32" descr="ISP2093881.JPG"/>
          <p:cNvPicPr>
            <a:picLocks noChangeAspect="1"/>
          </p:cNvPicPr>
          <p:nvPr/>
        </p:nvPicPr>
        <p:blipFill>
          <a:blip r:embed="rId4"/>
          <a:srcRect l="12569" t="19907" b="7997"/>
          <a:stretch>
            <a:fillRect/>
          </a:stretch>
        </p:blipFill>
        <p:spPr bwMode="auto">
          <a:xfrm>
            <a:off x="4" y="8"/>
            <a:ext cx="2271713" cy="2809875"/>
          </a:xfrm>
          <a:prstGeom prst="rect">
            <a:avLst/>
          </a:prstGeom>
          <a:noFill/>
          <a:ln w="9525">
            <a:noFill/>
            <a:miter lim="800000"/>
            <a:headEnd/>
            <a:tailEnd/>
          </a:ln>
        </p:spPr>
      </p:pic>
      <p:pic>
        <p:nvPicPr>
          <p:cNvPr id="9" name="Picture Placeholder 35" descr="shutterstock_12412126.jpg"/>
          <p:cNvPicPr>
            <a:picLocks noChangeAspect="1"/>
          </p:cNvPicPr>
          <p:nvPr/>
        </p:nvPicPr>
        <p:blipFill>
          <a:blip r:embed="rId5"/>
          <a:srcRect l="28596" r="16269"/>
          <a:stretch>
            <a:fillRect/>
          </a:stretch>
        </p:blipFill>
        <p:spPr bwMode="auto">
          <a:xfrm>
            <a:off x="2284413" y="8"/>
            <a:ext cx="2271712" cy="2809875"/>
          </a:xfrm>
          <a:prstGeom prst="rect">
            <a:avLst/>
          </a:prstGeom>
          <a:noFill/>
          <a:ln w="9525">
            <a:noFill/>
            <a:miter lim="800000"/>
            <a:headEnd/>
            <a:tailEnd/>
          </a:ln>
        </p:spPr>
      </p:pic>
      <p:pic>
        <p:nvPicPr>
          <p:cNvPr id="10" name="Picture Placeholder 9" descr="shutterstock_43012507.jpg"/>
          <p:cNvPicPr>
            <a:picLocks noChangeAspect="1"/>
          </p:cNvPicPr>
          <p:nvPr/>
        </p:nvPicPr>
        <p:blipFill>
          <a:blip r:embed="rId6"/>
          <a:srcRect l="41125" r="4950"/>
          <a:stretch>
            <a:fillRect/>
          </a:stretch>
        </p:blipFill>
        <p:spPr bwMode="auto">
          <a:xfrm>
            <a:off x="4573588" y="8"/>
            <a:ext cx="2271712" cy="2809875"/>
          </a:xfrm>
          <a:prstGeom prst="rect">
            <a:avLst/>
          </a:prstGeom>
          <a:noFill/>
          <a:ln w="9525">
            <a:noFill/>
            <a:miter lim="800000"/>
            <a:headEnd/>
            <a:tailEnd/>
          </a:ln>
        </p:spPr>
      </p:pic>
      <p:sp>
        <p:nvSpPr>
          <p:cNvPr id="12" name="Rectangle 2"/>
          <p:cNvSpPr>
            <a:spLocks noGrp="1" noChangeArrowheads="1"/>
          </p:cNvSpPr>
          <p:nvPr>
            <p:ph type="ctrTitle"/>
          </p:nvPr>
        </p:nvSpPr>
        <p:spPr>
          <a:xfrm>
            <a:off x="450913" y="3157839"/>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7" name="Text Placeholder 15"/>
          <p:cNvSpPr>
            <a:spLocks noGrp="1"/>
          </p:cNvSpPr>
          <p:nvPr>
            <p:ph type="body" sz="quarter" idx="13"/>
          </p:nvPr>
        </p:nvSpPr>
        <p:spPr>
          <a:xfrm>
            <a:off x="442207" y="4887464"/>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381004" y="6340483"/>
            <a:ext cx="1643063" cy="365125"/>
          </a:xfrm>
        </p:spPr>
        <p:txBody>
          <a:bodyPr/>
          <a:lstStyle>
            <a:lvl1pPr>
              <a:defRPr/>
            </a:lvl1pPr>
          </a:lstStyle>
          <a:p>
            <a:pPr>
              <a:defRPr/>
            </a:pPr>
            <a:endParaRPr lang="en-US" dirty="0"/>
          </a:p>
        </p:txBody>
      </p:sp>
      <p:sp>
        <p:nvSpPr>
          <p:cNvPr id="14" name="Slide Number Placeholder 2"/>
          <p:cNvSpPr>
            <a:spLocks noGrp="1"/>
          </p:cNvSpPr>
          <p:nvPr>
            <p:ph type="sldNum" sz="quarter" idx="15"/>
          </p:nvPr>
        </p:nvSpPr>
        <p:spPr/>
        <p:txBody>
          <a:bodyPr/>
          <a:lstStyle>
            <a:lvl1pPr>
              <a:defRPr/>
            </a:lvl1pPr>
          </a:lstStyle>
          <a:p>
            <a:pPr>
              <a:defRPr/>
            </a:pPr>
            <a:fld id="{96233779-18A1-4C86-9F38-BD83B9CC93C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eople and Tech">
    <p:spTree>
      <p:nvGrpSpPr>
        <p:cNvPr id="1" name=""/>
        <p:cNvGrpSpPr/>
        <p:nvPr/>
      </p:nvGrpSpPr>
      <p:grpSpPr>
        <a:xfrm>
          <a:off x="0" y="0"/>
          <a:ext cx="0" cy="0"/>
          <a:chOff x="0" y="0"/>
          <a:chExt cx="0" cy="0"/>
        </a:xfrm>
      </p:grpSpPr>
      <p:sp>
        <p:nvSpPr>
          <p:cNvPr id="5" name="Rectangle 4"/>
          <p:cNvSpPr/>
          <p:nvPr/>
        </p:nvSpPr>
        <p:spPr>
          <a:xfrm>
            <a:off x="1589" y="8"/>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7" name="Picture Placeholder 8" descr="shutterstock_77990686.jpg"/>
          <p:cNvPicPr>
            <a:picLocks noChangeAspect="1"/>
          </p:cNvPicPr>
          <p:nvPr/>
        </p:nvPicPr>
        <p:blipFill>
          <a:blip r:embed="rId3"/>
          <a:srcRect l="2861" t="11378" r="-2" b="8519"/>
          <a:stretch>
            <a:fillRect/>
          </a:stretch>
        </p:blipFill>
        <p:spPr bwMode="auto">
          <a:xfrm>
            <a:off x="2286004" y="8"/>
            <a:ext cx="2271713" cy="2809875"/>
          </a:xfrm>
          <a:prstGeom prst="rect">
            <a:avLst/>
          </a:prstGeom>
          <a:noFill/>
          <a:ln w="9525">
            <a:noFill/>
            <a:miter lim="800000"/>
            <a:headEnd/>
            <a:tailEnd/>
          </a:ln>
        </p:spPr>
      </p:pic>
      <p:pic>
        <p:nvPicPr>
          <p:cNvPr id="8" name="Picture Placeholder 10" descr="iStock_000017402661Medium.jpg"/>
          <p:cNvPicPr>
            <a:picLocks noChangeAspect="1"/>
          </p:cNvPicPr>
          <p:nvPr/>
        </p:nvPicPr>
        <p:blipFill>
          <a:blip r:embed="rId4"/>
          <a:srcRect l="46613" t="11118" r="6171" b="2959"/>
          <a:stretch>
            <a:fillRect/>
          </a:stretch>
        </p:blipFill>
        <p:spPr bwMode="auto">
          <a:xfrm>
            <a:off x="6858000" y="8"/>
            <a:ext cx="2286000" cy="2809875"/>
          </a:xfrm>
          <a:prstGeom prst="rect">
            <a:avLst/>
          </a:prstGeom>
          <a:noFill/>
          <a:ln w="9525">
            <a:noFill/>
            <a:miter lim="800000"/>
            <a:headEnd/>
            <a:tailEnd/>
          </a:ln>
        </p:spPr>
      </p:pic>
      <p:pic>
        <p:nvPicPr>
          <p:cNvPr id="9" name="Picture Placeholder 13" descr="shutterstock_32048539.jpg"/>
          <p:cNvPicPr>
            <a:picLocks noChangeAspect="1"/>
          </p:cNvPicPr>
          <p:nvPr/>
        </p:nvPicPr>
        <p:blipFill>
          <a:blip r:embed="rId5"/>
          <a:srcRect l="43053" t="3491" r="2" b="4852"/>
          <a:stretch>
            <a:fillRect/>
          </a:stretch>
        </p:blipFill>
        <p:spPr bwMode="auto">
          <a:xfrm>
            <a:off x="4" y="8"/>
            <a:ext cx="2271713" cy="2809875"/>
          </a:xfrm>
          <a:prstGeom prst="rect">
            <a:avLst/>
          </a:prstGeom>
          <a:noFill/>
          <a:ln w="9525">
            <a:noFill/>
            <a:miter lim="800000"/>
            <a:headEnd/>
            <a:tailEnd/>
          </a:ln>
        </p:spPr>
      </p:pic>
      <p:pic>
        <p:nvPicPr>
          <p:cNvPr id="10" name="Picture Placeholder 15" descr="shutterstock_11304505.jpg"/>
          <p:cNvPicPr>
            <a:picLocks noChangeAspect="1"/>
          </p:cNvPicPr>
          <p:nvPr/>
        </p:nvPicPr>
        <p:blipFill>
          <a:blip r:embed="rId6"/>
          <a:srcRect l="4686" r="41415"/>
          <a:stretch>
            <a:fillRect/>
          </a:stretch>
        </p:blipFill>
        <p:spPr bwMode="auto">
          <a:xfrm>
            <a:off x="4572004" y="8"/>
            <a:ext cx="2271713" cy="2809875"/>
          </a:xfrm>
          <a:prstGeom prst="rect">
            <a:avLst/>
          </a:prstGeom>
          <a:noFill/>
          <a:ln w="9525">
            <a:noFill/>
            <a:miter lim="800000"/>
            <a:headEnd/>
            <a:tailEnd/>
          </a:ln>
        </p:spPr>
      </p:pic>
      <p:sp>
        <p:nvSpPr>
          <p:cNvPr id="12" name="Rectangle 2"/>
          <p:cNvSpPr>
            <a:spLocks noGrp="1" noChangeArrowheads="1"/>
          </p:cNvSpPr>
          <p:nvPr>
            <p:ph type="ctrTitle"/>
          </p:nvPr>
        </p:nvSpPr>
        <p:spPr>
          <a:xfrm>
            <a:off x="450913" y="3157839"/>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6" name="Text Placeholder 15"/>
          <p:cNvSpPr>
            <a:spLocks noGrp="1"/>
          </p:cNvSpPr>
          <p:nvPr>
            <p:ph type="body" sz="quarter" idx="13"/>
          </p:nvPr>
        </p:nvSpPr>
        <p:spPr>
          <a:xfrm>
            <a:off x="442207" y="4887464"/>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381004" y="6340483"/>
            <a:ext cx="1643063" cy="365125"/>
          </a:xfrm>
        </p:spPr>
        <p:txBody>
          <a:bodyPr/>
          <a:lstStyle>
            <a:lvl1pPr>
              <a:defRPr/>
            </a:lvl1pPr>
          </a:lstStyle>
          <a:p>
            <a:pPr>
              <a:defRPr/>
            </a:pPr>
            <a:endParaRPr lang="en-US" dirty="0"/>
          </a:p>
        </p:txBody>
      </p:sp>
      <p:sp>
        <p:nvSpPr>
          <p:cNvPr id="14" name="Slide Number Placeholder 2"/>
          <p:cNvSpPr>
            <a:spLocks noGrp="1"/>
          </p:cNvSpPr>
          <p:nvPr>
            <p:ph type="sldNum" sz="quarter" idx="15"/>
          </p:nvPr>
        </p:nvSpPr>
        <p:spPr/>
        <p:txBody>
          <a:bodyPr/>
          <a:lstStyle>
            <a:lvl1pPr>
              <a:defRPr/>
            </a:lvl1pPr>
          </a:lstStyle>
          <a:p>
            <a:pPr>
              <a:defRPr/>
            </a:pPr>
            <a:fld id="{14586C1A-2A89-45DF-94EA-354035EB917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Aspiration">
    <p:spTree>
      <p:nvGrpSpPr>
        <p:cNvPr id="1" name=""/>
        <p:cNvGrpSpPr/>
        <p:nvPr/>
      </p:nvGrpSpPr>
      <p:grpSpPr>
        <a:xfrm>
          <a:off x="0" y="0"/>
          <a:ext cx="0" cy="0"/>
          <a:chOff x="0" y="0"/>
          <a:chExt cx="0" cy="0"/>
        </a:xfrm>
      </p:grpSpPr>
      <p:sp>
        <p:nvSpPr>
          <p:cNvPr id="5" name="Rectangle 4"/>
          <p:cNvSpPr/>
          <p:nvPr/>
        </p:nvSpPr>
        <p:spPr>
          <a:xfrm>
            <a:off x="0" y="8"/>
            <a:ext cx="9170988"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8" name="Picture Placeholder 10" descr="cover-rgb.jpg"/>
          <p:cNvPicPr>
            <a:picLocks noChangeAspect="1"/>
          </p:cNvPicPr>
          <p:nvPr/>
        </p:nvPicPr>
        <p:blipFill>
          <a:blip r:embed="rId3"/>
          <a:srcRect t="43526" b="24687"/>
          <a:stretch>
            <a:fillRect/>
          </a:stretch>
        </p:blipFill>
        <p:spPr bwMode="auto">
          <a:xfrm>
            <a:off x="0" y="8"/>
            <a:ext cx="9144000" cy="2809875"/>
          </a:xfrm>
          <a:prstGeom prst="rect">
            <a:avLst/>
          </a:prstGeom>
          <a:noFill/>
          <a:ln w="9525">
            <a:noFill/>
            <a:miter lim="800000"/>
            <a:headEnd/>
            <a:tailEnd/>
          </a:ln>
        </p:spPr>
      </p:pic>
      <p:sp>
        <p:nvSpPr>
          <p:cNvPr id="9" name="Rectangle 2"/>
          <p:cNvSpPr>
            <a:spLocks noGrp="1" noChangeArrowheads="1"/>
          </p:cNvSpPr>
          <p:nvPr>
            <p:ph type="ctrTitle"/>
          </p:nvPr>
        </p:nvSpPr>
        <p:spPr>
          <a:xfrm>
            <a:off x="450913" y="3157839"/>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7" name="Text Placeholder 15"/>
          <p:cNvSpPr>
            <a:spLocks noGrp="1"/>
          </p:cNvSpPr>
          <p:nvPr>
            <p:ph type="body" sz="quarter" idx="13"/>
          </p:nvPr>
        </p:nvSpPr>
        <p:spPr>
          <a:xfrm>
            <a:off x="442207" y="4887464"/>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4"/>
          </p:nvPr>
        </p:nvSpPr>
        <p:spPr>
          <a:xfrm>
            <a:off x="381004" y="6340483"/>
            <a:ext cx="1643063" cy="365125"/>
          </a:xfrm>
        </p:spPr>
        <p:txBody>
          <a:bodyPr/>
          <a:lstStyle>
            <a:lvl1pPr>
              <a:defRPr/>
            </a:lvl1pPr>
          </a:lstStyle>
          <a:p>
            <a:pPr>
              <a:defRPr/>
            </a:pPr>
            <a:endParaRPr lang="en-US" dirty="0"/>
          </a:p>
        </p:txBody>
      </p:sp>
      <p:sp>
        <p:nvSpPr>
          <p:cNvPr id="12" name="Slide Number Placeholder 2"/>
          <p:cNvSpPr>
            <a:spLocks noGrp="1"/>
          </p:cNvSpPr>
          <p:nvPr>
            <p:ph type="sldNum" sz="quarter" idx="15"/>
          </p:nvPr>
        </p:nvSpPr>
        <p:spPr/>
        <p:txBody>
          <a:bodyPr/>
          <a:lstStyle>
            <a:lvl1pPr>
              <a:defRPr/>
            </a:lvl1pPr>
          </a:lstStyle>
          <a:p>
            <a:pPr>
              <a:defRPr/>
            </a:pPr>
            <a:fld id="{895F8A57-B4D1-42BD-9905-4B26F8A6756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Custom 4 Images">
    <p:spTree>
      <p:nvGrpSpPr>
        <p:cNvPr id="1" name=""/>
        <p:cNvGrpSpPr/>
        <p:nvPr/>
      </p:nvGrpSpPr>
      <p:grpSpPr>
        <a:xfrm>
          <a:off x="0" y="0"/>
          <a:ext cx="0" cy="0"/>
          <a:chOff x="0" y="0"/>
          <a:chExt cx="0" cy="0"/>
        </a:xfrm>
      </p:grpSpPr>
      <p:sp>
        <p:nvSpPr>
          <p:cNvPr id="14" name="Rectangle 13"/>
          <p:cNvSpPr/>
          <p:nvPr/>
        </p:nvSpPr>
        <p:spPr>
          <a:xfrm>
            <a:off x="-11113" y="8"/>
            <a:ext cx="9172576"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5" name="Picture 8"/>
          <p:cNvPicPr>
            <a:picLocks noChangeAspect="1"/>
          </p:cNvPicPr>
          <p:nvPr/>
        </p:nvPicPr>
        <p:blipFill>
          <a:blip r:embed="rId2"/>
          <a:srcRect/>
          <a:stretch>
            <a:fillRect/>
          </a:stretch>
        </p:blipFill>
        <p:spPr bwMode="auto">
          <a:xfrm>
            <a:off x="4" y="2809875"/>
            <a:ext cx="9174163" cy="3105150"/>
          </a:xfrm>
          <a:prstGeom prst="rect">
            <a:avLst/>
          </a:prstGeom>
          <a:noFill/>
          <a:ln w="9525">
            <a:noFill/>
            <a:miter lim="800000"/>
            <a:headEnd/>
            <a:tailEnd/>
          </a:ln>
        </p:spPr>
      </p:pic>
      <p:sp>
        <p:nvSpPr>
          <p:cNvPr id="8" name="Picture Placeholder 15"/>
          <p:cNvSpPr>
            <a:spLocks noGrp="1"/>
          </p:cNvSpPr>
          <p:nvPr>
            <p:ph type="pic" sz="quarter" idx="13"/>
          </p:nvPr>
        </p:nvSpPr>
        <p:spPr>
          <a:xfrm>
            <a:off x="-1" y="8"/>
            <a:ext cx="2271889"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9" name="Picture Placeholder 15"/>
          <p:cNvSpPr>
            <a:spLocks noGrp="1"/>
          </p:cNvSpPr>
          <p:nvPr>
            <p:ph type="pic" sz="quarter" idx="14"/>
          </p:nvPr>
        </p:nvSpPr>
        <p:spPr>
          <a:xfrm>
            <a:off x="2286003" y="8"/>
            <a:ext cx="2271889"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0" name="Picture Placeholder 15"/>
          <p:cNvSpPr>
            <a:spLocks noGrp="1"/>
          </p:cNvSpPr>
          <p:nvPr>
            <p:ph type="pic" sz="quarter" idx="15"/>
          </p:nvPr>
        </p:nvSpPr>
        <p:spPr>
          <a:xfrm>
            <a:off x="4572003" y="8"/>
            <a:ext cx="2271889"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1" name="Picture Placeholder 15"/>
          <p:cNvSpPr>
            <a:spLocks noGrp="1"/>
          </p:cNvSpPr>
          <p:nvPr>
            <p:ph type="pic" sz="quarter" idx="16"/>
          </p:nvPr>
        </p:nvSpPr>
        <p:spPr>
          <a:xfrm>
            <a:off x="6858003" y="8"/>
            <a:ext cx="2315683"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2" name="Rectangle 2"/>
          <p:cNvSpPr>
            <a:spLocks noGrp="1" noChangeArrowheads="1"/>
          </p:cNvSpPr>
          <p:nvPr>
            <p:ph type="ctrTitle"/>
          </p:nvPr>
        </p:nvSpPr>
        <p:spPr>
          <a:xfrm>
            <a:off x="450913" y="3157839"/>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6" name="Text Placeholder 15"/>
          <p:cNvSpPr>
            <a:spLocks noGrp="1"/>
          </p:cNvSpPr>
          <p:nvPr>
            <p:ph type="body" sz="quarter" idx="17"/>
          </p:nvPr>
        </p:nvSpPr>
        <p:spPr>
          <a:xfrm>
            <a:off x="442207" y="4887464"/>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7" name="Date Placeholder 1"/>
          <p:cNvSpPr>
            <a:spLocks noGrp="1"/>
          </p:cNvSpPr>
          <p:nvPr>
            <p:ph type="dt" sz="half" idx="18"/>
          </p:nvPr>
        </p:nvSpPr>
        <p:spPr>
          <a:xfrm>
            <a:off x="381004" y="6340483"/>
            <a:ext cx="1643063" cy="365125"/>
          </a:xfrm>
        </p:spPr>
        <p:txBody>
          <a:bodyPr/>
          <a:lstStyle>
            <a:lvl1pPr>
              <a:defRPr/>
            </a:lvl1pPr>
          </a:lstStyle>
          <a:p>
            <a:pPr>
              <a:defRPr/>
            </a:pPr>
            <a:endParaRPr lang="en-US" dirty="0"/>
          </a:p>
        </p:txBody>
      </p:sp>
      <p:sp>
        <p:nvSpPr>
          <p:cNvPr id="18" name="Slide Number Placeholder 2"/>
          <p:cNvSpPr>
            <a:spLocks noGrp="1"/>
          </p:cNvSpPr>
          <p:nvPr>
            <p:ph type="sldNum" sz="quarter" idx="19"/>
          </p:nvPr>
        </p:nvSpPr>
        <p:spPr/>
        <p:txBody>
          <a:bodyPr/>
          <a:lstStyle>
            <a:lvl1pPr>
              <a:defRPr/>
            </a:lvl1pPr>
          </a:lstStyle>
          <a:p>
            <a:pPr>
              <a:defRPr/>
            </a:pPr>
            <a:fld id="{1069767F-7BCC-44BB-BEF0-0AA959DA043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Custom 1 Image">
    <p:spTree>
      <p:nvGrpSpPr>
        <p:cNvPr id="1" name=""/>
        <p:cNvGrpSpPr/>
        <p:nvPr/>
      </p:nvGrpSpPr>
      <p:grpSpPr>
        <a:xfrm>
          <a:off x="0" y="0"/>
          <a:ext cx="0" cy="0"/>
          <a:chOff x="0" y="0"/>
          <a:chExt cx="0" cy="0"/>
        </a:xfrm>
      </p:grpSpPr>
      <p:sp>
        <p:nvSpPr>
          <p:cNvPr id="6" name="Rectangle 5"/>
          <p:cNvSpPr/>
          <p:nvPr/>
        </p:nvSpPr>
        <p:spPr>
          <a:xfrm>
            <a:off x="1589" y="8"/>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sp>
        <p:nvSpPr>
          <p:cNvPr id="8" name="Picture Placeholder 15"/>
          <p:cNvSpPr>
            <a:spLocks noGrp="1"/>
          </p:cNvSpPr>
          <p:nvPr>
            <p:ph type="pic" sz="quarter" idx="13"/>
          </p:nvPr>
        </p:nvSpPr>
        <p:spPr>
          <a:xfrm>
            <a:off x="-1" y="8"/>
            <a:ext cx="9144001"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9" name="Rectangle 2"/>
          <p:cNvSpPr>
            <a:spLocks noGrp="1" noChangeArrowheads="1"/>
          </p:cNvSpPr>
          <p:nvPr>
            <p:ph type="ctrTitle"/>
          </p:nvPr>
        </p:nvSpPr>
        <p:spPr>
          <a:xfrm>
            <a:off x="450913" y="3157839"/>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2" name="Text Placeholder 15"/>
          <p:cNvSpPr>
            <a:spLocks noGrp="1"/>
          </p:cNvSpPr>
          <p:nvPr>
            <p:ph type="body" sz="quarter" idx="14"/>
          </p:nvPr>
        </p:nvSpPr>
        <p:spPr>
          <a:xfrm>
            <a:off x="442207" y="4887464"/>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1" name="Date Placeholder 1"/>
          <p:cNvSpPr>
            <a:spLocks noGrp="1"/>
          </p:cNvSpPr>
          <p:nvPr>
            <p:ph type="dt" sz="half" idx="15"/>
          </p:nvPr>
        </p:nvSpPr>
        <p:spPr>
          <a:xfrm>
            <a:off x="381004" y="6340483"/>
            <a:ext cx="1643063" cy="365125"/>
          </a:xfrm>
        </p:spPr>
        <p:txBody>
          <a:bodyPr/>
          <a:lstStyle>
            <a:lvl1pPr>
              <a:defRPr/>
            </a:lvl1pPr>
          </a:lstStyle>
          <a:p>
            <a:pPr>
              <a:defRPr/>
            </a:pPr>
            <a:endParaRPr lang="en-US" dirty="0"/>
          </a:p>
        </p:txBody>
      </p:sp>
      <p:sp>
        <p:nvSpPr>
          <p:cNvPr id="13" name="Slide Number Placeholder 2"/>
          <p:cNvSpPr>
            <a:spLocks noGrp="1"/>
          </p:cNvSpPr>
          <p:nvPr>
            <p:ph type="sldNum" sz="quarter" idx="16"/>
          </p:nvPr>
        </p:nvSpPr>
        <p:spPr/>
        <p:txBody>
          <a:bodyPr/>
          <a:lstStyle>
            <a:lvl1pPr>
              <a:defRPr/>
            </a:lvl1pPr>
          </a:lstStyle>
          <a:p>
            <a:pPr>
              <a:defRPr/>
            </a:pPr>
            <a:fld id="{28B261B5-4F36-498E-AB42-B49778E9225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7"/>
          <p:cNvPicPr>
            <a:picLocks noChangeAspect="1"/>
          </p:cNvPicPr>
          <p:nvPr/>
        </p:nvPicPr>
        <p:blipFill>
          <a:blip r:embed="rId2"/>
          <a:srcRect/>
          <a:stretch>
            <a:fillRect/>
          </a:stretch>
        </p:blipFill>
        <p:spPr bwMode="auto">
          <a:xfrm>
            <a:off x="0" y="0"/>
            <a:ext cx="9144000" cy="5911850"/>
          </a:xfrm>
          <a:prstGeom prst="rect">
            <a:avLst/>
          </a:prstGeom>
          <a:noFill/>
          <a:ln w="9525">
            <a:noFill/>
            <a:miter lim="800000"/>
            <a:headEnd/>
            <a:tailEnd/>
          </a:ln>
        </p:spPr>
      </p:pic>
      <p:sp>
        <p:nvSpPr>
          <p:cNvPr id="6" name="Title 1"/>
          <p:cNvSpPr>
            <a:spLocks noGrp="1"/>
          </p:cNvSpPr>
          <p:nvPr>
            <p:ph type="title"/>
          </p:nvPr>
        </p:nvSpPr>
        <p:spPr>
          <a:xfrm>
            <a:off x="457200" y="2417899"/>
            <a:ext cx="8229600" cy="1143000"/>
          </a:xfrm>
          <a:prstGeom prst="rect">
            <a:avLst/>
          </a:prstGeom>
        </p:spPr>
        <p:txBody>
          <a:bodyPr/>
          <a:lstStyle>
            <a:lvl1pPr algn="l">
              <a:defRPr sz="4600" b="1">
                <a:solidFill>
                  <a:srgbClr val="FFFFFF"/>
                </a:solidFill>
                <a:latin typeface="Verdana"/>
                <a:cs typeface="Verdana"/>
              </a:defRPr>
            </a:lvl1pPr>
          </a:lstStyle>
          <a:p>
            <a:r>
              <a:rPr lang="en-US"/>
              <a:t>Click to edit Master title style</a:t>
            </a:r>
            <a:endParaRPr lang="en-US" dirty="0"/>
          </a:p>
        </p:txBody>
      </p:sp>
      <p:sp>
        <p:nvSpPr>
          <p:cNvPr id="4" name="Slide Number Placeholder 2"/>
          <p:cNvSpPr>
            <a:spLocks noGrp="1"/>
          </p:cNvSpPr>
          <p:nvPr>
            <p:ph type="sldNum" sz="quarter" idx="10"/>
          </p:nvPr>
        </p:nvSpPr>
        <p:spPr/>
        <p:txBody>
          <a:bodyPr/>
          <a:lstStyle>
            <a:lvl1pPr>
              <a:defRPr/>
            </a:lvl1pPr>
          </a:lstStyle>
          <a:p>
            <a:pPr>
              <a:defRPr/>
            </a:pPr>
            <a:fld id="{E0EA31EE-3C46-4DAC-A5E8-B35233F26DC3}" type="slidenum">
              <a:rPr lang="en-US"/>
              <a:pPr>
                <a:defRPr/>
              </a:pPr>
              <a:t>‹#›</a:t>
            </a:fld>
            <a:endParaRPr lang="en-US" dirty="0"/>
          </a:p>
        </p:txBody>
      </p:sp>
      <p:sp>
        <p:nvSpPr>
          <p:cNvPr id="5" name="Date Placeholder 3"/>
          <p:cNvSpPr>
            <a:spLocks noGrp="1"/>
          </p:cNvSpPr>
          <p:nvPr>
            <p:ph type="dt" sz="half" idx="11"/>
          </p:nvPr>
        </p:nvSpPr>
        <p:spPr>
          <a:xfrm>
            <a:off x="381004" y="6340483"/>
            <a:ext cx="1643063" cy="365125"/>
          </a:xfrm>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p:cNvSpPr>
            <a:spLocks noGrp="1"/>
          </p:cNvSpPr>
          <p:nvPr>
            <p:ph type="sldNum" sz="quarter" idx="10"/>
          </p:nvPr>
        </p:nvSpPr>
        <p:spPr/>
        <p:txBody>
          <a:bodyPr/>
          <a:lstStyle>
            <a:lvl1pPr>
              <a:defRPr/>
            </a:lvl1pPr>
          </a:lstStyle>
          <a:p>
            <a:pPr>
              <a:defRPr/>
            </a:pPr>
            <a:fld id="{B0D13684-98B3-4328-8AF5-7D7E5A61E8A5}" type="slidenum">
              <a:rPr lang="en-US"/>
              <a:pPr>
                <a:defRPr/>
              </a:pPr>
              <a:t>‹#›</a:t>
            </a:fld>
            <a:endParaRPr lang="en-US" dirty="0"/>
          </a:p>
        </p:txBody>
      </p:sp>
      <p:sp>
        <p:nvSpPr>
          <p:cNvPr id="4" name="Date Placeholder 2"/>
          <p:cNvSpPr>
            <a:spLocks noGrp="1"/>
          </p:cNvSpPr>
          <p:nvPr>
            <p:ph type="dt" sz="half" idx="11"/>
          </p:nvPr>
        </p:nvSpPr>
        <p:spPr>
          <a:xfrm>
            <a:off x="381004" y="6340483"/>
            <a:ext cx="1643063" cy="365125"/>
          </a:xfrm>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Title Placeholder 9"/>
          <p:cNvSpPr>
            <a:spLocks noGrp="1" noChangeAspect="1"/>
          </p:cNvSpPr>
          <p:nvPr>
            <p:ph type="title"/>
          </p:nvPr>
        </p:nvSpPr>
        <p:spPr bwMode="auto">
          <a:xfrm>
            <a:off x="365127" y="134946"/>
            <a:ext cx="8326438" cy="1076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 name="Slide Number Placeholder 1"/>
          <p:cNvSpPr>
            <a:spLocks noGrp="1"/>
          </p:cNvSpPr>
          <p:nvPr>
            <p:ph type="sldNum" sz="quarter" idx="4"/>
          </p:nvPr>
        </p:nvSpPr>
        <p:spPr>
          <a:xfrm>
            <a:off x="8328029" y="6356358"/>
            <a:ext cx="358775" cy="365125"/>
          </a:xfrm>
          <a:prstGeom prst="rect">
            <a:avLst/>
          </a:prstGeom>
        </p:spPr>
        <p:txBody>
          <a:bodyPr vert="horz" lIns="0" tIns="45720" rIns="91440" bIns="45720" rtlCol="0" anchor="ctr"/>
          <a:lstStyle>
            <a:lvl1pPr algn="l" fontAlgn="auto">
              <a:spcBef>
                <a:spcPts val="0"/>
              </a:spcBef>
              <a:spcAft>
                <a:spcPts val="0"/>
              </a:spcAft>
              <a:defRPr sz="1051">
                <a:solidFill>
                  <a:schemeClr val="tx1">
                    <a:tint val="75000"/>
                  </a:schemeClr>
                </a:solidFill>
                <a:latin typeface="+mn-lt"/>
                <a:ea typeface="+mn-ea"/>
                <a:cs typeface="+mn-cs"/>
              </a:defRPr>
            </a:lvl1pPr>
          </a:lstStyle>
          <a:p>
            <a:pPr>
              <a:defRPr/>
            </a:pPr>
            <a:fld id="{08BB01F6-ED98-4BD8-94DE-3C733B490F38}" type="slidenum">
              <a:rPr lang="en-US"/>
              <a:pPr>
                <a:defRPr/>
              </a:pPr>
              <a:t>‹#›</a:t>
            </a:fld>
            <a:endParaRPr lang="en-US" dirty="0"/>
          </a:p>
        </p:txBody>
      </p:sp>
      <p:sp>
        <p:nvSpPr>
          <p:cNvPr id="3" name="Date Placeholder 2"/>
          <p:cNvSpPr>
            <a:spLocks noGrp="1"/>
          </p:cNvSpPr>
          <p:nvPr>
            <p:ph type="dt" sz="half" idx="2"/>
          </p:nvPr>
        </p:nvSpPr>
        <p:spPr>
          <a:xfrm>
            <a:off x="381004" y="6264283"/>
            <a:ext cx="1643063" cy="365125"/>
          </a:xfrm>
          <a:prstGeom prst="rect">
            <a:avLst/>
          </a:prstGeom>
        </p:spPr>
        <p:txBody>
          <a:bodyPr vert="horz" lIns="0" tIns="45720" rIns="91440" bIns="45720" rtlCol="0" anchor="ctr"/>
          <a:lstStyle>
            <a:lvl1pPr algn="l" fontAlgn="auto">
              <a:spcBef>
                <a:spcPts val="0"/>
              </a:spcBef>
              <a:spcAft>
                <a:spcPts val="0"/>
              </a:spcAft>
              <a:defRPr sz="1051">
                <a:solidFill>
                  <a:schemeClr val="tx1">
                    <a:tint val="75000"/>
                  </a:schemeClr>
                </a:solidFill>
                <a:latin typeface="+mn-lt"/>
                <a:ea typeface="+mn-ea"/>
                <a:cs typeface="+mn-cs"/>
              </a:defRPr>
            </a:lvl1pPr>
          </a:lstStyle>
          <a:p>
            <a:pPr>
              <a:defRPr/>
            </a:pPr>
            <a:endParaRPr lang="en-US" dirty="0"/>
          </a:p>
        </p:txBody>
      </p:sp>
      <p:sp>
        <p:nvSpPr>
          <p:cNvPr id="1030" name="Rectangle 3"/>
          <p:cNvSpPr>
            <a:spLocks noChangeArrowheads="1"/>
          </p:cNvSpPr>
          <p:nvPr/>
        </p:nvSpPr>
        <p:spPr bwMode="auto">
          <a:xfrm rot="-5400000">
            <a:off x="9449598" y="5910800"/>
            <a:ext cx="1709737" cy="184666"/>
          </a:xfrm>
          <a:prstGeom prst="rect">
            <a:avLst/>
          </a:prstGeom>
          <a:noFill/>
          <a:ln>
            <a:noFill/>
          </a:ln>
        </p:spPr>
        <p:txBody>
          <a:bodyPr>
            <a:spAutoFit/>
          </a:bodyPr>
          <a:lstStyle/>
          <a:p>
            <a:pPr>
              <a:defRPr/>
            </a:pPr>
            <a:r>
              <a:rPr lang="en-US" sz="600" dirty="0">
                <a:solidFill>
                  <a:srgbClr val="7F7F7F"/>
                </a:solidFill>
                <a:latin typeface="Verdana" charset="0"/>
                <a:ea typeface="ＭＳ Ｐゴシック" charset="0"/>
                <a:cs typeface="ＭＳ Ｐゴシック" charset="0"/>
              </a:rPr>
              <a:t>12-CRS-0106 REVISED 8 FEB 2013</a:t>
            </a:r>
          </a:p>
        </p:txBody>
      </p:sp>
      <p:sp>
        <p:nvSpPr>
          <p:cNvPr id="4" name="Text Placeholder 11"/>
          <p:cNvSpPr>
            <a:spLocks noGrp="1"/>
          </p:cNvSpPr>
          <p:nvPr>
            <p:ph type="body" idx="1"/>
          </p:nvPr>
        </p:nvSpPr>
        <p:spPr bwMode="auto">
          <a:xfrm>
            <a:off x="365127" y="1646238"/>
            <a:ext cx="8326438"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25" r:id="rId9"/>
    <p:sldLayoutId id="2147483826" r:id="rId10"/>
    <p:sldLayoutId id="2147483835" r:id="rId11"/>
    <p:sldLayoutId id="2147483836" r:id="rId12"/>
    <p:sldLayoutId id="2147483837" r:id="rId13"/>
    <p:sldLayoutId id="2147483838" r:id="rId14"/>
    <p:sldLayoutId id="2147483839" r:id="rId15"/>
    <p:sldLayoutId id="2147483840" r:id="rId16"/>
    <p:sldLayoutId id="2147483841" r:id="rId17"/>
  </p:sldLayoutIdLst>
  <p:hf hdr="0" ftr="0" dt="0"/>
  <p:txStyles>
    <p:titleStyle>
      <a:lvl1pPr algn="l" defTabSz="457189" rtl="0" eaLnBrk="0" fontAlgn="base" hangingPunct="0">
        <a:spcBef>
          <a:spcPct val="0"/>
        </a:spcBef>
        <a:spcAft>
          <a:spcPct val="0"/>
        </a:spcAft>
        <a:defRPr sz="3200" b="1" kern="1200">
          <a:solidFill>
            <a:schemeClr val="bg1"/>
          </a:solidFill>
          <a:latin typeface="+mj-lt"/>
          <a:ea typeface="MS PGothic" pitchFamily="34" charset="-128"/>
          <a:cs typeface="ＭＳ Ｐゴシック" charset="0"/>
        </a:defRPr>
      </a:lvl1pPr>
      <a:lvl2pPr algn="l" defTabSz="457189"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2pPr>
      <a:lvl3pPr algn="l" defTabSz="457189"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3pPr>
      <a:lvl4pPr algn="l" defTabSz="457189"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4pPr>
      <a:lvl5pPr algn="l" defTabSz="457189"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5pPr>
      <a:lvl6pPr marL="457189" algn="l" defTabSz="457189"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377" algn="l" defTabSz="457189"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566" algn="l" defTabSz="457189"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754" algn="l" defTabSz="457189"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66" indent="-346066" algn="l" defTabSz="457189" rtl="0" eaLnBrk="0" fontAlgn="base" hangingPunct="0">
        <a:spcBef>
          <a:spcPts val="1800"/>
        </a:spcBef>
        <a:spcAft>
          <a:spcPct val="0"/>
        </a:spcAft>
        <a:buSzPct val="135000"/>
        <a:buBlip>
          <a:blip r:embed="rId20"/>
        </a:buBlip>
        <a:defRPr sz="2400" kern="1200">
          <a:solidFill>
            <a:schemeClr val="tx1"/>
          </a:solidFill>
          <a:latin typeface="+mn-lt"/>
          <a:ea typeface="MS PGothic" pitchFamily="34" charset="-128"/>
          <a:cs typeface="ＭＳ Ｐゴシック" charset="0"/>
        </a:defRPr>
      </a:lvl1pPr>
      <a:lvl2pPr marL="593710" indent="-182558" algn="l" defTabSz="457189" rtl="0" eaLnBrk="0" fontAlgn="base" hangingPunct="0">
        <a:spcBef>
          <a:spcPts val="800"/>
        </a:spcBef>
        <a:spcAft>
          <a:spcPct val="0"/>
        </a:spcAft>
        <a:buClr>
          <a:srgbClr val="595959"/>
        </a:buClr>
        <a:buFont typeface="Lucida Grande"/>
        <a:buChar char="–"/>
        <a:defRPr sz="2000" kern="1200">
          <a:solidFill>
            <a:schemeClr val="tx1"/>
          </a:solidFill>
          <a:latin typeface="+mn-lt"/>
          <a:ea typeface="MS PGothic" pitchFamily="34" charset="-128"/>
          <a:cs typeface="+mn-cs"/>
        </a:defRPr>
      </a:lvl2pPr>
      <a:lvl3pPr marL="822305" indent="-182558" algn="l" defTabSz="457189" rtl="0" eaLnBrk="0" fontAlgn="base" hangingPunct="0">
        <a:spcBef>
          <a:spcPts val="700"/>
        </a:spcBef>
        <a:spcAft>
          <a:spcPct val="0"/>
        </a:spcAft>
        <a:buClr>
          <a:srgbClr val="595959"/>
        </a:buClr>
        <a:buFont typeface="Wingdings" pitchFamily="2" charset="2"/>
        <a:buChar char="§"/>
        <a:defRPr kern="1200">
          <a:solidFill>
            <a:schemeClr val="tx1"/>
          </a:solidFill>
          <a:latin typeface="+mn-lt"/>
          <a:ea typeface="MS PGothic" pitchFamily="34" charset="-128"/>
          <a:cs typeface="+mn-cs"/>
        </a:defRPr>
      </a:lvl3pPr>
      <a:lvl4pPr marL="1050899" indent="-182558" algn="l" defTabSz="457189" rtl="0" eaLnBrk="0" fontAlgn="base" hangingPunct="0">
        <a:spcBef>
          <a:spcPts val="600"/>
        </a:spcBef>
        <a:spcAft>
          <a:spcPct val="0"/>
        </a:spcAft>
        <a:buClr>
          <a:srgbClr val="595959"/>
        </a:buClr>
        <a:buFont typeface="Arial" pitchFamily="34" charset="0"/>
        <a:buChar char="–"/>
        <a:defRPr sz="1600" kern="1200">
          <a:solidFill>
            <a:schemeClr val="tx1"/>
          </a:solidFill>
          <a:latin typeface="+mn-lt"/>
          <a:ea typeface="MS PGothic" pitchFamily="34" charset="-128"/>
          <a:cs typeface="+mn-cs"/>
        </a:defRPr>
      </a:lvl4pPr>
      <a:lvl5pPr marL="1233457" indent="-182558" algn="l" defTabSz="457189" rtl="0" eaLnBrk="0" fontAlgn="base" hangingPunct="0">
        <a:spcBef>
          <a:spcPts val="600"/>
        </a:spcBef>
        <a:spcAft>
          <a:spcPct val="0"/>
        </a:spcAft>
        <a:buClr>
          <a:srgbClr val="7F7F7F"/>
        </a:buClr>
        <a:buFont typeface="Wingdings" pitchFamily="2" charset="2"/>
        <a:buChar char="§"/>
        <a:defRPr sz="1600" kern="1200">
          <a:solidFill>
            <a:schemeClr val="tx1"/>
          </a:solidFill>
          <a:latin typeface="+mn-lt"/>
          <a:ea typeface="MS PGothic" pitchFamily="34" charset="-128"/>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2" descr="C:\Users\ADMI\Desktop\pin.jpg"/>
          <p:cNvPicPr>
            <a:picLocks noChangeAspect="1" noChangeArrowheads="1"/>
          </p:cNvPicPr>
          <p:nvPr/>
        </p:nvPicPr>
        <p:blipFill>
          <a:blip r:embed="rId2"/>
          <a:srcRect/>
          <a:stretch>
            <a:fillRect/>
          </a:stretch>
        </p:blipFill>
        <p:spPr bwMode="auto">
          <a:xfrm>
            <a:off x="2771800" y="2984405"/>
            <a:ext cx="2619375" cy="1743075"/>
          </a:xfrm>
          <a:prstGeom prst="rect">
            <a:avLst/>
          </a:prstGeom>
          <a:noFill/>
        </p:spPr>
      </p:pic>
      <p:sp>
        <p:nvSpPr>
          <p:cNvPr id="16386" name="Title 8"/>
          <p:cNvSpPr>
            <a:spLocks noGrp="1"/>
          </p:cNvSpPr>
          <p:nvPr>
            <p:ph type="ctrTitle"/>
          </p:nvPr>
        </p:nvSpPr>
        <p:spPr>
          <a:xfrm>
            <a:off x="0" y="2099452"/>
            <a:ext cx="9144005" cy="1357322"/>
          </a:xfrm>
          <a:ln>
            <a:noFill/>
          </a:ln>
        </p:spPr>
        <p:txBody>
          <a:bodyPr/>
          <a:lstStyle/>
          <a:p>
            <a:pPr algn="ctr"/>
            <a:r>
              <a:rPr lang="en-IN" sz="3200" dirty="0">
                <a:solidFill>
                  <a:schemeClr val="accent1"/>
                </a:solidFill>
                <a:latin typeface="Times New Roman" pitchFamily="18" charset="0"/>
                <a:cs typeface="Times New Roman" pitchFamily="18" charset="0"/>
              </a:rPr>
              <a:t>Programming with Intel 8086 	</a:t>
            </a:r>
            <a:br>
              <a:rPr lang="en-IN" sz="3200" i="1" dirty="0"/>
            </a:br>
            <a:endParaRPr lang="en-US" sz="1800" dirty="0">
              <a:solidFill>
                <a:schemeClr val="accent1"/>
              </a:solidFill>
              <a:latin typeface="Times New Roman" pitchFamily="18" charset="0"/>
              <a:cs typeface="Times New Roman" pitchFamily="18" charset="0"/>
            </a:endParaRPr>
          </a:p>
        </p:txBody>
      </p:sp>
      <p:sp>
        <p:nvSpPr>
          <p:cNvPr id="16387" name="Subtitle 9"/>
          <p:cNvSpPr>
            <a:spLocks noGrp="1"/>
          </p:cNvSpPr>
          <p:nvPr>
            <p:ph type="subTitle" idx="1"/>
          </p:nvPr>
        </p:nvSpPr>
        <p:spPr>
          <a:xfrm>
            <a:off x="0" y="1411169"/>
            <a:ext cx="9144000" cy="671513"/>
          </a:xfrm>
        </p:spPr>
        <p:txBody>
          <a:bodyPr/>
          <a:lstStyle/>
          <a:p>
            <a:pPr algn="ctr" eaLnBrk="1" hangingPunct="1">
              <a:lnSpc>
                <a:spcPct val="100000"/>
              </a:lnSpc>
              <a:spcBef>
                <a:spcPct val="0"/>
              </a:spcBef>
              <a:buFont typeface="Wingdings" pitchFamily="2" charset="2"/>
              <a:buNone/>
            </a:pPr>
            <a:r>
              <a:rPr lang="en-US" sz="1600" b="1" dirty="0">
                <a:solidFill>
                  <a:schemeClr val="tx1"/>
                </a:solidFill>
                <a:latin typeface="Times New Roman" pitchFamily="18" charset="0"/>
                <a:cs typeface="Times New Roman" pitchFamily="18" charset="0"/>
              </a:rPr>
              <a:t>Faculty of Engineering and Technology, SRM Institute of Science and Technology</a:t>
            </a:r>
          </a:p>
        </p:txBody>
      </p:sp>
      <p:sp>
        <p:nvSpPr>
          <p:cNvPr id="16388" name="Text Placeholder 10"/>
          <p:cNvSpPr>
            <a:spLocks noGrp="1"/>
          </p:cNvSpPr>
          <p:nvPr>
            <p:ph type="body" sz="quarter" idx="13"/>
          </p:nvPr>
        </p:nvSpPr>
        <p:spPr>
          <a:xfrm>
            <a:off x="3219023" y="4951031"/>
            <a:ext cx="5892116" cy="1599502"/>
          </a:xfrm>
        </p:spPr>
        <p:txBody>
          <a:bodyPr/>
          <a:lstStyle/>
          <a:p>
            <a:pPr eaLnBrk="1" hangingPunct="1">
              <a:spcBef>
                <a:spcPct val="0"/>
              </a:spcBef>
            </a:pPr>
            <a:r>
              <a:rPr lang="en-US" sz="1800" b="1" dirty="0">
                <a:solidFill>
                  <a:schemeClr val="accent2"/>
                </a:solidFill>
                <a:latin typeface="Times New Roman" pitchFamily="18" charset="0"/>
                <a:cs typeface="Times New Roman" pitchFamily="18" charset="0"/>
              </a:rPr>
              <a:t>Organized by</a:t>
            </a:r>
          </a:p>
          <a:p>
            <a:r>
              <a:rPr lang="en-US" sz="1800" b="1" dirty="0">
                <a:solidFill>
                  <a:schemeClr val="tx2"/>
                </a:solidFill>
                <a:latin typeface="Times New Roman" pitchFamily="18" charset="0"/>
                <a:cs typeface="Times New Roman" pitchFamily="18" charset="0"/>
              </a:rPr>
              <a:t>Dr. K. A. Sunitha, Associate Professor, EIE, SRMIST</a:t>
            </a:r>
          </a:p>
          <a:p>
            <a:r>
              <a:rPr lang="en-US" sz="1800" b="1" dirty="0">
                <a:solidFill>
                  <a:schemeClr val="tx2"/>
                </a:solidFill>
                <a:latin typeface="Times New Roman" pitchFamily="18" charset="0"/>
                <a:cs typeface="Times New Roman" pitchFamily="18" charset="0"/>
              </a:rPr>
              <a:t>Dr. B. Ramakrishna,  Assistant Professor,  ECE, SRMIST</a:t>
            </a:r>
            <a:endParaRPr lang="en-IN" sz="1800" b="1" dirty="0">
              <a:solidFill>
                <a:schemeClr val="tx2"/>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srcRect/>
          <a:stretch>
            <a:fillRect/>
          </a:stretch>
        </p:blipFill>
        <p:spPr bwMode="auto">
          <a:xfrm>
            <a:off x="7153281" y="0"/>
            <a:ext cx="1990725" cy="1295400"/>
          </a:xfrm>
          <a:prstGeom prst="rect">
            <a:avLst/>
          </a:prstGeom>
          <a:noFill/>
          <a:ln w="9525">
            <a:noFill/>
            <a:miter lim="800000"/>
            <a:headEnd/>
            <a:tailEnd/>
          </a:ln>
        </p:spPr>
      </p:pic>
      <p:sp>
        <p:nvSpPr>
          <p:cNvPr id="6" name="Footer Placeholder 1"/>
          <p:cNvSpPr txBox="1">
            <a:spLocks/>
          </p:cNvSpPr>
          <p:nvPr/>
        </p:nvSpPr>
        <p:spPr bwMode="auto">
          <a:xfrm>
            <a:off x="0" y="6437313"/>
            <a:ext cx="9144000" cy="420687"/>
          </a:xfrm>
          <a:prstGeom prst="rect">
            <a:avLst/>
          </a:prstGeom>
          <a:noFill/>
          <a:ln>
            <a:miter lim="800000"/>
            <a:headEnd/>
            <a:tailEnd/>
          </a:ln>
        </p:spPr>
        <p:txBody>
          <a:bodyPr wrap="square" numCol="1"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565655"/>
              </a:solidFill>
              <a:effectLst/>
              <a:uLnTx/>
              <a:uFillTx/>
              <a:latin typeface="Verdana" pitchFamily="34" charset="0"/>
              <a:ea typeface="MS PGothic" pitchFamily="34" charset="-128"/>
              <a:cs typeface="+mn-cs"/>
            </a:endParaRPr>
          </a:p>
        </p:txBody>
      </p:sp>
      <p:sp>
        <p:nvSpPr>
          <p:cNvPr id="7" name="TextBox 6"/>
          <p:cNvSpPr txBox="1"/>
          <p:nvPr/>
        </p:nvSpPr>
        <p:spPr>
          <a:xfrm>
            <a:off x="0" y="357167"/>
            <a:ext cx="7000892" cy="1754326"/>
          </a:xfrm>
          <a:prstGeom prst="rect">
            <a:avLst/>
          </a:prstGeom>
          <a:ln>
            <a:noFill/>
          </a:ln>
        </p:spPr>
        <p:txBody>
          <a:bodyPr wrap="square" rtlCol="0">
            <a:spAutoFit/>
          </a:bodyPr>
          <a:lstStyle/>
          <a:p>
            <a:endParaRPr lang="en-IN" sz="5400" dirty="0"/>
          </a:p>
          <a:p>
            <a:r>
              <a:rPr lang="en-IN" sz="5400" dirty="0"/>
              <a:t> </a:t>
            </a:r>
            <a:endParaRPr lang="en-IN" sz="5400" dirty="0">
              <a:solidFill>
                <a:schemeClr val="bg1"/>
              </a:solidFill>
              <a:latin typeface="Times New Roman" pitchFamily="18" charset="0"/>
              <a:cs typeface="Times New Roman" pitchFamily="18" charset="0"/>
            </a:endParaRPr>
          </a:p>
        </p:txBody>
      </p:sp>
      <p:sp>
        <p:nvSpPr>
          <p:cNvPr id="8" name="Rectangle 7"/>
          <p:cNvSpPr/>
          <p:nvPr/>
        </p:nvSpPr>
        <p:spPr>
          <a:xfrm>
            <a:off x="428596" y="357166"/>
            <a:ext cx="6215106" cy="646331"/>
          </a:xfrm>
          <a:prstGeom prst="rect">
            <a:avLst/>
          </a:prstGeom>
        </p:spPr>
        <p:txBody>
          <a:bodyPr wrap="square">
            <a:spAutoFit/>
          </a:bodyPr>
          <a:lstStyle/>
          <a:p>
            <a:r>
              <a:rPr lang="en-IN" sz="3600" b="1" dirty="0">
                <a:solidFill>
                  <a:schemeClr val="bg1"/>
                </a:solidFill>
                <a:latin typeface="Times New Roman" pitchFamily="18" charset="0"/>
                <a:cs typeface="Times New Roman" pitchFamily="18" charset="0"/>
              </a:rPr>
              <a:t>18ECC203J: Module –</a:t>
            </a:r>
            <a:r>
              <a:rPr lang="en-US" sz="3600" b="1" dirty="0">
                <a:solidFill>
                  <a:schemeClr val="bg1"/>
                </a:solidFill>
                <a:latin typeface="Times New Roman" pitchFamily="18" charset="0"/>
                <a:cs typeface="Times New Roman" pitchFamily="18" charset="0"/>
              </a:rPr>
              <a:t> 2 </a:t>
            </a:r>
            <a:endParaRPr lang="en-IN" sz="3600" b="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5"/>
          </p:nvPr>
        </p:nvSpPr>
        <p:spPr/>
        <p:txBody>
          <a:bodyPr/>
          <a:lstStyle/>
          <a:p>
            <a:pPr>
              <a:defRPr/>
            </a:pPr>
            <a:fld id="{06EA5479-5527-4C4A-BCE4-48D7B80AA619}" type="slidenum">
              <a:rPr lang="en-US" smtClean="0"/>
              <a:pPr>
                <a:defRPr/>
              </a:pPr>
              <a:t>1</a:t>
            </a:fld>
            <a:endParaRPr lang="en-US" dirty="0"/>
          </a:p>
        </p:txBody>
      </p:sp>
      <p:sp>
        <p:nvSpPr>
          <p:cNvPr id="12" name="Rectangle 11"/>
          <p:cNvSpPr/>
          <p:nvPr/>
        </p:nvSpPr>
        <p:spPr>
          <a:xfrm>
            <a:off x="10310" y="6613761"/>
            <a:ext cx="1655771" cy="215444"/>
          </a:xfrm>
          <a:prstGeom prst="rect">
            <a:avLst/>
          </a:prstGeom>
        </p:spPr>
        <p:txBody>
          <a:bodyPr wrap="square">
            <a:spAutoFit/>
          </a:bodyPr>
          <a:lstStyle/>
          <a:p>
            <a:pPr>
              <a:buNone/>
            </a:pPr>
            <a:r>
              <a:rPr lang="en-US" sz="800" dirty="0">
                <a:solidFill>
                  <a:schemeClr val="tx2"/>
                </a:solidFill>
              </a:rPr>
              <a:t>Picture Courtesy :Google</a:t>
            </a:r>
            <a:endParaRPr lang="en-IN" sz="8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400" dirty="0">
                <a:latin typeface="Times New Roman" pitchFamily="18" charset="0"/>
                <a:cs typeface="Times New Roman" pitchFamily="18" charset="0"/>
              </a:rPr>
              <a:t>Base Addressing Mode</a:t>
            </a:r>
          </a:p>
        </p:txBody>
      </p:sp>
      <p:sp>
        <p:nvSpPr>
          <p:cNvPr id="20483" name="Content Placeholder 2"/>
          <p:cNvSpPr>
            <a:spLocks noGrp="1"/>
          </p:cNvSpPr>
          <p:nvPr>
            <p:ph idx="1"/>
          </p:nvPr>
        </p:nvSpPr>
        <p:spPr>
          <a:xfrm>
            <a:off x="142844" y="1428736"/>
            <a:ext cx="8786874" cy="4286264"/>
          </a:xfrm>
        </p:spPr>
        <p:txBody>
          <a:bodyPr/>
          <a:lstStyle/>
          <a:p>
            <a:pPr eaLnBrk="1" hangingPunct="1"/>
            <a:r>
              <a:rPr lang="en-US" sz="2000" dirty="0">
                <a:latin typeface="Times New Roman" pitchFamily="18" charset="0"/>
                <a:cs typeface="Times New Roman" pitchFamily="18" charset="0"/>
              </a:rPr>
              <a:t>In this mode, the EA is the content of BX or BP register.  When BX register is present in the instruction, data is taken from the data segment and if BP is present in the instruction, data is taken from the stack segment. </a:t>
            </a:r>
          </a:p>
          <a:p>
            <a:pPr eaLnBrk="1" hangingPunct="1">
              <a:buNone/>
            </a:pPr>
            <a:r>
              <a:rPr lang="en-US" sz="2000" b="1" dirty="0">
                <a:solidFill>
                  <a:schemeClr val="tx2"/>
                </a:solidFill>
                <a:latin typeface="Times New Roman" pitchFamily="18" charset="0"/>
                <a:cs typeface="Times New Roman" pitchFamily="18" charset="0"/>
              </a:rPr>
              <a:t>Examples: </a:t>
            </a:r>
            <a:r>
              <a:rPr lang="en-US" sz="2000" dirty="0">
                <a:solidFill>
                  <a:schemeClr val="tx2"/>
                </a:solidFill>
                <a:latin typeface="Times New Roman" pitchFamily="18" charset="0"/>
                <a:cs typeface="Times New Roman" pitchFamily="18" charset="0"/>
              </a:rPr>
              <a:t>@ DS = 3000H</a:t>
            </a:r>
            <a:endParaRPr lang="en-US" sz="2000" b="1" dirty="0">
              <a:solidFill>
                <a:schemeClr val="tx2"/>
              </a:solidFill>
              <a:latin typeface="Times New Roman" pitchFamily="18" charset="0"/>
              <a:cs typeface="Times New Roman" pitchFamily="18" charset="0"/>
            </a:endParaRPr>
          </a:p>
          <a:p>
            <a:pPr eaLnBrk="1" hangingPunct="1"/>
            <a:r>
              <a:rPr lang="en-US" sz="2000" dirty="0">
                <a:solidFill>
                  <a:schemeClr val="accent2"/>
                </a:solidFill>
                <a:latin typeface="Times New Roman" pitchFamily="18" charset="0"/>
                <a:cs typeface="Times New Roman" pitchFamily="18" charset="0"/>
              </a:rPr>
              <a:t>MOV CL,[BX]			EA=(BX)=2000H</a:t>
            </a:r>
          </a:p>
          <a:p>
            <a:pPr eaLnBrk="1" hangingPunct="1"/>
            <a:r>
              <a:rPr lang="en-US" sz="2000" dirty="0">
                <a:latin typeface="Times New Roman" pitchFamily="18" charset="0"/>
                <a:cs typeface="Times New Roman" pitchFamily="18" charset="0"/>
              </a:rPr>
              <a:t>Memory address=DSx10+(BX)=32000H. The byte from the memory address 32000H is read and stored in CL.</a:t>
            </a:r>
          </a:p>
          <a:p>
            <a:pPr eaLnBrk="1" hangingPunct="1"/>
            <a:r>
              <a:rPr lang="en-US" sz="2000" dirty="0">
                <a:solidFill>
                  <a:schemeClr val="tx2"/>
                </a:solidFill>
                <a:latin typeface="Times New Roman" pitchFamily="18" charset="0"/>
                <a:cs typeface="Times New Roman" pitchFamily="18" charset="0"/>
              </a:rPr>
              <a:t>@ SS = 3000H </a:t>
            </a:r>
          </a:p>
          <a:p>
            <a:pPr eaLnBrk="1" hangingPunct="1"/>
            <a:r>
              <a:rPr lang="en-US" sz="2000" dirty="0">
                <a:solidFill>
                  <a:schemeClr val="accent2"/>
                </a:solidFill>
                <a:latin typeface="Times New Roman" pitchFamily="18" charset="0"/>
                <a:cs typeface="Times New Roman" pitchFamily="18" charset="0"/>
              </a:rPr>
              <a:t>MOV DX,[BP]			EA=(BP)=1000H</a:t>
            </a:r>
          </a:p>
          <a:p>
            <a:pPr eaLnBrk="1" hangingPunct="1"/>
            <a:r>
              <a:rPr lang="en-US" sz="2000" dirty="0">
                <a:latin typeface="Times New Roman" pitchFamily="18" charset="0"/>
                <a:cs typeface="Times New Roman" pitchFamily="18" charset="0"/>
              </a:rPr>
              <a:t>Memory address=SSx10H+(BP)=41000H. The word from the memory address 41000H is read and stored in DX.</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10</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85720" y="381000"/>
            <a:ext cx="8020080" cy="762000"/>
          </a:xfrm>
        </p:spPr>
        <p:txBody>
          <a:bodyPr/>
          <a:lstStyle/>
          <a:p>
            <a:pPr eaLnBrk="1" hangingPunct="1"/>
            <a:r>
              <a:rPr lang="en-US" sz="4200" dirty="0">
                <a:latin typeface="Times New Roman" pitchFamily="18" charset="0"/>
                <a:cs typeface="Times New Roman" pitchFamily="18" charset="0"/>
              </a:rPr>
              <a:t>Base Relative Addressing</a:t>
            </a:r>
            <a:br>
              <a:rPr lang="en-US" sz="4200" dirty="0">
                <a:latin typeface="Times New Roman" pitchFamily="18" charset="0"/>
                <a:cs typeface="Times New Roman" pitchFamily="18" charset="0"/>
              </a:rPr>
            </a:br>
            <a:r>
              <a:rPr lang="en-US" sz="4200" dirty="0">
                <a:latin typeface="Times New Roman" pitchFamily="18" charset="0"/>
                <a:cs typeface="Times New Roman" pitchFamily="18" charset="0"/>
              </a:rPr>
              <a:t>Mode</a:t>
            </a:r>
          </a:p>
        </p:txBody>
      </p:sp>
      <p:sp>
        <p:nvSpPr>
          <p:cNvPr id="21507" name="Content Placeholder 2"/>
          <p:cNvSpPr>
            <a:spLocks noGrp="1"/>
          </p:cNvSpPr>
          <p:nvPr>
            <p:ph idx="1"/>
          </p:nvPr>
        </p:nvSpPr>
        <p:spPr>
          <a:xfrm>
            <a:off x="142844" y="1428736"/>
            <a:ext cx="8858312" cy="4057664"/>
          </a:xfrm>
        </p:spPr>
        <p:txBody>
          <a:bodyPr/>
          <a:lstStyle/>
          <a:p>
            <a:pPr algn="just" eaLnBrk="1" hangingPunct="1"/>
            <a:r>
              <a:rPr lang="en-US" sz="1800" dirty="0">
                <a:latin typeface="Times New Roman" pitchFamily="18" charset="0"/>
                <a:cs typeface="Times New Roman" pitchFamily="18" charset="0"/>
              </a:rPr>
              <a:t>In this mode, the EA is obtained by adding the content of the base register with an 8-bit or 16 bit displacement.  The displacement is a signed number with negative values represented in two’s complement form.  The 16 bit displacement can have value from -32768 to +32767 and 8 bit displacement can have the value from -128 to +127.</a:t>
            </a:r>
          </a:p>
          <a:p>
            <a:pPr marL="0" indent="0" algn="just" eaLnBrk="1" hangingPunct="1">
              <a:buNone/>
            </a:pPr>
            <a:r>
              <a:rPr lang="en-US" sz="1800" dirty="0">
                <a:latin typeface="Times New Roman" pitchFamily="18" charset="0"/>
                <a:cs typeface="Times New Roman" pitchFamily="18" charset="0"/>
              </a:rPr>
              <a:t>Examples: </a:t>
            </a:r>
            <a:r>
              <a:rPr lang="en-US" sz="1800" dirty="0">
                <a:solidFill>
                  <a:schemeClr val="tx2"/>
                </a:solidFill>
                <a:latin typeface="Times New Roman" pitchFamily="18" charset="0"/>
                <a:cs typeface="Times New Roman" pitchFamily="18" charset="0"/>
              </a:rPr>
              <a:t>@ DS = 3000H</a:t>
            </a:r>
            <a:r>
              <a:rPr lang="en-US" sz="1800" dirty="0">
                <a:latin typeface="Times New Roman" pitchFamily="18" charset="0"/>
                <a:cs typeface="Times New Roman" pitchFamily="18" charset="0"/>
              </a:rPr>
              <a:t>   </a:t>
            </a:r>
          </a:p>
          <a:p>
            <a:pPr marL="0" indent="0" algn="just" eaLnBrk="1" hangingPunct="1">
              <a:buNone/>
            </a:pPr>
            <a:r>
              <a:rPr lang="en-US" sz="1800" dirty="0">
                <a:latin typeface="Times New Roman" pitchFamily="18" charset="0"/>
                <a:cs typeface="Times New Roman" pitchFamily="18" charset="0"/>
              </a:rPr>
              <a:t> </a:t>
            </a:r>
            <a:r>
              <a:rPr lang="en-US" sz="1800" dirty="0">
                <a:solidFill>
                  <a:schemeClr val="accent2"/>
                </a:solidFill>
                <a:latin typeface="Times New Roman" pitchFamily="18" charset="0"/>
                <a:cs typeface="Times New Roman" pitchFamily="18" charset="0"/>
              </a:rPr>
              <a:t>MOV AX,[BX+5]					EA=(BX)+5</a:t>
            </a:r>
          </a:p>
          <a:p>
            <a:pPr algn="just" eaLnBrk="1" hangingPunct="1"/>
            <a:r>
              <a:rPr lang="en-US" sz="1800" dirty="0">
                <a:latin typeface="Times New Roman" pitchFamily="18" charset="0"/>
                <a:cs typeface="Times New Roman" pitchFamily="18" charset="0"/>
              </a:rPr>
              <a:t>Memory address=DSx10H+(BX)+5   = 30000H+2000H+5=32005H</a:t>
            </a:r>
          </a:p>
          <a:p>
            <a:pPr algn="just" eaLnBrk="1" hangingPunct="1"/>
            <a:r>
              <a:rPr lang="en-US" sz="1800" dirty="0">
                <a:latin typeface="Times New Roman" pitchFamily="18" charset="0"/>
                <a:cs typeface="Times New Roman" pitchFamily="18" charset="0"/>
              </a:rPr>
              <a:t>The word from the memory address 32005H is taken and stored in AX.</a:t>
            </a:r>
          </a:p>
          <a:p>
            <a:pPr algn="just" eaLnBrk="1" hangingPunct="1"/>
            <a:r>
              <a:rPr lang="en-US" sz="1800" dirty="0">
                <a:solidFill>
                  <a:schemeClr val="accent2"/>
                </a:solidFill>
                <a:latin typeface="Times New Roman" pitchFamily="18" charset="0"/>
                <a:cs typeface="Times New Roman" pitchFamily="18" charset="0"/>
              </a:rPr>
              <a:t>MOV  CH,[BX-100H]			EA=(BX)-100H</a:t>
            </a:r>
          </a:p>
          <a:p>
            <a:pPr algn="just" eaLnBrk="1" hangingPunct="1"/>
            <a:r>
              <a:rPr lang="en-US" sz="1800" dirty="0">
                <a:latin typeface="Times New Roman" pitchFamily="18" charset="0"/>
                <a:cs typeface="Times New Roman" pitchFamily="18" charset="0"/>
              </a:rPr>
              <a:t>Memory address=DSx10H+(BX)-100H = 30000H+2000H-100H=31F00H</a:t>
            </a:r>
          </a:p>
          <a:p>
            <a:pPr algn="just" eaLnBrk="1" hangingPunct="1"/>
            <a:r>
              <a:rPr lang="en-US" sz="1800" dirty="0">
                <a:latin typeface="Times New Roman" pitchFamily="18" charset="0"/>
                <a:cs typeface="Times New Roman" pitchFamily="18" charset="0"/>
              </a:rPr>
              <a:t>The byte from the memory address 31F00H is taken and stored in CH.</a:t>
            </a: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11</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4282" y="381000"/>
            <a:ext cx="6929486" cy="762000"/>
          </a:xfrm>
        </p:spPr>
        <p:txBody>
          <a:bodyPr/>
          <a:lstStyle/>
          <a:p>
            <a:pPr eaLnBrk="1" hangingPunct="1"/>
            <a:r>
              <a:rPr lang="en-US" sz="4200" dirty="0">
                <a:latin typeface="Times New Roman" pitchFamily="18" charset="0"/>
                <a:cs typeface="Times New Roman" pitchFamily="18" charset="0"/>
              </a:rPr>
              <a:t>Index Addressing Mode</a:t>
            </a:r>
          </a:p>
        </p:txBody>
      </p:sp>
      <p:sp>
        <p:nvSpPr>
          <p:cNvPr id="22531" name="Content Placeholder 2"/>
          <p:cNvSpPr>
            <a:spLocks noGrp="1"/>
          </p:cNvSpPr>
          <p:nvPr>
            <p:ph idx="1"/>
          </p:nvPr>
        </p:nvSpPr>
        <p:spPr>
          <a:xfrm>
            <a:off x="214282" y="1428736"/>
            <a:ext cx="8715436" cy="4286264"/>
          </a:xfrm>
        </p:spPr>
        <p:txBody>
          <a:bodyPr/>
          <a:lstStyle/>
          <a:p>
            <a:pPr eaLnBrk="1" hangingPunct="1"/>
            <a:r>
              <a:rPr lang="en-US" sz="1800" dirty="0">
                <a:latin typeface="Times New Roman" pitchFamily="18" charset="0"/>
                <a:cs typeface="Times New Roman" pitchFamily="18" charset="0"/>
              </a:rPr>
              <a:t>In this mode, the EA is the content of SI or DI register which is specified in the instruction.  The data is taken from data segment.</a:t>
            </a:r>
          </a:p>
          <a:p>
            <a:pPr marL="0" indent="0" eaLnBrk="1" hangingPunct="1">
              <a:buNone/>
            </a:pPr>
            <a:r>
              <a:rPr lang="en-US" sz="1800" dirty="0">
                <a:latin typeface="Times New Roman" pitchFamily="18" charset="0"/>
                <a:cs typeface="Times New Roman" pitchFamily="18" charset="0"/>
              </a:rPr>
              <a:t>Examples:</a:t>
            </a:r>
            <a:r>
              <a:rPr lang="en-US" sz="1800" dirty="0">
                <a:solidFill>
                  <a:schemeClr val="tx2"/>
                </a:solidFill>
                <a:latin typeface="Times New Roman" pitchFamily="18" charset="0"/>
                <a:cs typeface="Times New Roman" pitchFamily="18" charset="0"/>
              </a:rPr>
              <a:t> @ DS = 3000H</a:t>
            </a:r>
            <a:endParaRPr lang="en-US" sz="1800" dirty="0">
              <a:latin typeface="Times New Roman" pitchFamily="18" charset="0"/>
              <a:cs typeface="Times New Roman" pitchFamily="18" charset="0"/>
            </a:endParaRPr>
          </a:p>
          <a:p>
            <a:pPr eaLnBrk="1" hangingPunct="1"/>
            <a:r>
              <a:rPr lang="en-US" sz="1800" dirty="0">
                <a:solidFill>
                  <a:schemeClr val="accent2"/>
                </a:solidFill>
                <a:latin typeface="Times New Roman" pitchFamily="18" charset="0"/>
                <a:cs typeface="Times New Roman" pitchFamily="18" charset="0"/>
              </a:rPr>
              <a:t>MOV BL,[SI]			EA=(SI)=1000H</a:t>
            </a:r>
          </a:p>
          <a:p>
            <a:pPr eaLnBrk="1" hangingPunct="1"/>
            <a:r>
              <a:rPr lang="en-US" sz="1800" dirty="0">
                <a:latin typeface="Times New Roman" pitchFamily="18" charset="0"/>
                <a:cs typeface="Times New Roman" pitchFamily="18" charset="0"/>
              </a:rPr>
              <a:t>Memory address=DSx10H+SI=30000H+1000H=31000H</a:t>
            </a:r>
          </a:p>
          <a:p>
            <a:pPr eaLnBrk="1" hangingPunct="1"/>
            <a:r>
              <a:rPr lang="en-US" sz="1800" dirty="0">
                <a:latin typeface="Times New Roman" pitchFamily="18" charset="0"/>
                <a:cs typeface="Times New Roman" pitchFamily="18" charset="0"/>
              </a:rPr>
              <a:t>A byte from the memory address 31000H is taken and stored in BL. </a:t>
            </a:r>
          </a:p>
          <a:p>
            <a:pPr eaLnBrk="1" hangingPunct="1"/>
            <a:r>
              <a:rPr lang="en-US" sz="1800" dirty="0">
                <a:solidFill>
                  <a:schemeClr val="accent2"/>
                </a:solidFill>
                <a:latin typeface="Times New Roman" pitchFamily="18" charset="0"/>
                <a:cs typeface="Times New Roman" pitchFamily="18" charset="0"/>
              </a:rPr>
              <a:t>MOV CX,[DI]			EA=(DI)=3000H</a:t>
            </a:r>
          </a:p>
          <a:p>
            <a:pPr eaLnBrk="1" hangingPunct="1"/>
            <a:r>
              <a:rPr lang="en-US" sz="1800" dirty="0">
                <a:latin typeface="Times New Roman" pitchFamily="18" charset="0"/>
                <a:cs typeface="Times New Roman" pitchFamily="18" charset="0"/>
              </a:rPr>
              <a:t>Memory address=DSx10H+(DI)=30000H+3000H=33000H</a:t>
            </a:r>
          </a:p>
          <a:p>
            <a:pPr eaLnBrk="1" hangingPunct="1"/>
            <a:r>
              <a:rPr lang="en-US" sz="1800" dirty="0">
                <a:latin typeface="Times New Roman" pitchFamily="18" charset="0"/>
                <a:cs typeface="Times New Roman" pitchFamily="18" charset="0"/>
              </a:rPr>
              <a:t>A word from the memory address 33000H is taken and stored in CX.</a:t>
            </a:r>
          </a:p>
          <a:p>
            <a:pPr eaLnBrk="1" hangingPunct="1"/>
            <a:endParaRPr lang="en-US" sz="2000" dirty="0"/>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12</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42844" y="0"/>
            <a:ext cx="6858048" cy="1143000"/>
          </a:xfrm>
        </p:spPr>
        <p:txBody>
          <a:bodyPr/>
          <a:lstStyle/>
          <a:p>
            <a:pPr algn="ctr" eaLnBrk="1" hangingPunct="1"/>
            <a:r>
              <a:rPr lang="en-US" sz="4200" dirty="0">
                <a:latin typeface="Times New Roman" pitchFamily="18" charset="0"/>
                <a:cs typeface="Times New Roman" pitchFamily="18" charset="0"/>
              </a:rPr>
              <a:t>Index Relative Addressing Mode</a:t>
            </a:r>
          </a:p>
        </p:txBody>
      </p:sp>
      <p:sp>
        <p:nvSpPr>
          <p:cNvPr id="23555" name="Content Placeholder 2"/>
          <p:cNvSpPr>
            <a:spLocks noGrp="1"/>
          </p:cNvSpPr>
          <p:nvPr>
            <p:ph idx="1"/>
          </p:nvPr>
        </p:nvSpPr>
        <p:spPr>
          <a:xfrm>
            <a:off x="142844" y="1357298"/>
            <a:ext cx="8786874" cy="4433902"/>
          </a:xfrm>
        </p:spPr>
        <p:txBody>
          <a:bodyPr/>
          <a:lstStyle/>
          <a:p>
            <a:pPr eaLnBrk="1" hangingPunct="1"/>
            <a:r>
              <a:rPr lang="en-US" sz="2000" dirty="0">
                <a:latin typeface="Times New Roman" pitchFamily="18" charset="0"/>
                <a:cs typeface="Times New Roman" pitchFamily="18" charset="0"/>
              </a:rPr>
              <a:t>This mode is same as base relative addressing mode except that instead of BP or BX register, SI or DI register is used.</a:t>
            </a:r>
          </a:p>
          <a:p>
            <a:pPr marL="0" indent="0" eaLnBrk="1" hangingPunct="1">
              <a:buNone/>
            </a:pPr>
            <a:r>
              <a:rPr lang="en-US" sz="2000" dirty="0">
                <a:latin typeface="Times New Roman" pitchFamily="18" charset="0"/>
                <a:cs typeface="Times New Roman" pitchFamily="18" charset="0"/>
              </a:rPr>
              <a:t>Example</a:t>
            </a:r>
            <a:r>
              <a:rPr lang="en-US" sz="2000" dirty="0">
                <a:solidFill>
                  <a:schemeClr val="tx2"/>
                </a:solidFill>
                <a:latin typeface="Times New Roman" pitchFamily="18" charset="0"/>
                <a:cs typeface="Times New Roman" pitchFamily="18" charset="0"/>
              </a:rPr>
              <a:t> @ DS = 3000H</a:t>
            </a:r>
            <a:endParaRPr lang="en-US" sz="2000" dirty="0">
              <a:latin typeface="Times New Roman" pitchFamily="18" charset="0"/>
              <a:cs typeface="Times New Roman" pitchFamily="18" charset="0"/>
            </a:endParaRPr>
          </a:p>
          <a:p>
            <a:pPr eaLnBrk="1" hangingPunct="1"/>
            <a:r>
              <a:rPr lang="en-US" sz="2000" dirty="0">
                <a:solidFill>
                  <a:schemeClr val="accent2"/>
                </a:solidFill>
                <a:latin typeface="Times New Roman" pitchFamily="18" charset="0"/>
                <a:cs typeface="Times New Roman" pitchFamily="18" charset="0"/>
              </a:rPr>
              <a:t>MOV BX,[SI-100H]			EA=(SI)-100H</a:t>
            </a:r>
          </a:p>
          <a:p>
            <a:pPr eaLnBrk="1" hangingPunct="1"/>
            <a:r>
              <a:rPr lang="en-US" sz="2000" dirty="0">
                <a:latin typeface="Times New Roman" pitchFamily="18" charset="0"/>
                <a:cs typeface="Times New Roman" pitchFamily="18" charset="0"/>
              </a:rPr>
              <a:t>Memory Address=DSx10H+(SI)-100H = 30000H+1000H-100H =30F00H</a:t>
            </a:r>
          </a:p>
          <a:p>
            <a:pPr eaLnBrk="1" hangingPunct="1"/>
            <a:r>
              <a:rPr lang="en-US" sz="2000" dirty="0">
                <a:latin typeface="Times New Roman" pitchFamily="18" charset="0"/>
                <a:cs typeface="Times New Roman" pitchFamily="18" charset="0"/>
              </a:rPr>
              <a:t>A word from the memory address 30F00H is taken and stored in BX.</a:t>
            </a:r>
          </a:p>
          <a:p>
            <a:pPr eaLnBrk="1" hangingPunct="1"/>
            <a:r>
              <a:rPr lang="en-US" sz="2000" dirty="0">
                <a:solidFill>
                  <a:schemeClr val="accent2"/>
                </a:solidFill>
                <a:latin typeface="Times New Roman" pitchFamily="18" charset="0"/>
                <a:cs typeface="Times New Roman" pitchFamily="18" charset="0"/>
              </a:rPr>
              <a:t>MOV CL,[DI+10H]			EA=(DI)+10H</a:t>
            </a:r>
          </a:p>
          <a:p>
            <a:pPr eaLnBrk="1" hangingPunct="1"/>
            <a:r>
              <a:rPr lang="en-US" sz="2000" dirty="0">
                <a:latin typeface="Times New Roman" pitchFamily="18" charset="0"/>
                <a:cs typeface="Times New Roman" pitchFamily="18" charset="0"/>
              </a:rPr>
              <a:t>Memory address=DSx10H+(DI)+10H =30000H+3000H+10H = 33010H</a:t>
            </a:r>
          </a:p>
          <a:p>
            <a:pPr eaLnBrk="1" hangingPunct="1"/>
            <a:r>
              <a:rPr lang="en-US" sz="2000" dirty="0">
                <a:latin typeface="Times New Roman" pitchFamily="18" charset="0"/>
                <a:cs typeface="Times New Roman" pitchFamily="18" charset="0"/>
              </a:rPr>
              <a:t>A byte from the memory address 33010H is taken and stored in CL.</a:t>
            </a:r>
          </a:p>
          <a:p>
            <a:pPr eaLnBrk="1" hangingPunct="1"/>
            <a:endParaRPr lang="en-US" sz="2000" dirty="0"/>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13</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4282" y="0"/>
            <a:ext cx="6858048" cy="1143000"/>
          </a:xfrm>
        </p:spPr>
        <p:txBody>
          <a:bodyPr/>
          <a:lstStyle/>
          <a:p>
            <a:pPr algn="ctr" eaLnBrk="1" hangingPunct="1"/>
            <a:r>
              <a:rPr lang="en-US" sz="4200" dirty="0">
                <a:latin typeface="Times New Roman" pitchFamily="18" charset="0"/>
                <a:cs typeface="Times New Roman" pitchFamily="18" charset="0"/>
              </a:rPr>
              <a:t>Base Plus Index Addressing Mode</a:t>
            </a:r>
          </a:p>
        </p:txBody>
      </p:sp>
      <p:sp>
        <p:nvSpPr>
          <p:cNvPr id="24579" name="Content Placeholder 2"/>
          <p:cNvSpPr>
            <a:spLocks noGrp="1"/>
          </p:cNvSpPr>
          <p:nvPr>
            <p:ph idx="1"/>
          </p:nvPr>
        </p:nvSpPr>
        <p:spPr>
          <a:xfrm>
            <a:off x="142844" y="1428736"/>
            <a:ext cx="8858312" cy="4591064"/>
          </a:xfrm>
        </p:spPr>
        <p:txBody>
          <a:bodyPr/>
          <a:lstStyle/>
          <a:p>
            <a:pPr eaLnBrk="1" hangingPunct="1"/>
            <a:r>
              <a:rPr lang="en-US" sz="2000" dirty="0"/>
              <a:t> </a:t>
            </a:r>
            <a:r>
              <a:rPr lang="en-US" sz="2000" dirty="0">
                <a:latin typeface="Times New Roman" pitchFamily="18" charset="0"/>
                <a:cs typeface="Times New Roman" pitchFamily="18" charset="0"/>
              </a:rPr>
              <a:t>In this mode, the EA is obtained by adding the content of a base register and index register.</a:t>
            </a:r>
          </a:p>
          <a:p>
            <a:pPr marL="0" indent="0" eaLnBrk="1" hangingPunct="1">
              <a:buNone/>
            </a:pPr>
            <a:r>
              <a:rPr lang="en-US" sz="2000" dirty="0">
                <a:latin typeface="Times New Roman" pitchFamily="18" charset="0"/>
                <a:cs typeface="Times New Roman" pitchFamily="18" charset="0"/>
              </a:rPr>
              <a:t>Example</a:t>
            </a:r>
          </a:p>
          <a:p>
            <a:pPr eaLnBrk="1" hangingPunct="1"/>
            <a:r>
              <a:rPr lang="en-US" sz="2000" dirty="0">
                <a:solidFill>
                  <a:schemeClr val="accent2"/>
                </a:solidFill>
                <a:latin typeface="Times New Roman" pitchFamily="18" charset="0"/>
                <a:cs typeface="Times New Roman" pitchFamily="18" charset="0"/>
              </a:rPr>
              <a:t>MOV AX,[BX+SI]			EA=(BX)+(SI)</a:t>
            </a:r>
          </a:p>
          <a:p>
            <a:pPr eaLnBrk="1" hangingPunct="1"/>
            <a:r>
              <a:rPr lang="en-US" sz="2000" dirty="0">
                <a:latin typeface="Times New Roman" pitchFamily="18" charset="0"/>
                <a:cs typeface="Times New Roman" pitchFamily="18" charset="0"/>
              </a:rPr>
              <a:t>Memory address=DSx10H+(BX)+(SI)=30000H+2000H+1000H      =33000H</a:t>
            </a:r>
          </a:p>
          <a:p>
            <a:pPr eaLnBrk="1" hangingPunct="1"/>
            <a:r>
              <a:rPr lang="en-US" sz="2000" dirty="0">
                <a:latin typeface="Times New Roman" pitchFamily="18" charset="0"/>
                <a:cs typeface="Times New Roman" pitchFamily="18" charset="0"/>
              </a:rPr>
              <a:t>A word from the memory address 33000H is taken and stored in AX.</a:t>
            </a:r>
          </a:p>
          <a:p>
            <a:pPr eaLnBrk="1" hangingPunct="1"/>
            <a:r>
              <a:rPr lang="en-US" sz="2000" dirty="0">
                <a:latin typeface="Times New Roman" pitchFamily="18" charset="0"/>
                <a:cs typeface="Times New Roman" pitchFamily="18" charset="0"/>
              </a:rPr>
              <a:t>Base relative, index relative and base plus index addressing modes are used to access a byte or word type data from a table of data or an array of data stored in data segment one by one.</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14</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7072330" cy="1142984"/>
          </a:xfrm>
        </p:spPr>
        <p:txBody>
          <a:bodyPr/>
          <a:lstStyle/>
          <a:p>
            <a:pPr algn="ctr" eaLnBrk="1" hangingPunct="1"/>
            <a:r>
              <a:rPr lang="en-US" sz="4400" dirty="0">
                <a:latin typeface="Times New Roman" pitchFamily="18" charset="0"/>
                <a:cs typeface="Times New Roman" pitchFamily="18" charset="0"/>
              </a:rPr>
              <a:t>Base Relative Plus Index Addressing Mode</a:t>
            </a:r>
          </a:p>
        </p:txBody>
      </p:sp>
      <p:sp>
        <p:nvSpPr>
          <p:cNvPr id="25603" name="Content Placeholder 2"/>
          <p:cNvSpPr>
            <a:spLocks noGrp="1"/>
          </p:cNvSpPr>
          <p:nvPr>
            <p:ph idx="1"/>
          </p:nvPr>
        </p:nvSpPr>
        <p:spPr>
          <a:xfrm>
            <a:off x="214282" y="1357298"/>
            <a:ext cx="8929718" cy="4952022"/>
          </a:xfrm>
        </p:spPr>
        <p:txBody>
          <a:bodyPr/>
          <a:lstStyle/>
          <a:p>
            <a:pPr algn="just" eaLnBrk="1" hangingPunct="1"/>
            <a:r>
              <a:rPr lang="en-US" sz="1600" dirty="0"/>
              <a:t> </a:t>
            </a:r>
            <a:r>
              <a:rPr lang="en-US" sz="1800" dirty="0">
                <a:latin typeface="Times New Roman" pitchFamily="18" charset="0"/>
                <a:cs typeface="Times New Roman" pitchFamily="18" charset="0"/>
              </a:rPr>
              <a:t>In this mode, the EA is obtained by adding the content of a base register, an index and a displacement.</a:t>
            </a:r>
          </a:p>
          <a:p>
            <a:pPr marL="0" indent="0" algn="just" eaLnBrk="1" hangingPunct="1">
              <a:spcBef>
                <a:spcPts val="0"/>
              </a:spcBef>
              <a:buNone/>
            </a:pPr>
            <a:r>
              <a:rPr lang="en-US" sz="1800" dirty="0">
                <a:latin typeface="Times New Roman" pitchFamily="18" charset="0"/>
                <a:cs typeface="Times New Roman" pitchFamily="18" charset="0"/>
              </a:rPr>
              <a:t>Example:      </a:t>
            </a:r>
          </a:p>
          <a:p>
            <a:pPr marL="0" algn="just" eaLnBrk="1" hangingPunct="1">
              <a:spcBef>
                <a:spcPts val="0"/>
              </a:spcBef>
            </a:pPr>
            <a:r>
              <a:rPr lang="en-US" sz="1800" dirty="0">
                <a:latin typeface="Times New Roman" pitchFamily="18" charset="0"/>
                <a:cs typeface="Times New Roman" pitchFamily="18" charset="0"/>
              </a:rPr>
              <a:t> </a:t>
            </a:r>
            <a:r>
              <a:rPr lang="en-US" sz="1800" dirty="0">
                <a:solidFill>
                  <a:schemeClr val="accent2"/>
                </a:solidFill>
                <a:latin typeface="Times New Roman" pitchFamily="18" charset="0"/>
                <a:cs typeface="Times New Roman" pitchFamily="18" charset="0"/>
              </a:rPr>
              <a:t>MOV CX,[BX+SI+50H]				EA= (BX)+(SI)+50H</a:t>
            </a:r>
          </a:p>
          <a:p>
            <a:pPr marL="0" algn="just" eaLnBrk="1" hangingPunct="1">
              <a:spcBef>
                <a:spcPts val="0"/>
              </a:spcBef>
            </a:pPr>
            <a:r>
              <a:rPr lang="en-US" sz="1800" dirty="0">
                <a:latin typeface="Times New Roman" pitchFamily="18" charset="0"/>
                <a:cs typeface="Times New Roman" pitchFamily="18" charset="0"/>
              </a:rPr>
              <a:t>Memory address=DSx10H+(BX)+(SI)+50H</a:t>
            </a:r>
          </a:p>
          <a:p>
            <a:pPr marL="0" algn="just" eaLnBrk="1" hangingPunct="1">
              <a:spcBef>
                <a:spcPts val="0"/>
              </a:spcBef>
            </a:pPr>
            <a:r>
              <a:rPr lang="en-US" sz="1800" dirty="0">
                <a:latin typeface="Times New Roman" pitchFamily="18" charset="0"/>
                <a:cs typeface="Times New Roman" pitchFamily="18" charset="0"/>
              </a:rPr>
              <a:t>			 	 =30000H+2000H+1000H+50H</a:t>
            </a:r>
          </a:p>
          <a:p>
            <a:pPr marL="0" algn="just" eaLnBrk="1" hangingPunct="1">
              <a:spcBef>
                <a:spcPts val="0"/>
              </a:spcBef>
            </a:pPr>
            <a:r>
              <a:rPr lang="en-US" sz="1800" dirty="0">
                <a:latin typeface="Times New Roman" pitchFamily="18" charset="0"/>
                <a:cs typeface="Times New Roman" pitchFamily="18" charset="0"/>
              </a:rPr>
              <a:t>			 	 =33050H</a:t>
            </a:r>
          </a:p>
          <a:p>
            <a:pPr marL="0" algn="just" eaLnBrk="1" hangingPunct="1">
              <a:spcBef>
                <a:spcPts val="0"/>
              </a:spcBef>
            </a:pPr>
            <a:r>
              <a:rPr lang="en-US" sz="1800" dirty="0">
                <a:latin typeface="Times New Roman" pitchFamily="18" charset="0"/>
                <a:cs typeface="Times New Roman" pitchFamily="18" charset="0"/>
              </a:rPr>
              <a:t>A word from the memory address 33050H is taken and stored in CX. </a:t>
            </a:r>
          </a:p>
          <a:p>
            <a:pPr algn="just" eaLnBrk="1" hangingPunct="1"/>
            <a:r>
              <a:rPr lang="en-US" sz="1800" dirty="0">
                <a:latin typeface="Times New Roman" pitchFamily="18" charset="0"/>
                <a:cs typeface="Times New Roman" pitchFamily="18" charset="0"/>
              </a:rPr>
              <a:t>Base relative plus index addressing is used to access a byte or a word in a particular record of a particular file in memory. A particular application program may process many files stored in the data segment.</a:t>
            </a:r>
          </a:p>
          <a:p>
            <a:pPr algn="just" eaLnBrk="1" hangingPunct="1"/>
            <a:r>
              <a:rPr lang="en-US" sz="1800" dirty="0">
                <a:latin typeface="Times New Roman" pitchFamily="18" charset="0"/>
                <a:cs typeface="Times New Roman" pitchFamily="18" charset="0"/>
              </a:rPr>
              <a:t> Each file contains many records and a record contains few bytes or words of data. In base relative plus index addressing, base register may be used to hold the offset address of a particular file in the data segment; index register may be used to hold the offset address of a particular record within that file and the relative value is used to indicate the offset address of particular byte or word within that record.</a:t>
            </a:r>
          </a:p>
          <a:p>
            <a:pPr eaLnBrk="1" hangingPunct="1"/>
            <a:endParaRPr lang="en-US" sz="16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15</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14282" y="142852"/>
            <a:ext cx="6858048" cy="1000148"/>
          </a:xfrm>
        </p:spPr>
        <p:txBody>
          <a:bodyPr/>
          <a:lstStyle/>
          <a:p>
            <a:pPr algn="ctr" eaLnBrk="1" hangingPunct="1"/>
            <a:r>
              <a:rPr lang="en-US" sz="4000" dirty="0">
                <a:latin typeface="Times New Roman" pitchFamily="18" charset="0"/>
                <a:cs typeface="Times New Roman" pitchFamily="18" charset="0"/>
              </a:rPr>
              <a:t>Program Memory Addressing Mode</a:t>
            </a:r>
          </a:p>
        </p:txBody>
      </p:sp>
      <p:sp>
        <p:nvSpPr>
          <p:cNvPr id="26627" name="Content Placeholder 2"/>
          <p:cNvSpPr>
            <a:spLocks noGrp="1"/>
          </p:cNvSpPr>
          <p:nvPr>
            <p:ph idx="1"/>
          </p:nvPr>
        </p:nvSpPr>
        <p:spPr>
          <a:xfrm>
            <a:off x="214282" y="1428736"/>
            <a:ext cx="8715436" cy="4929222"/>
          </a:xfrm>
        </p:spPr>
        <p:txBody>
          <a:bodyPr/>
          <a:lstStyle/>
          <a:p>
            <a:pPr eaLnBrk="1" hangingPunct="1"/>
            <a:r>
              <a:rPr lang="en-US" sz="2200" dirty="0">
                <a:latin typeface="Times New Roman" pitchFamily="18" charset="0"/>
                <a:cs typeface="Times New Roman" pitchFamily="18" charset="0"/>
              </a:rPr>
              <a:t>Program memory addressing modes are used with JMP and CALL instructions and consist of three distinct forms namely direct, relative and indirect.</a:t>
            </a:r>
          </a:p>
          <a:p>
            <a:pPr eaLnBrk="1" hangingPunct="1"/>
            <a:r>
              <a:rPr lang="en-US" sz="2200" dirty="0">
                <a:latin typeface="Times New Roman" pitchFamily="18" charset="0"/>
                <a:cs typeface="Times New Roman" pitchFamily="18" charset="0"/>
              </a:rPr>
              <a:t>Direct Addressing:  The direct program memory addressing stores both the segment and offset address where the control has to be transferred with the opcode. </a:t>
            </a:r>
          </a:p>
          <a:p>
            <a:pPr eaLnBrk="1" hangingPunct="1"/>
            <a:r>
              <a:rPr lang="en-US" sz="2200" dirty="0">
                <a:latin typeface="Times New Roman" pitchFamily="18" charset="0"/>
                <a:cs typeface="Times New Roman" pitchFamily="18" charset="0"/>
              </a:rPr>
              <a:t>The above instruction is equivalent to </a:t>
            </a:r>
            <a:r>
              <a:rPr lang="en-US" sz="2200" dirty="0">
                <a:solidFill>
                  <a:schemeClr val="accent2"/>
                </a:solidFill>
                <a:latin typeface="Times New Roman" pitchFamily="18" charset="0"/>
                <a:cs typeface="Times New Roman" pitchFamily="18" charset="0"/>
              </a:rPr>
              <a:t>JMP 32000H</a:t>
            </a:r>
            <a:r>
              <a:rPr lang="en-US" sz="2200" dirty="0">
                <a:latin typeface="Times New Roman" pitchFamily="18" charset="0"/>
                <a:cs typeface="Times New Roman" pitchFamily="18" charset="0"/>
              </a:rPr>
              <a:t>. </a:t>
            </a:r>
          </a:p>
          <a:p>
            <a:pPr eaLnBrk="1" hangingPunct="1"/>
            <a:r>
              <a:rPr lang="en-US" sz="2200" dirty="0">
                <a:latin typeface="Times New Roman" pitchFamily="18" charset="0"/>
                <a:cs typeface="Times New Roman" pitchFamily="18" charset="0"/>
              </a:rPr>
              <a:t> When it is executed, the 16 bit offset value 2000H is loaded in IP register and the 16 bit segment value 3000H is loaded in CS.  </a:t>
            </a:r>
          </a:p>
          <a:p>
            <a:pPr eaLnBrk="1" hangingPunct="1"/>
            <a:r>
              <a:rPr lang="en-US" sz="2200" dirty="0">
                <a:latin typeface="Times New Roman" pitchFamily="18" charset="0"/>
                <a:cs typeface="Times New Roman" pitchFamily="18" charset="0"/>
              </a:rPr>
              <a:t>When the microprocessor calculates the memory address from where it has to fetch an instruction using the relation CSx10H+IP, the address 32000H will be obtained using the above CS and IP values.</a:t>
            </a:r>
          </a:p>
          <a:p>
            <a:pPr eaLnBrk="1" hangingPunct="1"/>
            <a:endParaRPr lang="en-US" sz="22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16</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85720" y="357166"/>
            <a:ext cx="6786610" cy="762000"/>
          </a:xfrm>
        </p:spPr>
        <p:txBody>
          <a:bodyPr/>
          <a:lstStyle/>
          <a:p>
            <a:pPr eaLnBrk="1" hangingPunct="1"/>
            <a:r>
              <a:rPr lang="en-US" sz="4200" dirty="0">
                <a:latin typeface="Times New Roman" pitchFamily="18" charset="0"/>
                <a:cs typeface="Times New Roman" pitchFamily="18" charset="0"/>
              </a:rPr>
              <a:t>Relative Addressing Mode</a:t>
            </a:r>
          </a:p>
        </p:txBody>
      </p:sp>
      <p:sp>
        <p:nvSpPr>
          <p:cNvPr id="27651" name="Content Placeholder 2"/>
          <p:cNvSpPr>
            <a:spLocks noGrp="1"/>
          </p:cNvSpPr>
          <p:nvPr>
            <p:ph idx="1"/>
          </p:nvPr>
        </p:nvSpPr>
        <p:spPr>
          <a:xfrm>
            <a:off x="0" y="1285860"/>
            <a:ext cx="9144000" cy="5572140"/>
          </a:xfrm>
        </p:spPr>
        <p:txBody>
          <a:bodyPr/>
          <a:lstStyle/>
          <a:p>
            <a:pPr marL="0" algn="just" eaLnBrk="1" hangingPunct="1">
              <a:spcBef>
                <a:spcPts val="0"/>
              </a:spcBef>
            </a:pPr>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The term relative here means relative to the </a:t>
            </a:r>
            <a:r>
              <a:rPr lang="en-US" sz="1800" dirty="0">
                <a:solidFill>
                  <a:schemeClr val="accent2"/>
                </a:solidFill>
                <a:latin typeface="Times New Roman" pitchFamily="18" charset="0"/>
                <a:cs typeface="Times New Roman" pitchFamily="18" charset="0"/>
              </a:rPr>
              <a:t>instruction pointer (IP).  </a:t>
            </a:r>
            <a:r>
              <a:rPr lang="en-US" sz="1800" dirty="0">
                <a:latin typeface="Times New Roman" pitchFamily="18" charset="0"/>
                <a:cs typeface="Times New Roman" pitchFamily="18" charset="0"/>
              </a:rPr>
              <a:t>Relative JMP and CALL instructions contain either an 8 bit or a 16 bit signed displacement that is added to the current instruction pointer and based on the new value of IP thus obtained, the address of the next instruction to be executed is calculated using the relation CSx10H+IP. </a:t>
            </a:r>
          </a:p>
          <a:p>
            <a:pPr marL="0" algn="just" eaLnBrk="1" hangingPunct="1">
              <a:spcBef>
                <a:spcPts val="0"/>
              </a:spcBef>
            </a:pPr>
            <a:r>
              <a:rPr lang="en-US" sz="1800" dirty="0">
                <a:latin typeface="Times New Roman" pitchFamily="18" charset="0"/>
                <a:cs typeface="Times New Roman" pitchFamily="18" charset="0"/>
              </a:rPr>
              <a:t>The </a:t>
            </a:r>
            <a:r>
              <a:rPr lang="en-US" sz="1800" b="1" dirty="0">
                <a:solidFill>
                  <a:schemeClr val="accent2"/>
                </a:solidFill>
                <a:latin typeface="Times New Roman" pitchFamily="18" charset="0"/>
                <a:cs typeface="Times New Roman" pitchFamily="18" charset="0"/>
              </a:rPr>
              <a:t>8-bit or 16 bit signed displacement </a:t>
            </a:r>
            <a:r>
              <a:rPr lang="en-US" sz="1800" dirty="0">
                <a:latin typeface="Times New Roman" pitchFamily="18" charset="0"/>
                <a:cs typeface="Times New Roman" pitchFamily="18" charset="0"/>
              </a:rPr>
              <a:t>which allows a forward memory reference or a reverse memory reference. A one byte displacement is used in short jump and call instructions, and a two byte displacement is used in near jump and call instructions.  Both types are considered intersegment jumps since the program control is transferred anywhere within the current code segment.</a:t>
            </a:r>
          </a:p>
          <a:p>
            <a:pPr marL="0" algn="just" eaLnBrk="1" hangingPunct="1">
              <a:spcBef>
                <a:spcPts val="0"/>
              </a:spcBef>
            </a:pPr>
            <a:r>
              <a:rPr lang="en-US" sz="1800" dirty="0">
                <a:latin typeface="Times New Roman" pitchFamily="18" charset="0"/>
                <a:cs typeface="Times New Roman" pitchFamily="18" charset="0"/>
              </a:rPr>
              <a:t>An 8 bit displacement has a jump range of between </a:t>
            </a:r>
            <a:r>
              <a:rPr lang="en-US" sz="1800" b="1" dirty="0">
                <a:solidFill>
                  <a:schemeClr val="accent2"/>
                </a:solidFill>
                <a:latin typeface="Times New Roman" pitchFamily="18" charset="0"/>
                <a:cs typeface="Times New Roman" pitchFamily="18" charset="0"/>
              </a:rPr>
              <a:t>+127 and -128 </a:t>
            </a:r>
            <a:r>
              <a:rPr lang="en-US" sz="1800" dirty="0">
                <a:latin typeface="Times New Roman" pitchFamily="18" charset="0"/>
                <a:cs typeface="Times New Roman" pitchFamily="18" charset="0"/>
              </a:rPr>
              <a:t>bytes from the next instruction while a 16 bit displacement has a jump range of between -32768 and +32767 bytes from the next instruction following the jump instruction in the program. The opcode of relative short jump and near jump instructions are EBH and E9H respectively.</a:t>
            </a:r>
          </a:p>
          <a:p>
            <a:pPr marL="0" algn="just" eaLnBrk="1" hangingPunct="1">
              <a:spcBef>
                <a:spcPts val="0"/>
              </a:spcBef>
            </a:pPr>
            <a:r>
              <a:rPr lang="en-US" sz="1800" dirty="0">
                <a:latin typeface="Times New Roman" pitchFamily="18" charset="0"/>
                <a:cs typeface="Times New Roman" pitchFamily="18" charset="0"/>
              </a:rPr>
              <a:t>While using assembler to develop 8086 program, the assembler directive SHORT and NEAR PTR is used to indicate short jump and near jump instruction respectively.</a:t>
            </a:r>
          </a:p>
          <a:p>
            <a:pPr marL="0" algn="just" eaLnBrk="1" hangingPunct="1">
              <a:spcBef>
                <a:spcPts val="0"/>
              </a:spcBef>
            </a:pPr>
            <a:r>
              <a:rPr lang="en-US" sz="1800" dirty="0">
                <a:latin typeface="Times New Roman" pitchFamily="18" charset="0"/>
                <a:cs typeface="Times New Roman" pitchFamily="18" charset="0"/>
              </a:rPr>
              <a:t>Examples:</a:t>
            </a:r>
          </a:p>
          <a:p>
            <a:pPr marL="0" algn="just" eaLnBrk="1" hangingPunct="1">
              <a:spcBef>
                <a:spcPts val="0"/>
              </a:spcBef>
            </a:pPr>
            <a:r>
              <a:rPr lang="en-US" sz="1800" b="1" dirty="0">
                <a:solidFill>
                  <a:schemeClr val="accent2"/>
                </a:solidFill>
                <a:latin typeface="Times New Roman" pitchFamily="18" charset="0"/>
                <a:cs typeface="Times New Roman" pitchFamily="18" charset="0"/>
              </a:rPr>
              <a:t>a) JMP SHORT OVER</a:t>
            </a:r>
          </a:p>
          <a:p>
            <a:pPr marL="0" algn="just" eaLnBrk="1" hangingPunct="1">
              <a:spcBef>
                <a:spcPts val="0"/>
              </a:spcBef>
            </a:pPr>
            <a:r>
              <a:rPr lang="en-US" sz="1800" b="1" dirty="0">
                <a:solidFill>
                  <a:schemeClr val="accent2"/>
                </a:solidFill>
                <a:latin typeface="Times New Roman" pitchFamily="18" charset="0"/>
                <a:cs typeface="Times New Roman" pitchFamily="18" charset="0"/>
              </a:rPr>
              <a:t>b) JMP NEAR PTR FIND</a:t>
            </a:r>
          </a:p>
          <a:p>
            <a:pPr marL="0" algn="just" eaLnBrk="1" hangingPunct="1">
              <a:spcBef>
                <a:spcPts val="0"/>
              </a:spcBef>
            </a:pPr>
            <a:r>
              <a:rPr lang="en-US" sz="1800" dirty="0">
                <a:latin typeface="Times New Roman" pitchFamily="18" charset="0"/>
                <a:cs typeface="Times New Roman" pitchFamily="18" charset="0"/>
              </a:rPr>
              <a:t>In the above examples, OVER and FIND are the label of memory locations that are present in the same code segment in which the above instructions are present. </a:t>
            </a: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17</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42844" y="214290"/>
            <a:ext cx="6858048" cy="928710"/>
          </a:xfrm>
        </p:spPr>
        <p:txBody>
          <a:bodyPr/>
          <a:lstStyle/>
          <a:p>
            <a:pPr algn="ctr" eaLnBrk="1" hangingPunct="1"/>
            <a:r>
              <a:rPr lang="en-US" sz="4400" dirty="0">
                <a:latin typeface="Times New Roman" pitchFamily="18" charset="0"/>
                <a:cs typeface="Times New Roman" pitchFamily="18" charset="0"/>
              </a:rPr>
              <a:t>Indirect Addressing Mode</a:t>
            </a:r>
          </a:p>
        </p:txBody>
      </p:sp>
      <p:sp>
        <p:nvSpPr>
          <p:cNvPr id="28675" name="Content Placeholder 2"/>
          <p:cNvSpPr>
            <a:spLocks noGrp="1"/>
          </p:cNvSpPr>
          <p:nvPr>
            <p:ph idx="1"/>
          </p:nvPr>
        </p:nvSpPr>
        <p:spPr>
          <a:xfrm>
            <a:off x="0" y="1357298"/>
            <a:ext cx="9144000" cy="4357702"/>
          </a:xfrm>
        </p:spPr>
        <p:txBody>
          <a:bodyPr/>
          <a:lstStyle/>
          <a:p>
            <a:pPr algn="just" eaLnBrk="1" hangingPunct="1"/>
            <a:r>
              <a:rPr lang="en-US" sz="2000" dirty="0">
                <a:latin typeface="Times New Roman" pitchFamily="18" charset="0"/>
                <a:cs typeface="Times New Roman" pitchFamily="18" charset="0"/>
              </a:rPr>
              <a:t>The indirect jump or CALL instructions use either any 16 bit register </a:t>
            </a:r>
            <a:r>
              <a:rPr lang="en-US" sz="2000" b="1" dirty="0">
                <a:solidFill>
                  <a:schemeClr val="accent2"/>
                </a:solidFill>
                <a:latin typeface="Times New Roman" pitchFamily="18" charset="0"/>
                <a:cs typeface="Times New Roman" pitchFamily="18" charset="0"/>
              </a:rPr>
              <a:t>(AX,BX,CX,DX,SP,BP,SI or DI) or any relative register ([BP],[BX],[DI] or [SI]) or any relative register with displacement</a:t>
            </a:r>
            <a:r>
              <a:rPr lang="en-US" sz="2000" dirty="0">
                <a:latin typeface="Times New Roman" pitchFamily="18" charset="0"/>
                <a:cs typeface="Times New Roman" pitchFamily="18" charset="0"/>
              </a:rPr>
              <a:t>. The opcode of indirect jump instruction is FFH. It can be either intersegment indirect jump or intersegment indirect jump instruction</a:t>
            </a:r>
          </a:p>
          <a:p>
            <a:pPr algn="just" eaLnBrk="1" hangingPunct="1"/>
            <a:r>
              <a:rPr lang="en-US" sz="2000" dirty="0">
                <a:latin typeface="Times New Roman" pitchFamily="18" charset="0"/>
                <a:cs typeface="Times New Roman" pitchFamily="18" charset="0"/>
              </a:rPr>
              <a:t>If a </a:t>
            </a:r>
            <a:r>
              <a:rPr lang="en-US" sz="2000" b="1" dirty="0">
                <a:solidFill>
                  <a:schemeClr val="accent2"/>
                </a:solidFill>
                <a:latin typeface="Times New Roman" pitchFamily="18" charset="0"/>
                <a:cs typeface="Times New Roman" pitchFamily="18" charset="0"/>
              </a:rPr>
              <a:t>16 bit register holds the jump address of in a indirect JMP instruction, the jump is near.  </a:t>
            </a:r>
            <a:r>
              <a:rPr lang="en-US" sz="2000" dirty="0">
                <a:latin typeface="Times New Roman" pitchFamily="18" charset="0"/>
                <a:cs typeface="Times New Roman" pitchFamily="18" charset="0"/>
              </a:rPr>
              <a:t>If the CX register contains 2000H and JMP CX instruction present in a code segment is executed, the microprocessor jumps to offset address 2000H in the current code segment to take the next instruction for execution (This is done by loading the IP with the content of CX without changing the content of CS).</a:t>
            </a:r>
          </a:p>
          <a:p>
            <a:pPr algn="just" eaLnBrk="1" hangingPunct="1"/>
            <a:r>
              <a:rPr lang="en-US" sz="2000" dirty="0">
                <a:latin typeface="Times New Roman" pitchFamily="18" charset="0"/>
                <a:cs typeface="Times New Roman" pitchFamily="18" charset="0"/>
              </a:rPr>
              <a:t>When the instruction JMP [DI] is executed, </a:t>
            </a:r>
            <a:r>
              <a:rPr lang="en-US" sz="2000" b="1" dirty="0">
                <a:solidFill>
                  <a:schemeClr val="accent2"/>
                </a:solidFill>
                <a:latin typeface="Times New Roman" pitchFamily="18" charset="0"/>
                <a:cs typeface="Times New Roman" pitchFamily="18" charset="0"/>
              </a:rPr>
              <a:t>the microprocessor first reads a word in the current data segment from the offset address specified by DI and puts that word in IP register.</a:t>
            </a:r>
            <a:r>
              <a:rPr lang="en-US" sz="2000" dirty="0">
                <a:latin typeface="Times New Roman" pitchFamily="18" charset="0"/>
                <a:cs typeface="Times New Roman" pitchFamily="18" charset="0"/>
              </a:rPr>
              <a:t> Now using this new value of IP, 8086 calculates the address of the memory location where it has to jump using the relation CSx10H+IP.</a:t>
            </a:r>
          </a:p>
          <a:p>
            <a:pPr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18</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81000"/>
            <a:ext cx="7072330" cy="762000"/>
          </a:xfrm>
        </p:spPr>
        <p:txBody>
          <a:bodyPr/>
          <a:lstStyle/>
          <a:p>
            <a:pPr algn="ctr" eaLnBrk="1" hangingPunct="1"/>
            <a:r>
              <a:rPr lang="en-US" sz="4400" dirty="0">
                <a:latin typeface="Times New Roman" pitchFamily="18" charset="0"/>
                <a:cs typeface="Times New Roman" pitchFamily="18" charset="0"/>
              </a:rPr>
              <a:t>Stack Memory Addressing Mode</a:t>
            </a:r>
          </a:p>
        </p:txBody>
      </p:sp>
      <p:sp>
        <p:nvSpPr>
          <p:cNvPr id="29699" name="Content Placeholder 2"/>
          <p:cNvSpPr>
            <a:spLocks noGrp="1"/>
          </p:cNvSpPr>
          <p:nvPr>
            <p:ph idx="1"/>
          </p:nvPr>
        </p:nvSpPr>
        <p:spPr>
          <a:xfrm>
            <a:off x="0" y="1428736"/>
            <a:ext cx="9144000" cy="4667264"/>
          </a:xfrm>
        </p:spPr>
        <p:txBody>
          <a:bodyPr/>
          <a:lstStyle/>
          <a:p>
            <a:pPr algn="just" eaLnBrk="1" hangingPunct="1"/>
            <a:r>
              <a:rPr lang="en-US" sz="1800" b="1" dirty="0">
                <a:solidFill>
                  <a:schemeClr val="accent2"/>
                </a:solidFill>
                <a:latin typeface="Times New Roman" pitchFamily="18" charset="0"/>
                <a:cs typeface="Times New Roman" pitchFamily="18" charset="0"/>
              </a:rPr>
              <a:t>The stack holds data temporarily and also stores return address for procedures and interrupt service routines</a:t>
            </a:r>
            <a:r>
              <a:rPr lang="en-US" sz="1800" dirty="0">
                <a:latin typeface="Times New Roman" pitchFamily="18" charset="0"/>
                <a:cs typeface="Times New Roman" pitchFamily="18" charset="0"/>
              </a:rPr>
              <a:t>.  The stack memory is a last-in, first-out </a:t>
            </a:r>
            <a:r>
              <a:rPr lang="en-US" sz="1800" b="1" dirty="0">
                <a:solidFill>
                  <a:schemeClr val="accent2"/>
                </a:solidFill>
                <a:latin typeface="Times New Roman" pitchFamily="18" charset="0"/>
                <a:cs typeface="Times New Roman" pitchFamily="18" charset="0"/>
              </a:rPr>
              <a:t>(LIFO) memory</a:t>
            </a:r>
            <a:r>
              <a:rPr lang="en-US" sz="1800" dirty="0">
                <a:latin typeface="Times New Roman" pitchFamily="18" charset="0"/>
                <a:cs typeface="Times New Roman" pitchFamily="18" charset="0"/>
              </a:rPr>
              <a:t>.  Data are placed into the stack using PUSH instruction and taken out from the stack using POP instruction.  The CALL instruction uses the stack to hold the return address for procedures and RET instruction is used to remove return address from stack.</a:t>
            </a:r>
          </a:p>
          <a:p>
            <a:pPr algn="just" eaLnBrk="1" hangingPunct="1"/>
            <a:r>
              <a:rPr lang="en-US" sz="1800" dirty="0">
                <a:latin typeface="Times New Roman" pitchFamily="18" charset="0"/>
                <a:cs typeface="Times New Roman" pitchFamily="18" charset="0"/>
              </a:rPr>
              <a:t>The stack segment is maintained by two registers: the stack pointer (SP) and the stack segment register (SS).  Always a word is entered into stack. Whenever a word of data is pushed into the stack, the higher-order 8 bits of the word are placed in the memory location specified by SP-1 (i.e. at </a:t>
            </a:r>
            <a:r>
              <a:rPr lang="en-US" sz="1800" b="1" dirty="0">
                <a:solidFill>
                  <a:schemeClr val="accent2"/>
                </a:solidFill>
                <a:latin typeface="Times New Roman" pitchFamily="18" charset="0"/>
                <a:cs typeface="Times New Roman" pitchFamily="18" charset="0"/>
              </a:rPr>
              <a:t>address SSx10H + SP-1)and </a:t>
            </a:r>
            <a:r>
              <a:rPr lang="en-US" sz="1800" dirty="0">
                <a:latin typeface="Times New Roman" pitchFamily="18" charset="0"/>
                <a:cs typeface="Times New Roman" pitchFamily="18" charset="0"/>
              </a:rPr>
              <a:t>the lower-order 8 bits of the word are placed in the memory location specified by SP-2 in the current stack segment (SS) (i.e. at address </a:t>
            </a:r>
            <a:r>
              <a:rPr lang="en-US" sz="1800" b="1" dirty="0">
                <a:solidFill>
                  <a:schemeClr val="accent2"/>
                </a:solidFill>
                <a:latin typeface="Times New Roman" pitchFamily="18" charset="0"/>
                <a:cs typeface="Times New Roman" pitchFamily="18" charset="0"/>
              </a:rPr>
              <a:t>SSx10H + SP-2</a:t>
            </a:r>
            <a:r>
              <a:rPr lang="en-US" sz="1800" dirty="0">
                <a:latin typeface="Times New Roman" pitchFamily="18" charset="0"/>
                <a:cs typeface="Times New Roman" pitchFamily="18" charset="0"/>
              </a:rPr>
              <a:t>).  The SP is then decremented by 2.  The data pushed into the stack may be either the content of a 16 bit register or segment register or 16 bit data in memory. </a:t>
            </a:r>
          </a:p>
          <a:p>
            <a:pPr algn="just" eaLnBrk="1" hangingPunct="1"/>
            <a:r>
              <a:rPr lang="en-US" sz="1800" dirty="0">
                <a:latin typeface="Times New Roman" pitchFamily="18" charset="0"/>
                <a:cs typeface="Times New Roman" pitchFamily="18" charset="0"/>
              </a:rPr>
              <a:t>Since SP gets decremented for every push operation, the stack segment is said to be growing downwards as for successive push operations, the data are stored in lower memory addresses in stack segment. Due to this, the </a:t>
            </a:r>
            <a:r>
              <a:rPr lang="en-US" sz="1800" b="1" dirty="0">
                <a:solidFill>
                  <a:schemeClr val="accent2"/>
                </a:solidFill>
                <a:latin typeface="Times New Roman" pitchFamily="18" charset="0"/>
                <a:cs typeface="Times New Roman" pitchFamily="18" charset="0"/>
              </a:rPr>
              <a:t>SP is initialized with highest offset address according to the requirement, at the beginning of the program</a:t>
            </a:r>
            <a:r>
              <a:rPr lang="en-US" sz="1800" dirty="0">
                <a:latin typeface="Times New Roman" pitchFamily="18" charset="0"/>
                <a:cs typeface="Times New Roman" pitchFamily="18" charset="0"/>
              </a:rPr>
              <a:t>.   </a:t>
            </a:r>
          </a:p>
          <a:p>
            <a:pPr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19</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C38A-8598-4FFE-90A4-33D2259D60BA}"/>
              </a:ext>
            </a:extLst>
          </p:cNvPr>
          <p:cNvSpPr>
            <a:spLocks noGrp="1"/>
          </p:cNvSpPr>
          <p:nvPr>
            <p:ph type="title"/>
          </p:nvPr>
        </p:nvSpPr>
        <p:spPr/>
        <p:txBody>
          <a:bodyPr/>
          <a:lstStyle/>
          <a:p>
            <a:r>
              <a:rPr lang="en-IN" dirty="0">
                <a:solidFill>
                  <a:srgbClr val="FFFF00"/>
                </a:solidFill>
              </a:rPr>
              <a:t>Session - 1</a:t>
            </a:r>
          </a:p>
        </p:txBody>
      </p:sp>
      <p:sp>
        <p:nvSpPr>
          <p:cNvPr id="3" name="Content Placeholder 2">
            <a:extLst>
              <a:ext uri="{FF2B5EF4-FFF2-40B4-BE49-F238E27FC236}">
                <a16:creationId xmlns:a16="http://schemas.microsoft.com/office/drawing/2014/main" id="{B379B77A-113C-4A3B-B55A-64313C0A40E5}"/>
              </a:ext>
            </a:extLst>
          </p:cNvPr>
          <p:cNvSpPr>
            <a:spLocks noGrp="1"/>
          </p:cNvSpPr>
          <p:nvPr>
            <p:ph sz="quarter" idx="14"/>
          </p:nvPr>
        </p:nvSpPr>
        <p:spPr>
          <a:xfrm>
            <a:off x="357661" y="2679319"/>
            <a:ext cx="8326438" cy="990992"/>
          </a:xfrm>
        </p:spPr>
        <p:txBody>
          <a:bodyPr/>
          <a:lstStyle/>
          <a:p>
            <a:r>
              <a:rPr lang="en-IN" dirty="0">
                <a:solidFill>
                  <a:schemeClr val="accent1">
                    <a:lumMod val="75000"/>
                  </a:schemeClr>
                </a:solidFill>
              </a:rPr>
              <a:t>Addressing modes of 8086</a:t>
            </a:r>
          </a:p>
        </p:txBody>
      </p:sp>
      <p:sp>
        <p:nvSpPr>
          <p:cNvPr id="4" name="Slide Number Placeholder 3">
            <a:extLst>
              <a:ext uri="{FF2B5EF4-FFF2-40B4-BE49-F238E27FC236}">
                <a16:creationId xmlns:a16="http://schemas.microsoft.com/office/drawing/2014/main" id="{9DD1C8D9-AFED-4A2E-A16C-6922F747E7B1}"/>
              </a:ext>
            </a:extLst>
          </p:cNvPr>
          <p:cNvSpPr>
            <a:spLocks noGrp="1"/>
          </p:cNvSpPr>
          <p:nvPr>
            <p:ph type="sldNum" sz="quarter" idx="15"/>
          </p:nvPr>
        </p:nvSpPr>
        <p:spPr/>
        <p:txBody>
          <a:bodyPr/>
          <a:lstStyle/>
          <a:p>
            <a:pPr>
              <a:defRPr/>
            </a:pPr>
            <a:fld id="{BFD87E16-235F-4312-9873-F8FB3CBB34A2}" type="slidenum">
              <a:rPr lang="en-US" smtClean="0"/>
              <a:pPr>
                <a:defRPr/>
              </a:pPr>
              <a:t>2</a:t>
            </a:fld>
            <a:endParaRPr lang="en-US" dirty="0"/>
          </a:p>
        </p:txBody>
      </p:sp>
    </p:spTree>
    <p:extLst>
      <p:ext uri="{BB962C8B-B14F-4D97-AF65-F5344CB8AC3E}">
        <p14:creationId xmlns:p14="http://schemas.microsoft.com/office/powerpoint/2010/main" val="1850404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381000"/>
            <a:ext cx="7143768" cy="762000"/>
          </a:xfrm>
        </p:spPr>
        <p:txBody>
          <a:bodyPr/>
          <a:lstStyle/>
          <a:p>
            <a:pPr algn="ctr" eaLnBrk="1" hangingPunct="1"/>
            <a:r>
              <a:rPr lang="en-US" sz="4400" dirty="0">
                <a:latin typeface="Times New Roman" pitchFamily="18" charset="0"/>
                <a:cs typeface="Times New Roman" pitchFamily="18" charset="0"/>
              </a:rPr>
              <a:t>Segment Override Prefix</a:t>
            </a:r>
            <a:br>
              <a:rPr lang="en-US" sz="4400" dirty="0">
                <a:latin typeface="Times New Roman" pitchFamily="18" charset="0"/>
                <a:cs typeface="Times New Roman" pitchFamily="18" charset="0"/>
              </a:rPr>
            </a:br>
            <a:endParaRPr lang="en-US" sz="4400" dirty="0">
              <a:latin typeface="Times New Roman" pitchFamily="18" charset="0"/>
              <a:cs typeface="Times New Roman" pitchFamily="18" charset="0"/>
            </a:endParaRPr>
          </a:p>
        </p:txBody>
      </p:sp>
      <p:sp>
        <p:nvSpPr>
          <p:cNvPr id="30723" name="Content Placeholder 2"/>
          <p:cNvSpPr>
            <a:spLocks noGrp="1"/>
          </p:cNvSpPr>
          <p:nvPr>
            <p:ph idx="1"/>
          </p:nvPr>
        </p:nvSpPr>
        <p:spPr>
          <a:xfrm>
            <a:off x="142844" y="1524000"/>
            <a:ext cx="8858312" cy="5119710"/>
          </a:xfrm>
        </p:spPr>
        <p:txBody>
          <a:bodyPr/>
          <a:lstStyle/>
          <a:p>
            <a:pPr algn="just" eaLnBrk="1" hangingPunct="1"/>
            <a:r>
              <a:rPr lang="en-US" sz="2000" dirty="0">
                <a:latin typeface="Times New Roman" pitchFamily="18" charset="0"/>
                <a:cs typeface="Times New Roman" pitchFamily="18" charset="0"/>
              </a:rPr>
              <a:t>The segment override prefix which can be added to almost any instruction in any memory related addressing mode, allows the programmer to deviate from the default segment and offset register mechanism.  The segment override prefix is an additional byte that appears the front of an instruction to select an alternate segment register.  </a:t>
            </a:r>
            <a:r>
              <a:rPr lang="en-US" sz="2000" b="1" dirty="0">
                <a:solidFill>
                  <a:schemeClr val="accent2"/>
                </a:solidFill>
                <a:latin typeface="Times New Roman" pitchFamily="18" charset="0"/>
                <a:cs typeface="Times New Roman" pitchFamily="18" charset="0"/>
              </a:rPr>
              <a:t>The jump and call instructions cannot be prefixed with the segment override prefix since they use only code segment register (CS) for address generation.</a:t>
            </a:r>
          </a:p>
          <a:p>
            <a:pPr algn="just" eaLnBrk="1" hangingPunct="1"/>
            <a:r>
              <a:rPr lang="en-US" sz="2000" dirty="0">
                <a:latin typeface="Times New Roman" pitchFamily="18" charset="0"/>
                <a:cs typeface="Times New Roman" pitchFamily="18" charset="0"/>
              </a:rPr>
              <a:t>Example:</a:t>
            </a:r>
          </a:p>
          <a:p>
            <a:pPr algn="just" eaLnBrk="1" hangingPunct="1"/>
            <a:r>
              <a:rPr lang="en-US" sz="2000" dirty="0">
                <a:latin typeface="Times New Roman" pitchFamily="18" charset="0"/>
                <a:cs typeface="Times New Roman" pitchFamily="18" charset="0"/>
              </a:rPr>
              <a:t>MOV AX,[BP] instruction accesses data within stack segment by default since BP is the offset register for stack segment.  But if the programmer wants to get data from data segment using BP as offset register in the above instruction, then the instruction is modified as </a:t>
            </a:r>
          </a:p>
          <a:p>
            <a:pPr algn="just" eaLnBrk="1" hangingPunct="1"/>
            <a:r>
              <a:rPr lang="en-US" sz="2000" b="1" dirty="0">
                <a:solidFill>
                  <a:schemeClr val="accent2"/>
                </a:solidFill>
                <a:latin typeface="Times New Roman" pitchFamily="18" charset="0"/>
                <a:cs typeface="Times New Roman" pitchFamily="18" charset="0"/>
              </a:rPr>
              <a:t>MOV AX, DS:[BP]</a:t>
            </a:r>
          </a:p>
          <a:p>
            <a:pPr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20</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82CA-379F-4135-80FC-982347B93541}"/>
              </a:ext>
            </a:extLst>
          </p:cNvPr>
          <p:cNvSpPr>
            <a:spLocks noGrp="1"/>
          </p:cNvSpPr>
          <p:nvPr>
            <p:ph type="title"/>
          </p:nvPr>
        </p:nvSpPr>
        <p:spPr/>
        <p:txBody>
          <a:bodyPr/>
          <a:lstStyle/>
          <a:p>
            <a:r>
              <a:rPr lang="en-IN" dirty="0">
                <a:solidFill>
                  <a:srgbClr val="FFFF00"/>
                </a:solidFill>
              </a:rPr>
              <a:t>Session - 2</a:t>
            </a:r>
          </a:p>
        </p:txBody>
      </p:sp>
      <p:sp>
        <p:nvSpPr>
          <p:cNvPr id="3" name="Content Placeholder 2">
            <a:extLst>
              <a:ext uri="{FF2B5EF4-FFF2-40B4-BE49-F238E27FC236}">
                <a16:creationId xmlns:a16="http://schemas.microsoft.com/office/drawing/2014/main" id="{E058AEF7-0E9C-4623-B5FD-04C445DECEB4}"/>
              </a:ext>
            </a:extLst>
          </p:cNvPr>
          <p:cNvSpPr>
            <a:spLocks noGrp="1"/>
          </p:cNvSpPr>
          <p:nvPr>
            <p:ph idx="1"/>
          </p:nvPr>
        </p:nvSpPr>
        <p:spPr>
          <a:xfrm>
            <a:off x="762000" y="2564904"/>
            <a:ext cx="7543800" cy="2232248"/>
          </a:xfrm>
        </p:spPr>
        <p:txBody>
          <a:bodyPr/>
          <a:lstStyle/>
          <a:p>
            <a:r>
              <a:rPr lang="en-US" dirty="0">
                <a:solidFill>
                  <a:schemeClr val="accent1">
                    <a:lumMod val="75000"/>
                  </a:schemeClr>
                </a:solidFill>
              </a:rPr>
              <a:t>Instruction Set of 8086: Data Transfer Instructions</a:t>
            </a:r>
          </a:p>
          <a:p>
            <a:pPr marL="0" indent="0">
              <a:buNone/>
            </a:pPr>
            <a:r>
              <a:rPr lang="en-US" dirty="0">
                <a:solidFill>
                  <a:schemeClr val="accent1">
                    <a:lumMod val="75000"/>
                  </a:schemeClr>
                </a:solidFill>
              </a:rPr>
              <a:t>                               </a:t>
            </a:r>
            <a:r>
              <a:rPr lang="en-US" b="1" dirty="0">
                <a:solidFill>
                  <a:schemeClr val="accent1">
                    <a:lumMod val="75000"/>
                  </a:schemeClr>
                </a:solidFill>
              </a:rPr>
              <a:t>&amp; </a:t>
            </a:r>
          </a:p>
          <a:p>
            <a:r>
              <a:rPr lang="en-US" dirty="0">
                <a:solidFill>
                  <a:schemeClr val="accent1">
                    <a:lumMod val="75000"/>
                  </a:schemeClr>
                </a:solidFill>
              </a:rPr>
              <a:t>Example programs </a:t>
            </a:r>
            <a:endParaRPr lang="en-IN" dirty="0">
              <a:solidFill>
                <a:schemeClr val="accent1">
                  <a:lumMod val="75000"/>
                </a:schemeClr>
              </a:solidFill>
            </a:endParaRPr>
          </a:p>
        </p:txBody>
      </p:sp>
      <p:sp>
        <p:nvSpPr>
          <p:cNvPr id="4" name="Slide Number Placeholder 3">
            <a:extLst>
              <a:ext uri="{FF2B5EF4-FFF2-40B4-BE49-F238E27FC236}">
                <a16:creationId xmlns:a16="http://schemas.microsoft.com/office/drawing/2014/main" id="{C84854CF-5241-4712-89D3-128AF041215F}"/>
              </a:ext>
            </a:extLst>
          </p:cNvPr>
          <p:cNvSpPr>
            <a:spLocks noGrp="1"/>
          </p:cNvSpPr>
          <p:nvPr>
            <p:ph type="sldNum" sz="quarter" idx="11"/>
          </p:nvPr>
        </p:nvSpPr>
        <p:spPr/>
        <p:txBody>
          <a:bodyPr/>
          <a:lstStyle/>
          <a:p>
            <a:pPr>
              <a:defRPr/>
            </a:pPr>
            <a:fld id="{12DEE2C8-00B6-4318-90E5-BB26A917AC72}" type="slidenum">
              <a:rPr lang="en-US" smtClean="0"/>
              <a:pPr>
                <a:defRPr/>
              </a:pPr>
              <a:t>21</a:t>
            </a:fld>
            <a:endParaRPr lang="en-US"/>
          </a:p>
        </p:txBody>
      </p:sp>
    </p:spTree>
    <p:extLst>
      <p:ext uri="{BB962C8B-B14F-4D97-AF65-F5344CB8AC3E}">
        <p14:creationId xmlns:p14="http://schemas.microsoft.com/office/powerpoint/2010/main" val="3642844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6786610" cy="1214422"/>
          </a:xfrm>
        </p:spPr>
        <p:txBody>
          <a:bodyPr/>
          <a:lstStyle/>
          <a:p>
            <a:r>
              <a:rPr lang="en-US" sz="4400" dirty="0">
                <a:latin typeface="Times New Roman" pitchFamily="18" charset="0"/>
                <a:cs typeface="Times New Roman" pitchFamily="18" charset="0"/>
              </a:rPr>
              <a:t>Towards…..</a:t>
            </a:r>
            <a:endParaRPr lang="en-IN" sz="44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22</a:t>
            </a:fld>
            <a:endParaRPr lang="en-US"/>
          </a:p>
        </p:txBody>
      </p:sp>
      <p:pic>
        <p:nvPicPr>
          <p:cNvPr id="5"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pic>
        <p:nvPicPr>
          <p:cNvPr id="3074" name="Picture 2" descr="C:\Users\ADMI\Desktop\images.jpg"/>
          <p:cNvPicPr>
            <a:picLocks noGrp="1" noChangeAspect="1" noChangeArrowheads="1"/>
          </p:cNvPicPr>
          <p:nvPr>
            <p:ph idx="1"/>
          </p:nvPr>
        </p:nvPicPr>
        <p:blipFill>
          <a:blip r:embed="rId3"/>
          <a:srcRect/>
          <a:stretch>
            <a:fillRect/>
          </a:stretch>
        </p:blipFill>
        <p:spPr bwMode="auto">
          <a:xfrm>
            <a:off x="1391718" y="1822221"/>
            <a:ext cx="6674597" cy="3744286"/>
          </a:xfrm>
          <a:prstGeom prst="rect">
            <a:avLst/>
          </a:prstGeom>
          <a:noFill/>
        </p:spPr>
      </p:pic>
      <p:sp>
        <p:nvSpPr>
          <p:cNvPr id="7" name="Rectangle 6"/>
          <p:cNvSpPr/>
          <p:nvPr/>
        </p:nvSpPr>
        <p:spPr>
          <a:xfrm>
            <a:off x="4929190" y="6286520"/>
            <a:ext cx="2274982" cy="338554"/>
          </a:xfrm>
          <a:prstGeom prst="rect">
            <a:avLst/>
          </a:prstGeom>
        </p:spPr>
        <p:txBody>
          <a:bodyPr wrap="none">
            <a:spAutoFit/>
          </a:bodyPr>
          <a:lstStyle/>
          <a:p>
            <a:pPr>
              <a:buNone/>
            </a:pPr>
            <a:r>
              <a:rPr lang="en-US" sz="1600" dirty="0">
                <a:solidFill>
                  <a:schemeClr val="tx2"/>
                </a:solidFill>
                <a:latin typeface="Times New Roman" pitchFamily="18" charset="0"/>
                <a:cs typeface="Times New Roman" pitchFamily="18" charset="0"/>
              </a:rPr>
              <a:t>Picture Courtesy :Google</a:t>
            </a:r>
            <a:endParaRPr lang="en-IN" sz="1600" dirty="0">
              <a:solidFill>
                <a:schemeClr val="tx2"/>
              </a:solidFill>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85720" y="214290"/>
            <a:ext cx="6858048" cy="785818"/>
          </a:xfrm>
        </p:spPr>
        <p:txBody>
          <a:bodyPr/>
          <a:lstStyle/>
          <a:p>
            <a:pPr algn="ctr" eaLnBrk="1" hangingPunct="1"/>
            <a:r>
              <a:rPr lang="en-US" sz="4400" dirty="0">
                <a:latin typeface="Times New Roman" pitchFamily="18" charset="0"/>
                <a:cs typeface="Times New Roman" pitchFamily="18" charset="0"/>
              </a:rPr>
              <a:t>Instruction Set Classification of 8086</a:t>
            </a:r>
          </a:p>
        </p:txBody>
      </p:sp>
      <p:sp>
        <p:nvSpPr>
          <p:cNvPr id="31747" name="Content Placeholder 2"/>
          <p:cNvSpPr>
            <a:spLocks noGrp="1"/>
          </p:cNvSpPr>
          <p:nvPr>
            <p:ph idx="1"/>
          </p:nvPr>
        </p:nvSpPr>
        <p:spPr>
          <a:xfrm>
            <a:off x="142844" y="1447800"/>
            <a:ext cx="8786874" cy="4910158"/>
          </a:xfrm>
        </p:spPr>
        <p:txBody>
          <a:bodyPr/>
          <a:lstStyle/>
          <a:p>
            <a:pPr algn="just" eaLnBrk="1" hangingPunct="1"/>
            <a:r>
              <a:rPr lang="en-US" sz="3200" dirty="0">
                <a:solidFill>
                  <a:schemeClr val="tx2"/>
                </a:solidFill>
                <a:latin typeface="Times New Roman" pitchFamily="18" charset="0"/>
                <a:cs typeface="Times New Roman" pitchFamily="18" charset="0"/>
              </a:rPr>
              <a:t>The instructions of 8086 are classified into </a:t>
            </a:r>
          </a:p>
          <a:p>
            <a:pPr algn="just" eaLnBrk="1" hangingPunct="1"/>
            <a:r>
              <a:rPr lang="en-US" sz="2800" dirty="0">
                <a:solidFill>
                  <a:schemeClr val="accent2"/>
                </a:solidFill>
                <a:latin typeface="Times New Roman" pitchFamily="18" charset="0"/>
                <a:cs typeface="Times New Roman" pitchFamily="18" charset="0"/>
              </a:rPr>
              <a:t>Data transfer, </a:t>
            </a:r>
          </a:p>
          <a:p>
            <a:pPr algn="just" eaLnBrk="1" hangingPunct="1"/>
            <a:r>
              <a:rPr lang="en-US" sz="2800" dirty="0">
                <a:solidFill>
                  <a:schemeClr val="accent2"/>
                </a:solidFill>
                <a:latin typeface="Times New Roman" pitchFamily="18" charset="0"/>
                <a:cs typeface="Times New Roman" pitchFamily="18" charset="0"/>
              </a:rPr>
              <a:t>Arithmetic, </a:t>
            </a:r>
          </a:p>
          <a:p>
            <a:pPr algn="just" eaLnBrk="1" hangingPunct="1"/>
            <a:r>
              <a:rPr lang="en-US" sz="2800" dirty="0">
                <a:solidFill>
                  <a:schemeClr val="accent2"/>
                </a:solidFill>
                <a:latin typeface="Times New Roman" pitchFamily="18" charset="0"/>
                <a:cs typeface="Times New Roman" pitchFamily="18" charset="0"/>
              </a:rPr>
              <a:t>Logical, </a:t>
            </a:r>
          </a:p>
          <a:p>
            <a:pPr algn="just" eaLnBrk="1" hangingPunct="1"/>
            <a:r>
              <a:rPr lang="en-US" sz="2800" dirty="0">
                <a:solidFill>
                  <a:schemeClr val="accent2"/>
                </a:solidFill>
                <a:latin typeface="Times New Roman" pitchFamily="18" charset="0"/>
                <a:cs typeface="Times New Roman" pitchFamily="18" charset="0"/>
              </a:rPr>
              <a:t>Flag manipulation, </a:t>
            </a:r>
          </a:p>
          <a:p>
            <a:pPr algn="just" eaLnBrk="1" hangingPunct="1"/>
            <a:r>
              <a:rPr lang="en-US" sz="2800" dirty="0">
                <a:solidFill>
                  <a:schemeClr val="accent2"/>
                </a:solidFill>
                <a:latin typeface="Times New Roman" pitchFamily="18" charset="0"/>
                <a:cs typeface="Times New Roman" pitchFamily="18" charset="0"/>
              </a:rPr>
              <a:t>Machine control instructions </a:t>
            </a:r>
          </a:p>
          <a:p>
            <a:pPr algn="just" eaLnBrk="1" hangingPunct="1"/>
            <a:r>
              <a:rPr lang="en-US" sz="2800" dirty="0">
                <a:solidFill>
                  <a:schemeClr val="accent2"/>
                </a:solidFill>
                <a:latin typeface="Times New Roman" pitchFamily="18" charset="0"/>
                <a:cs typeface="Times New Roman" pitchFamily="18" charset="0"/>
              </a:rPr>
              <a:t>Shift/rotate, </a:t>
            </a:r>
          </a:p>
          <a:p>
            <a:pPr algn="just" eaLnBrk="1" hangingPunct="1"/>
            <a:r>
              <a:rPr lang="en-US" sz="2800" dirty="0">
                <a:solidFill>
                  <a:schemeClr val="accent2"/>
                </a:solidFill>
                <a:latin typeface="Times New Roman" pitchFamily="18" charset="0"/>
                <a:cs typeface="Times New Roman" pitchFamily="18" charset="0"/>
              </a:rPr>
              <a:t>String manipulation  </a:t>
            </a:r>
            <a:r>
              <a:rPr lang="en-US" sz="1800" dirty="0">
                <a:solidFill>
                  <a:srgbClr val="FF0000"/>
                </a:solidFill>
                <a:latin typeface="Times New Roman" pitchFamily="18" charset="0"/>
                <a:cs typeface="Times New Roman" pitchFamily="18" charset="0"/>
              </a:rPr>
              <a:t>and </a:t>
            </a: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23</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6700"/>
            <a:ext cx="7543800" cy="762000"/>
          </a:xfrm>
        </p:spPr>
        <p:txBody>
          <a:bodyPr/>
          <a:lstStyle/>
          <a:p>
            <a:r>
              <a:rPr lang="en-US" sz="4400" dirty="0">
                <a:latin typeface="Times New Roman" pitchFamily="18" charset="0"/>
                <a:cs typeface="Times New Roman" pitchFamily="18" charset="0"/>
              </a:rPr>
              <a:t>Data Transfer Instructions</a:t>
            </a:r>
            <a:endParaRPr lang="en-IN" sz="4400" dirty="0"/>
          </a:p>
        </p:txBody>
      </p:sp>
      <p:sp>
        <p:nvSpPr>
          <p:cNvPr id="3" name="Content Placeholder 2"/>
          <p:cNvSpPr>
            <a:spLocks noGrp="1"/>
          </p:cNvSpPr>
          <p:nvPr>
            <p:ph idx="1"/>
          </p:nvPr>
        </p:nvSpPr>
        <p:spPr>
          <a:xfrm>
            <a:off x="142844" y="1447800"/>
            <a:ext cx="8715436" cy="4981596"/>
          </a:xfrm>
        </p:spPr>
        <p:txBody>
          <a:bodyPr/>
          <a:lstStyle/>
          <a:p>
            <a:pPr marL="0" indent="0" algn="just" eaLnBrk="1" hangingPunct="1">
              <a:buNone/>
            </a:pPr>
            <a:r>
              <a:rPr lang="en-US" sz="2800" dirty="0">
                <a:solidFill>
                  <a:schemeClr val="tx2"/>
                </a:solidFill>
                <a:latin typeface="Times New Roman" pitchFamily="18" charset="0"/>
                <a:cs typeface="Times New Roman" pitchFamily="18" charset="0"/>
              </a:rPr>
              <a:t>The Data Transfer Instructions include </a:t>
            </a:r>
          </a:p>
          <a:p>
            <a:pPr algn="just" eaLnBrk="1" hangingPunct="1"/>
            <a:r>
              <a:rPr lang="en-US" sz="2800" dirty="0">
                <a:solidFill>
                  <a:schemeClr val="accent2"/>
                </a:solidFill>
                <a:latin typeface="Times New Roman" pitchFamily="18" charset="0"/>
                <a:cs typeface="Times New Roman" pitchFamily="18" charset="0"/>
              </a:rPr>
              <a:t>MOV, </a:t>
            </a:r>
          </a:p>
          <a:p>
            <a:pPr algn="just" eaLnBrk="1" hangingPunct="1"/>
            <a:r>
              <a:rPr lang="en-US" sz="2800" dirty="0">
                <a:solidFill>
                  <a:schemeClr val="accent2"/>
                </a:solidFill>
                <a:latin typeface="Times New Roman" pitchFamily="18" charset="0"/>
                <a:cs typeface="Times New Roman" pitchFamily="18" charset="0"/>
              </a:rPr>
              <a:t>PUSH, POP, </a:t>
            </a:r>
          </a:p>
          <a:p>
            <a:pPr algn="just" eaLnBrk="1" hangingPunct="1"/>
            <a:r>
              <a:rPr lang="en-US" sz="2800" dirty="0">
                <a:solidFill>
                  <a:schemeClr val="accent2"/>
                </a:solidFill>
                <a:latin typeface="Times New Roman" pitchFamily="18" charset="0"/>
                <a:cs typeface="Times New Roman" pitchFamily="18" charset="0"/>
              </a:rPr>
              <a:t>XCHG, XLAT, </a:t>
            </a:r>
          </a:p>
          <a:p>
            <a:pPr algn="just" eaLnBrk="1" hangingPunct="1"/>
            <a:r>
              <a:rPr lang="en-US" sz="2800" dirty="0">
                <a:solidFill>
                  <a:schemeClr val="accent2"/>
                </a:solidFill>
                <a:latin typeface="Times New Roman" pitchFamily="18" charset="0"/>
                <a:cs typeface="Times New Roman" pitchFamily="18" charset="0"/>
              </a:rPr>
              <a:t>IN, OUT, </a:t>
            </a:r>
          </a:p>
          <a:p>
            <a:pPr algn="just" eaLnBrk="1" hangingPunct="1"/>
            <a:r>
              <a:rPr lang="en-US" sz="2800" dirty="0">
                <a:solidFill>
                  <a:schemeClr val="accent2"/>
                </a:solidFill>
                <a:latin typeface="Times New Roman" pitchFamily="18" charset="0"/>
                <a:cs typeface="Times New Roman" pitchFamily="18" charset="0"/>
              </a:rPr>
              <a:t>LEA, LDS, LES, LSS, </a:t>
            </a:r>
          </a:p>
          <a:p>
            <a:pPr algn="just" eaLnBrk="1" hangingPunct="1"/>
            <a:r>
              <a:rPr lang="en-US" sz="2800" dirty="0">
                <a:solidFill>
                  <a:schemeClr val="accent2"/>
                </a:solidFill>
                <a:latin typeface="Times New Roman" pitchFamily="18" charset="0"/>
                <a:cs typeface="Times New Roman" pitchFamily="18" charset="0"/>
              </a:rPr>
              <a:t>LAHF and SAHF</a:t>
            </a:r>
          </a:p>
          <a:p>
            <a:endParaRPr lang="en-IN" dirty="0"/>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24</a:t>
            </a:fld>
            <a:endParaRPr lang="en-US"/>
          </a:p>
        </p:txBody>
      </p:sp>
      <p:pic>
        <p:nvPicPr>
          <p:cNvPr id="5"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extLst>
      <p:ext uri="{BB962C8B-B14F-4D97-AF65-F5344CB8AC3E}">
        <p14:creationId xmlns:p14="http://schemas.microsoft.com/office/powerpoint/2010/main" val="2950170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14282" y="381000"/>
            <a:ext cx="6786610" cy="762000"/>
          </a:xfrm>
        </p:spPr>
        <p:txBody>
          <a:bodyPr/>
          <a:lstStyle/>
          <a:p>
            <a:pPr eaLnBrk="1" hangingPunct="1"/>
            <a:r>
              <a:rPr lang="en-US" sz="4400" dirty="0">
                <a:latin typeface="Times New Roman" pitchFamily="18" charset="0"/>
                <a:cs typeface="Times New Roman" pitchFamily="18" charset="0"/>
              </a:rPr>
              <a:t>Data Transfer Instructions</a:t>
            </a:r>
          </a:p>
        </p:txBody>
      </p:sp>
      <p:sp>
        <p:nvSpPr>
          <p:cNvPr id="32771" name="Content Placeholder 2"/>
          <p:cNvSpPr>
            <a:spLocks noGrp="1"/>
          </p:cNvSpPr>
          <p:nvPr>
            <p:ph idx="1"/>
          </p:nvPr>
        </p:nvSpPr>
        <p:spPr>
          <a:xfrm>
            <a:off x="0" y="1357298"/>
            <a:ext cx="9144000" cy="4663990"/>
          </a:xfrm>
        </p:spPr>
        <p:txBody>
          <a:bodyPr/>
          <a:lstStyle/>
          <a:p>
            <a:pPr algn="just" eaLnBrk="1" hangingPunct="1"/>
            <a:r>
              <a:rPr lang="en-US" dirty="0">
                <a:latin typeface="Times New Roman" pitchFamily="18" charset="0"/>
                <a:cs typeface="Times New Roman" pitchFamily="18" charset="0"/>
              </a:rPr>
              <a:t>MOV:  MOV instruction copies a word or byte of data from a specified source to a specified destination.  The destination can be a register or a memory location.  The source can be a register or a memory location or an immediate number.  The general format of MOV instruction is</a:t>
            </a:r>
          </a:p>
          <a:p>
            <a:pPr algn="just" eaLnBrk="1" hangingPunct="1"/>
            <a:r>
              <a:rPr lang="en-US" dirty="0">
                <a:latin typeface="Times New Roman" pitchFamily="18" charset="0"/>
                <a:cs typeface="Times New Roman" pitchFamily="18" charset="0"/>
              </a:rPr>
              <a:t> </a:t>
            </a:r>
            <a:r>
              <a:rPr lang="en-US" b="1" dirty="0">
                <a:solidFill>
                  <a:schemeClr val="accent2"/>
                </a:solidFill>
                <a:latin typeface="Times New Roman" pitchFamily="18" charset="0"/>
                <a:cs typeface="Times New Roman" pitchFamily="18" charset="0"/>
              </a:rPr>
              <a:t>MOV   Destination, Source</a:t>
            </a:r>
          </a:p>
          <a:p>
            <a:pPr marL="0" indent="0" algn="just" eaLnBrk="1" hangingPunct="1">
              <a:buNone/>
            </a:pPr>
            <a:r>
              <a:rPr lang="en-US" dirty="0">
                <a:latin typeface="Times New Roman" pitchFamily="18" charset="0"/>
                <a:cs typeface="Times New Roman" pitchFamily="18" charset="0"/>
              </a:rPr>
              <a:t>Examples: MOV BL, 50H ; Move immediate data 50H to BL</a:t>
            </a:r>
          </a:p>
          <a:p>
            <a:pPr algn="just" eaLnBrk="1" hangingPunct="1"/>
            <a:r>
              <a:rPr lang="en-US" dirty="0">
                <a:latin typeface="Times New Roman" pitchFamily="18" charset="0"/>
                <a:cs typeface="Times New Roman" pitchFamily="18" charset="0"/>
              </a:rPr>
              <a:t>MOV CX, [BX] ; Copy word from memory at [BX] to CX</a:t>
            </a:r>
          </a:p>
          <a:p>
            <a:pPr algn="just" eaLnBrk="1" hangingPunct="1"/>
            <a:r>
              <a:rPr lang="en-US" dirty="0">
                <a:latin typeface="Times New Roman" pitchFamily="18" charset="0"/>
                <a:cs typeface="Times New Roman" pitchFamily="18" charset="0"/>
              </a:rPr>
              <a:t>MOV AX, CX ; Copy contents of CX to AX</a:t>
            </a:r>
          </a:p>
          <a:p>
            <a:pPr algn="just" eaLnBrk="1" hangingPunct="1"/>
            <a:r>
              <a:rPr lang="en-US" dirty="0">
                <a:solidFill>
                  <a:schemeClr val="accent4">
                    <a:lumMod val="60000"/>
                    <a:lumOff val="40000"/>
                  </a:schemeClr>
                </a:solidFill>
                <a:latin typeface="Times New Roman" pitchFamily="18" charset="0"/>
                <a:cs typeface="Times New Roman" pitchFamily="18" charset="0"/>
              </a:rPr>
              <a:t>Note: [BX] indicates the memory location at offset address specified by BX in data segment.</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25</a:t>
            </a:fld>
            <a:endParaRPr lang="en-US"/>
          </a:p>
        </p:txBody>
      </p:sp>
      <p:pic>
        <p:nvPicPr>
          <p:cNvPr id="6" name="Picture 3"/>
          <p:cNvPicPr>
            <a:picLocks noChangeAspect="1" noChangeArrowheads="1"/>
          </p:cNvPicPr>
          <p:nvPr/>
        </p:nvPicPr>
        <p:blipFill>
          <a:blip r:embed="rId2"/>
          <a:srcRect/>
          <a:stretch>
            <a:fillRect/>
          </a:stretch>
        </p:blipFill>
        <p:spPr bwMode="auto">
          <a:xfrm>
            <a:off x="7153281" y="45368"/>
            <a:ext cx="1990725" cy="1295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26</a:t>
            </a:fld>
            <a:endParaRPr lang="en-US"/>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343775" cy="492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42862" y="4929758"/>
            <a:ext cx="8993634" cy="2092881"/>
          </a:xfrm>
          <a:prstGeom prst="rect">
            <a:avLst/>
          </a:prstGeom>
          <a:noFill/>
          <a:ln w="9525">
            <a:noFill/>
            <a:miter lim="800000"/>
            <a:headEnd/>
            <a:tailEnd/>
          </a:ln>
          <a:effectLst/>
        </p:spPr>
        <p:txBody>
          <a:bodyPr wrap="square">
            <a:spAutoFit/>
          </a:bodyPr>
          <a:lstStyle/>
          <a:p>
            <a:pPr>
              <a:defRPr/>
            </a:pPr>
            <a:r>
              <a:rPr lang="en-US" sz="2000" dirty="0">
                <a:solidFill>
                  <a:srgbClr val="FF3399"/>
                </a:solidFill>
                <a:effectLst>
                  <a:outerShdw blurRad="38100" dist="38100" dir="2700000" algn="tl">
                    <a:srgbClr val="C0C0C0"/>
                  </a:outerShdw>
                </a:effectLst>
              </a:rPr>
              <a:t>Rule #3:</a:t>
            </a:r>
          </a:p>
          <a:p>
            <a:pPr>
              <a:defRPr/>
            </a:pPr>
            <a:r>
              <a:rPr lang="en-US" sz="2000" dirty="0">
                <a:solidFill>
                  <a:srgbClr val="FF3399"/>
                </a:solidFill>
                <a:effectLst>
                  <a:outerShdw blurRad="38100" dist="38100" dir="2700000" algn="tl">
                    <a:srgbClr val="C0C0C0"/>
                  </a:outerShdw>
                </a:effectLst>
              </a:rPr>
              <a:t>If a value less than FFH is moved into a 16-bit register, the rest of the </a:t>
            </a:r>
          </a:p>
          <a:p>
            <a:pPr>
              <a:defRPr/>
            </a:pPr>
            <a:r>
              <a:rPr lang="en-US" sz="2000" dirty="0">
                <a:solidFill>
                  <a:srgbClr val="FF3399"/>
                </a:solidFill>
                <a:effectLst>
                  <a:outerShdw blurRad="38100" dist="38100" dir="2700000" algn="tl">
                    <a:srgbClr val="C0C0C0"/>
                  </a:outerShdw>
                </a:effectLst>
              </a:rPr>
              <a:t>bits are assumed to be all zeros.</a:t>
            </a:r>
          </a:p>
          <a:p>
            <a:pPr>
              <a:defRPr/>
            </a:pPr>
            <a:endParaRPr lang="en-US" sz="1000" dirty="0">
              <a:solidFill>
                <a:srgbClr val="FF3399"/>
              </a:solidFill>
              <a:effectLst>
                <a:outerShdw blurRad="38100" dist="38100" dir="2700000" algn="tl">
                  <a:srgbClr val="C0C0C0"/>
                </a:outerShdw>
              </a:effectLst>
            </a:endParaRPr>
          </a:p>
          <a:p>
            <a:pPr>
              <a:defRPr/>
            </a:pPr>
            <a:r>
              <a:rPr lang="en-US" sz="2000" dirty="0">
                <a:solidFill>
                  <a:srgbClr val="6699FF"/>
                </a:solidFill>
                <a:effectLst>
                  <a:outerShdw blurRad="38100" dist="38100" dir="2700000" algn="tl">
                    <a:srgbClr val="C0C0C0"/>
                  </a:outerShdw>
                </a:effectLst>
              </a:rPr>
              <a:t>		</a:t>
            </a:r>
            <a:r>
              <a:rPr lang="en-US" sz="2000" dirty="0">
                <a:solidFill>
                  <a:srgbClr val="6699FF"/>
                </a:solidFill>
                <a:effectLst>
                  <a:outerShdw blurRad="38100" dist="38100" dir="2700000" algn="tl">
                    <a:srgbClr val="C0C0C0"/>
                  </a:outerShdw>
                </a:effectLst>
                <a:latin typeface="Arial" charset="0"/>
              </a:rPr>
              <a:t>MOV BX, 5		     BX =0005</a:t>
            </a:r>
          </a:p>
          <a:p>
            <a:pPr>
              <a:defRPr/>
            </a:pPr>
            <a:r>
              <a:rPr lang="en-US" sz="2000" dirty="0">
                <a:solidFill>
                  <a:srgbClr val="6699FF"/>
                </a:solidFill>
                <a:effectLst>
                  <a:outerShdw blurRad="38100" dist="38100" dir="2700000" algn="tl">
                    <a:srgbClr val="C0C0C0"/>
                  </a:outerShdw>
                </a:effectLst>
                <a:latin typeface="Arial" charset="0"/>
              </a:rPr>
              <a:t>					BH = 00, BL = 05</a:t>
            </a:r>
          </a:p>
        </p:txBody>
      </p:sp>
      <p:pic>
        <p:nvPicPr>
          <p:cNvPr id="8" name="Picture 3"/>
          <p:cNvPicPr>
            <a:picLocks noChangeAspect="1" noChangeArrowheads="1"/>
          </p:cNvPicPr>
          <p:nvPr/>
        </p:nvPicPr>
        <p:blipFill>
          <a:blip r:embed="rId3"/>
          <a:srcRect/>
          <a:stretch>
            <a:fillRect/>
          </a:stretch>
        </p:blipFill>
        <p:spPr bwMode="auto">
          <a:xfrm>
            <a:off x="7153281" y="45368"/>
            <a:ext cx="1990725" cy="1295400"/>
          </a:xfrm>
          <a:prstGeom prst="rect">
            <a:avLst/>
          </a:prstGeom>
          <a:noFill/>
          <a:ln w="9525">
            <a:noFill/>
            <a:miter lim="800000"/>
            <a:headEnd/>
            <a:tailEnd/>
          </a:ln>
        </p:spPr>
      </p:pic>
    </p:spTree>
    <p:extLst>
      <p:ext uri="{BB962C8B-B14F-4D97-AF65-F5344CB8AC3E}">
        <p14:creationId xmlns:p14="http://schemas.microsoft.com/office/powerpoint/2010/main" val="1652973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214290"/>
            <a:ext cx="7000892" cy="92871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3795" name="Content Placeholder 2"/>
          <p:cNvSpPr>
            <a:spLocks noGrp="1"/>
          </p:cNvSpPr>
          <p:nvPr>
            <p:ph idx="1"/>
          </p:nvPr>
        </p:nvSpPr>
        <p:spPr>
          <a:xfrm>
            <a:off x="214282" y="1428736"/>
            <a:ext cx="8715436" cy="5143536"/>
          </a:xfrm>
        </p:spPr>
        <p:txBody>
          <a:bodyPr/>
          <a:lstStyle/>
          <a:p>
            <a:pPr algn="just" eaLnBrk="1" hangingPunct="1"/>
            <a:r>
              <a:rPr lang="en-US" b="1" dirty="0">
                <a:solidFill>
                  <a:schemeClr val="accent2"/>
                </a:solidFill>
                <a:latin typeface="Times New Roman" pitchFamily="18" charset="0"/>
                <a:cs typeface="Times New Roman" pitchFamily="18" charset="0"/>
              </a:rPr>
              <a:t>PUSH:  PUSH </a:t>
            </a:r>
            <a:r>
              <a:rPr lang="en-US" dirty="0">
                <a:latin typeface="Times New Roman" pitchFamily="18" charset="0"/>
                <a:cs typeface="Times New Roman" pitchFamily="18" charset="0"/>
              </a:rPr>
              <a:t>instruction is used to store the word in a register or a memory location into </a:t>
            </a:r>
            <a:r>
              <a:rPr lang="en-US" sz="3200" b="1" u="sng" dirty="0">
                <a:latin typeface="Times New Roman" pitchFamily="18" charset="0"/>
                <a:cs typeface="Times New Roman" pitchFamily="18" charset="0"/>
              </a:rPr>
              <a:t>stack</a:t>
            </a:r>
            <a:r>
              <a:rPr lang="en-US" dirty="0">
                <a:latin typeface="Times New Roman" pitchFamily="18" charset="0"/>
                <a:cs typeface="Times New Roman" pitchFamily="18" charset="0"/>
              </a:rPr>
              <a:t> as explained in stack addressing modes. SP is decremented by 2 after execution of PUSH.</a:t>
            </a:r>
          </a:p>
          <a:p>
            <a:pPr algn="just" eaLnBrk="1" hangingPunct="1"/>
            <a:r>
              <a:rPr lang="en-US" dirty="0">
                <a:latin typeface="Times New Roman" pitchFamily="18" charset="0"/>
                <a:cs typeface="Times New Roman" pitchFamily="18" charset="0"/>
              </a:rPr>
              <a:t>Examples:</a:t>
            </a:r>
          </a:p>
          <a:p>
            <a:pPr algn="just" eaLnBrk="1" hangingPunct="1"/>
            <a:r>
              <a:rPr lang="en-US" b="1" dirty="0">
                <a:solidFill>
                  <a:schemeClr val="accent2"/>
                </a:solidFill>
                <a:latin typeface="Times New Roman" pitchFamily="18" charset="0"/>
                <a:cs typeface="Times New Roman" pitchFamily="18" charset="0"/>
              </a:rPr>
              <a:t>PUSH CX; </a:t>
            </a:r>
            <a:r>
              <a:rPr lang="en-US" b="1" dirty="0">
                <a:latin typeface="Times New Roman" pitchFamily="18" charset="0"/>
                <a:cs typeface="Times New Roman" pitchFamily="18" charset="0"/>
              </a:rPr>
              <a:t>PUSH CX content in stack</a:t>
            </a:r>
          </a:p>
          <a:p>
            <a:pPr algn="just" eaLnBrk="1" hangingPunct="1"/>
            <a:r>
              <a:rPr lang="en-US" b="1" dirty="0">
                <a:solidFill>
                  <a:schemeClr val="accent2"/>
                </a:solidFill>
                <a:latin typeface="Times New Roman" pitchFamily="18" charset="0"/>
                <a:cs typeface="Times New Roman" pitchFamily="18" charset="0"/>
              </a:rPr>
              <a:t>PUSH DS; </a:t>
            </a:r>
            <a:r>
              <a:rPr lang="en-US" b="1" dirty="0">
                <a:latin typeface="Times New Roman" pitchFamily="18" charset="0"/>
                <a:cs typeface="Times New Roman" pitchFamily="18" charset="0"/>
              </a:rPr>
              <a:t>PUSH DS content in stack</a:t>
            </a:r>
          </a:p>
          <a:p>
            <a:pPr algn="just" eaLnBrk="1" hangingPunct="1"/>
            <a:r>
              <a:rPr lang="en-US" b="1" dirty="0">
                <a:solidFill>
                  <a:schemeClr val="accent2"/>
                </a:solidFill>
                <a:latin typeface="Times New Roman" pitchFamily="18" charset="0"/>
                <a:cs typeface="Times New Roman" pitchFamily="18" charset="0"/>
              </a:rPr>
              <a:t>PUSH [BX]; </a:t>
            </a:r>
            <a:r>
              <a:rPr lang="en-US" b="1" dirty="0">
                <a:latin typeface="Times New Roman" pitchFamily="18" charset="0"/>
                <a:cs typeface="Times New Roman" pitchFamily="18" charset="0"/>
              </a:rPr>
              <a:t>PUSH word in memory at [BX] into stack</a:t>
            </a:r>
          </a:p>
          <a:p>
            <a:pPr algn="just" eaLnBrk="1" hangingPunct="1"/>
            <a:r>
              <a:rPr lang="en-US" b="1" dirty="0">
                <a:solidFill>
                  <a:srgbClr val="FF9900"/>
                </a:solidFill>
                <a:latin typeface="Times New Roman" pitchFamily="18" charset="0"/>
                <a:cs typeface="Times New Roman" pitchFamily="18" charset="0"/>
              </a:rPr>
              <a:t>PUSH [5000H]</a:t>
            </a:r>
            <a:r>
              <a:rPr lang="en-US" dirty="0">
                <a:latin typeface="Times New Roman" pitchFamily="18" charset="0"/>
                <a:cs typeface="Times New Roman" pitchFamily="18" charset="0"/>
              </a:rPr>
              <a:t>; content of location 5000H &amp; 5001H in DS are pushed onto the stack</a:t>
            </a:r>
            <a:endParaRPr lang="en-US" b="1" dirty="0">
              <a:latin typeface="Times New Roman" pitchFamily="18" charset="0"/>
              <a:cs typeface="Times New Roman" pitchFamily="18" charset="0"/>
            </a:endParaRPr>
          </a:p>
          <a:p>
            <a:pPr algn="just" eaLnBrk="1" hangingPunct="1"/>
            <a:endParaRPr lang="en-US" dirty="0">
              <a:latin typeface="Times New Roman" pitchFamily="18" charset="0"/>
              <a:cs typeface="Times New Roman" pitchFamily="18" charset="0"/>
            </a:endParaRPr>
          </a:p>
          <a:p>
            <a:pPr algn="just" eaLnBrk="1" hangingPunct="1"/>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27</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57158" y="381000"/>
            <a:ext cx="6786610" cy="76200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4819" name="Content Placeholder 2"/>
          <p:cNvSpPr>
            <a:spLocks noGrp="1"/>
          </p:cNvSpPr>
          <p:nvPr>
            <p:ph idx="1"/>
          </p:nvPr>
        </p:nvSpPr>
        <p:spPr>
          <a:xfrm>
            <a:off x="0" y="1428736"/>
            <a:ext cx="9144000" cy="4591064"/>
          </a:xfrm>
        </p:spPr>
        <p:txBody>
          <a:bodyPr/>
          <a:lstStyle/>
          <a:p>
            <a:pPr algn="just" eaLnBrk="1" hangingPunct="1"/>
            <a:r>
              <a:rPr lang="en-US" b="1" dirty="0">
                <a:solidFill>
                  <a:schemeClr val="accent2"/>
                </a:solidFill>
                <a:latin typeface="Times New Roman" pitchFamily="18" charset="0"/>
                <a:cs typeface="Times New Roman" pitchFamily="18" charset="0"/>
              </a:rPr>
              <a:t>POP:  </a:t>
            </a:r>
            <a:r>
              <a:rPr lang="en-US" dirty="0">
                <a:latin typeface="Times New Roman" pitchFamily="18" charset="0"/>
                <a:cs typeface="Times New Roman" pitchFamily="18" charset="0"/>
              </a:rPr>
              <a:t>POP instruction copies the top word from the </a:t>
            </a:r>
            <a:r>
              <a:rPr lang="en-US" sz="3200" b="1" u="sng" dirty="0">
                <a:latin typeface="Times New Roman" pitchFamily="18" charset="0"/>
                <a:cs typeface="Times New Roman" pitchFamily="18" charset="0"/>
              </a:rPr>
              <a:t>stack</a:t>
            </a:r>
            <a:r>
              <a:rPr lang="en-US" dirty="0">
                <a:latin typeface="Times New Roman" pitchFamily="18" charset="0"/>
                <a:cs typeface="Times New Roman" pitchFamily="18" charset="0"/>
              </a:rPr>
              <a:t> to a destination specified in the instruction.  The destination can be a general purpose register, a segment register or a memory location.  After the word is copied to the specified destination, the SP is incremented by 2 to point to the next word in the stack.</a:t>
            </a:r>
          </a:p>
          <a:p>
            <a:pPr algn="just" eaLnBrk="1" hangingPunct="1"/>
            <a:r>
              <a:rPr lang="en-US" dirty="0">
                <a:latin typeface="Times New Roman" pitchFamily="18" charset="0"/>
                <a:cs typeface="Times New Roman" pitchFamily="18" charset="0"/>
              </a:rPr>
              <a:t>Examples:  </a:t>
            </a:r>
          </a:p>
          <a:p>
            <a:pPr algn="just" eaLnBrk="1" hangingPunct="1"/>
            <a:r>
              <a:rPr lang="en-US" dirty="0">
                <a:solidFill>
                  <a:schemeClr val="accent2"/>
                </a:solidFill>
                <a:latin typeface="Times New Roman" pitchFamily="18" charset="0"/>
                <a:cs typeface="Times New Roman" pitchFamily="18" charset="0"/>
              </a:rPr>
              <a:t>POP BX ; Pop BX content from the stack</a:t>
            </a:r>
          </a:p>
          <a:p>
            <a:pPr algn="just" eaLnBrk="1" hangingPunct="1"/>
            <a:r>
              <a:rPr lang="en-US" dirty="0">
                <a:solidFill>
                  <a:schemeClr val="accent2"/>
                </a:solidFill>
                <a:latin typeface="Times New Roman" pitchFamily="18" charset="0"/>
                <a:cs typeface="Times New Roman" pitchFamily="18" charset="0"/>
              </a:rPr>
              <a:t>POP DS ; Pop DS content from the stack</a:t>
            </a:r>
          </a:p>
          <a:p>
            <a:pPr algn="just" eaLnBrk="1" hangingPunct="1"/>
            <a:r>
              <a:rPr lang="en-US" dirty="0">
                <a:solidFill>
                  <a:schemeClr val="accent2"/>
                </a:solidFill>
                <a:latin typeface="Times New Roman" pitchFamily="18" charset="0"/>
                <a:cs typeface="Times New Roman" pitchFamily="18" charset="0"/>
              </a:rPr>
              <a:t>POP [SI] ; Pop a word from the stack and store it in memory at [SI] </a:t>
            </a:r>
          </a:p>
          <a:p>
            <a:pPr algn="just" eaLnBrk="1" hangingPunct="1"/>
            <a:r>
              <a:rPr lang="en-US" dirty="0">
                <a:solidFill>
                  <a:schemeClr val="accent4">
                    <a:lumMod val="60000"/>
                    <a:lumOff val="40000"/>
                  </a:schemeClr>
                </a:solidFill>
                <a:latin typeface="Times New Roman" pitchFamily="18" charset="0"/>
                <a:cs typeface="Times New Roman" pitchFamily="18" charset="0"/>
              </a:rPr>
              <a:t>Note: [SI] indicates the memory location in data segment at offset address specified by SI. </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28</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4282" y="214290"/>
            <a:ext cx="6858048" cy="92871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5843" name="Content Placeholder 2"/>
          <p:cNvSpPr>
            <a:spLocks noGrp="1"/>
          </p:cNvSpPr>
          <p:nvPr>
            <p:ph idx="1"/>
          </p:nvPr>
        </p:nvSpPr>
        <p:spPr>
          <a:xfrm>
            <a:off x="0" y="1285860"/>
            <a:ext cx="9144000" cy="5286412"/>
          </a:xfrm>
        </p:spPr>
        <p:txBody>
          <a:bodyPr/>
          <a:lstStyle/>
          <a:p>
            <a:pPr algn="just" eaLnBrk="1" hangingPunct="1">
              <a:spcBef>
                <a:spcPts val="0"/>
              </a:spcBef>
            </a:pPr>
            <a:r>
              <a:rPr lang="en-US" sz="2000" b="1" dirty="0">
                <a:solidFill>
                  <a:schemeClr val="accent2"/>
                </a:solidFill>
                <a:latin typeface="Times New Roman" pitchFamily="18" charset="0"/>
                <a:cs typeface="Times New Roman" pitchFamily="18" charset="0"/>
              </a:rPr>
              <a:t>XCHG:  </a:t>
            </a:r>
            <a:r>
              <a:rPr lang="en-US" sz="2000" dirty="0">
                <a:latin typeface="Times New Roman" pitchFamily="18" charset="0"/>
                <a:cs typeface="Times New Roman" pitchFamily="18" charset="0"/>
              </a:rPr>
              <a:t>The XCHG instruction exchanges the contents of a register with the contents of a memory location.  It cannot exchange directly the contents of two memory locations.  The source and destination must both be words or they must both be bytes.  The segment registers cannot be used in this instruction. 	  </a:t>
            </a:r>
          </a:p>
          <a:p>
            <a:pPr algn="just" eaLnBrk="1" hangingPunct="1">
              <a:spcBef>
                <a:spcPts val="0"/>
              </a:spcBef>
            </a:pPr>
            <a:r>
              <a:rPr lang="en-US" sz="2000" dirty="0">
                <a:latin typeface="Times New Roman" pitchFamily="18" charset="0"/>
                <a:cs typeface="Times New Roman" pitchFamily="18" charset="0"/>
              </a:rPr>
              <a:t>Examples:</a:t>
            </a:r>
          </a:p>
          <a:p>
            <a:pPr algn="just" eaLnBrk="1" hangingPunct="1">
              <a:spcBef>
                <a:spcPts val="0"/>
              </a:spcBef>
            </a:pPr>
            <a:r>
              <a:rPr lang="en-US" sz="2000" dirty="0">
                <a:solidFill>
                  <a:schemeClr val="accent2"/>
                </a:solidFill>
                <a:latin typeface="Times New Roman" pitchFamily="18" charset="0"/>
                <a:cs typeface="Times New Roman" pitchFamily="18" charset="0"/>
              </a:rPr>
              <a:t>XCHG AL, BL; Exchanges content of AL and BL</a:t>
            </a:r>
          </a:p>
          <a:p>
            <a:pPr algn="just" eaLnBrk="1" hangingPunct="1">
              <a:spcBef>
                <a:spcPts val="0"/>
              </a:spcBef>
            </a:pPr>
            <a:r>
              <a:rPr lang="en-US" sz="2000" dirty="0">
                <a:solidFill>
                  <a:schemeClr val="accent2"/>
                </a:solidFill>
                <a:latin typeface="Times New Roman" pitchFamily="18" charset="0"/>
                <a:cs typeface="Times New Roman" pitchFamily="18" charset="0"/>
              </a:rPr>
              <a:t>XCHG CX, BX; Exchanges content of CX and BX</a:t>
            </a:r>
          </a:p>
          <a:p>
            <a:pPr algn="just" eaLnBrk="1" hangingPunct="1">
              <a:spcBef>
                <a:spcPts val="0"/>
              </a:spcBef>
            </a:pPr>
            <a:r>
              <a:rPr lang="en-US" sz="2000" dirty="0">
                <a:solidFill>
                  <a:schemeClr val="accent2"/>
                </a:solidFill>
                <a:latin typeface="Times New Roman" pitchFamily="18" charset="0"/>
                <a:cs typeface="Times New Roman" pitchFamily="18" charset="0"/>
              </a:rPr>
              <a:t>XCHG AX, [BX]; Exchanges content of AX with content of memory at [BX]</a:t>
            </a:r>
          </a:p>
          <a:p>
            <a:pPr algn="just" eaLnBrk="1" hangingPunct="1">
              <a:spcBef>
                <a:spcPts val="0"/>
              </a:spcBef>
            </a:pPr>
            <a:endParaRPr lang="en-US" sz="2000" dirty="0">
              <a:latin typeface="Times New Roman" pitchFamily="18" charset="0"/>
              <a:cs typeface="Times New Roman" pitchFamily="18" charset="0"/>
            </a:endParaRPr>
          </a:p>
          <a:p>
            <a:pPr algn="just" eaLnBrk="1" hangingPunct="1">
              <a:spcBef>
                <a:spcPts val="0"/>
              </a:spcBef>
            </a:pPr>
            <a:r>
              <a:rPr lang="en-US" sz="2000" b="1" dirty="0">
                <a:solidFill>
                  <a:schemeClr val="accent2"/>
                </a:solidFill>
                <a:latin typeface="Times New Roman" pitchFamily="18" charset="0"/>
                <a:cs typeface="Times New Roman" pitchFamily="18" charset="0"/>
              </a:rPr>
              <a:t>XLAT:</a:t>
            </a:r>
            <a:r>
              <a:rPr lang="en-US" sz="2000" dirty="0">
                <a:latin typeface="Times New Roman" pitchFamily="18" charset="0"/>
                <a:cs typeface="Times New Roman" pitchFamily="18" charset="0"/>
              </a:rPr>
              <a:t>  The XLAT instruction is used to translate a byte in AL from one code to another code.  The instruction replaces a byte in the AL register with a byte in memory at [BX], which is data in a lookup table present in memory.</a:t>
            </a:r>
          </a:p>
          <a:p>
            <a:pPr algn="just" eaLnBrk="1" hangingPunct="1">
              <a:spcBef>
                <a:spcPts val="0"/>
              </a:spcBef>
            </a:pPr>
            <a:r>
              <a:rPr lang="en-US" sz="2000" dirty="0">
                <a:latin typeface="Times New Roman" pitchFamily="18" charset="0"/>
                <a:cs typeface="Times New Roman" pitchFamily="18" charset="0"/>
              </a:rPr>
              <a:t>Before XLAT is executed, the lookup table containing the desired codes must be put in data segment and the offset address of the starting location of the lookup table is stored in BX.  The code byte to be translated is put in AL.  When XLAT is now executed, it adds the content of the AL with BX to find the offset address of the data in the above lookup table and the byte in that offset address is copied to AL.</a:t>
            </a:r>
          </a:p>
          <a:p>
            <a:pPr eaLnBrk="1" hangingPunct="1"/>
            <a:endParaRPr lang="en-US" sz="16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29</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defRPr/>
            </a:pPr>
            <a:fld id="{BFD87E16-235F-4312-9873-F8FB3CBB34A2}" type="slidenum">
              <a:rPr lang="en-US" smtClean="0"/>
              <a:pPr>
                <a:defRPr/>
              </a:pPr>
              <a:t>3</a:t>
            </a:fld>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035925" cy="528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500034" y="357166"/>
            <a:ext cx="6143668" cy="646331"/>
          </a:xfrm>
          <a:prstGeom prst="rect">
            <a:avLst/>
          </a:prstGeom>
          <a:ln>
            <a:noFill/>
          </a:ln>
        </p:spPr>
        <p:txBody>
          <a:bodyPr wrap="square" rtlCol="0">
            <a:spAutoFit/>
          </a:bodyPr>
          <a:lstStyle/>
          <a:p>
            <a:r>
              <a:rPr lang="en-US" sz="3600" b="1" dirty="0">
                <a:solidFill>
                  <a:schemeClr val="bg1"/>
                </a:solidFill>
                <a:latin typeface="Times New Roman" pitchFamily="18" charset="0"/>
                <a:cs typeface="Times New Roman" pitchFamily="18" charset="0"/>
              </a:rPr>
              <a:t>Assembly Instruction Format</a:t>
            </a:r>
            <a:endParaRPr lang="en-IN" sz="3600" b="1" dirty="0">
              <a:solidFill>
                <a:schemeClr val="bg1"/>
              </a:solidFill>
              <a:latin typeface="Times New Roman" pitchFamily="18" charset="0"/>
              <a:cs typeface="Times New Roman" pitchFamily="18" charset="0"/>
            </a:endParaRPr>
          </a:p>
        </p:txBody>
      </p:sp>
      <p:sp>
        <p:nvSpPr>
          <p:cNvPr id="9" name="Rectangle 8"/>
          <p:cNvSpPr/>
          <p:nvPr/>
        </p:nvSpPr>
        <p:spPr>
          <a:xfrm>
            <a:off x="6357950" y="6215082"/>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pic>
        <p:nvPicPr>
          <p:cNvPr id="10" name="Picture 3"/>
          <p:cNvPicPr>
            <a:picLocks noChangeAspect="1" noChangeArrowheads="1"/>
          </p:cNvPicPr>
          <p:nvPr/>
        </p:nvPicPr>
        <p:blipFill>
          <a:blip r:embed="rId3"/>
          <a:srcRect/>
          <a:stretch>
            <a:fillRect/>
          </a:stretch>
        </p:blipFill>
        <p:spPr bwMode="auto">
          <a:xfrm>
            <a:off x="7153281" y="-27384"/>
            <a:ext cx="1990725" cy="1295400"/>
          </a:xfrm>
          <a:prstGeom prst="rect">
            <a:avLst/>
          </a:prstGeom>
          <a:noFill/>
          <a:ln w="9525">
            <a:noFill/>
            <a:miter lim="800000"/>
            <a:headEnd/>
            <a:tailEnd/>
          </a:ln>
        </p:spPr>
      </p:pic>
    </p:spTree>
    <p:extLst>
      <p:ext uri="{BB962C8B-B14F-4D97-AF65-F5344CB8AC3E}">
        <p14:creationId xmlns:p14="http://schemas.microsoft.com/office/powerpoint/2010/main" val="3235308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14282" y="381000"/>
            <a:ext cx="6786610" cy="76200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6867" name="Content Placeholder 2"/>
          <p:cNvSpPr>
            <a:spLocks noGrp="1"/>
          </p:cNvSpPr>
          <p:nvPr>
            <p:ph idx="1"/>
          </p:nvPr>
        </p:nvSpPr>
        <p:spPr>
          <a:xfrm>
            <a:off x="142844" y="1357298"/>
            <a:ext cx="8858312" cy="4433902"/>
          </a:xfrm>
        </p:spPr>
        <p:txBody>
          <a:bodyPr/>
          <a:lstStyle/>
          <a:p>
            <a:pPr algn="just" eaLnBrk="1" hangingPunct="1">
              <a:spcBef>
                <a:spcPts val="0"/>
              </a:spcBef>
            </a:pPr>
            <a:r>
              <a:rPr lang="en-US" sz="1900" b="1" dirty="0">
                <a:solidFill>
                  <a:schemeClr val="accent2"/>
                </a:solidFill>
                <a:latin typeface="Times New Roman" pitchFamily="18" charset="0"/>
                <a:cs typeface="Times New Roman" pitchFamily="18" charset="0"/>
              </a:rPr>
              <a:t>IN:</a:t>
            </a:r>
            <a:r>
              <a:rPr lang="en-US" sz="1900" dirty="0">
                <a:latin typeface="Times New Roman" pitchFamily="18" charset="0"/>
                <a:cs typeface="Times New Roman" pitchFamily="18" charset="0"/>
              </a:rPr>
              <a:t>  The IN instruction copies data from a port to AL or AX register.  If an 8-bit port is read, the data is stored in AL and if a 16 bit port is read, the data is stored in AX.  The IN instruction has two formats namely fixed port and variable port.</a:t>
            </a:r>
          </a:p>
          <a:p>
            <a:pPr algn="just" eaLnBrk="1" hangingPunct="1">
              <a:spcBef>
                <a:spcPts val="0"/>
              </a:spcBef>
            </a:pPr>
            <a:r>
              <a:rPr lang="en-US" sz="1900" dirty="0">
                <a:latin typeface="Times New Roman" pitchFamily="18" charset="0"/>
                <a:cs typeface="Times New Roman" pitchFamily="18" charset="0"/>
              </a:rPr>
              <a:t>For the fixed port type IN instruction, the 8-bit address of a port is specified directly in the instruction. With this form, anyone of 256 possible ports can be addressed.</a:t>
            </a:r>
          </a:p>
          <a:p>
            <a:pPr algn="just" eaLnBrk="1" hangingPunct="1">
              <a:spcBef>
                <a:spcPts val="0"/>
              </a:spcBef>
            </a:pPr>
            <a:r>
              <a:rPr lang="en-US" sz="1900" dirty="0">
                <a:latin typeface="Times New Roman" pitchFamily="18" charset="0"/>
                <a:cs typeface="Times New Roman" pitchFamily="18" charset="0"/>
              </a:rPr>
              <a:t>Examples:</a:t>
            </a:r>
          </a:p>
          <a:p>
            <a:pPr algn="just" eaLnBrk="1" hangingPunct="1">
              <a:spcBef>
                <a:spcPts val="0"/>
              </a:spcBef>
            </a:pPr>
            <a:r>
              <a:rPr lang="en-US" sz="1900" b="1" dirty="0">
                <a:solidFill>
                  <a:schemeClr val="accent2"/>
                </a:solidFill>
                <a:latin typeface="Times New Roman" pitchFamily="18" charset="0"/>
                <a:cs typeface="Times New Roman" pitchFamily="18" charset="0"/>
              </a:rPr>
              <a:t>IN AL, 80H; Input a byte from the port with address 80H to AL</a:t>
            </a:r>
          </a:p>
          <a:p>
            <a:pPr algn="just" eaLnBrk="1" hangingPunct="1">
              <a:spcBef>
                <a:spcPts val="0"/>
              </a:spcBef>
            </a:pPr>
            <a:r>
              <a:rPr lang="en-US" sz="1900" b="1" dirty="0">
                <a:solidFill>
                  <a:schemeClr val="accent2"/>
                </a:solidFill>
                <a:latin typeface="Times New Roman" pitchFamily="18" charset="0"/>
                <a:cs typeface="Times New Roman" pitchFamily="18" charset="0"/>
              </a:rPr>
              <a:t>IN AX, 40H; Input a word from port with address 40H to AX</a:t>
            </a:r>
          </a:p>
          <a:p>
            <a:pPr algn="just" eaLnBrk="1" hangingPunct="1">
              <a:spcBef>
                <a:spcPts val="0"/>
              </a:spcBef>
            </a:pPr>
            <a:r>
              <a:rPr lang="en-US" sz="1900" dirty="0">
                <a:latin typeface="Times New Roman" pitchFamily="18" charset="0"/>
                <a:cs typeface="Times New Roman" pitchFamily="18" charset="0"/>
              </a:rPr>
              <a:t>For the variable port type IN instruction, the port address is loaded into DX register before the IN instruction.  Since DX is a 16 bit register, the port address can be any number between 0000H and FFFFH.  Hence up to 65536 ports are addressable in this mode. The following example shows a part of the program having IN instruction and the operations done when the instructions are executed are given in the corresponding comment field. </a:t>
            </a:r>
          </a:p>
          <a:p>
            <a:pPr algn="just" eaLnBrk="1" hangingPunct="1">
              <a:spcBef>
                <a:spcPts val="0"/>
              </a:spcBef>
            </a:pPr>
            <a:r>
              <a:rPr lang="en-US" sz="1900" dirty="0">
                <a:latin typeface="Times New Roman" pitchFamily="18" charset="0"/>
                <a:cs typeface="Times New Roman" pitchFamily="18" charset="0"/>
              </a:rPr>
              <a:t>Examples:</a:t>
            </a:r>
          </a:p>
          <a:p>
            <a:pPr algn="just" eaLnBrk="1" hangingPunct="1">
              <a:spcBef>
                <a:spcPts val="0"/>
              </a:spcBef>
            </a:pPr>
            <a:r>
              <a:rPr lang="en-US" sz="1900" b="1" dirty="0">
                <a:solidFill>
                  <a:schemeClr val="accent2"/>
                </a:solidFill>
                <a:latin typeface="Times New Roman" pitchFamily="18" charset="0"/>
                <a:cs typeface="Times New Roman" pitchFamily="18" charset="0"/>
              </a:rPr>
              <a:t>MOV DX, 0FE50H ; Initialize DX with port address of FE50H</a:t>
            </a:r>
          </a:p>
          <a:p>
            <a:pPr algn="just" eaLnBrk="1" hangingPunct="1">
              <a:spcBef>
                <a:spcPts val="0"/>
              </a:spcBef>
            </a:pPr>
            <a:r>
              <a:rPr lang="en-US" sz="1900" b="1" dirty="0">
                <a:solidFill>
                  <a:schemeClr val="accent2"/>
                </a:solidFill>
                <a:latin typeface="Times New Roman" pitchFamily="18" charset="0"/>
                <a:cs typeface="Times New Roman" pitchFamily="18" charset="0"/>
              </a:rPr>
              <a:t>IN AL, DX ; Input a byte from 8-bit port with port address FE50H into AL</a:t>
            </a:r>
          </a:p>
          <a:p>
            <a:pPr algn="just" eaLnBrk="1" hangingPunct="1">
              <a:spcBef>
                <a:spcPts val="0"/>
              </a:spcBef>
            </a:pPr>
            <a:r>
              <a:rPr lang="en-US" sz="1900" b="1" dirty="0">
                <a:solidFill>
                  <a:schemeClr val="accent2"/>
                </a:solidFill>
                <a:latin typeface="Times New Roman" pitchFamily="18" charset="0"/>
                <a:cs typeface="Times New Roman" pitchFamily="18" charset="0"/>
              </a:rPr>
              <a:t>IN AX, DX ; Input a word from 16-bit port with port address FE50H into A</a:t>
            </a:r>
            <a:r>
              <a:rPr lang="en-US" sz="1900" dirty="0">
                <a:latin typeface="Times New Roman" pitchFamily="18" charset="0"/>
                <a:cs typeface="Times New Roman" pitchFamily="18" charset="0"/>
              </a:rPr>
              <a:t>X </a:t>
            </a:r>
          </a:p>
          <a:p>
            <a:pPr algn="just" eaLnBrk="1" hangingPunct="1">
              <a:spcBef>
                <a:spcPts val="0"/>
              </a:spcBef>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30</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214290"/>
            <a:ext cx="7072330" cy="92871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7891" name="Content Placeholder 2"/>
          <p:cNvSpPr>
            <a:spLocks noGrp="1"/>
          </p:cNvSpPr>
          <p:nvPr>
            <p:ph idx="1"/>
          </p:nvPr>
        </p:nvSpPr>
        <p:spPr>
          <a:xfrm>
            <a:off x="0" y="1357298"/>
            <a:ext cx="9001156" cy="4662502"/>
          </a:xfrm>
        </p:spPr>
        <p:txBody>
          <a:bodyPr/>
          <a:lstStyle/>
          <a:p>
            <a:pPr algn="just" eaLnBrk="1" hangingPunct="1">
              <a:spcBef>
                <a:spcPts val="0"/>
              </a:spcBef>
            </a:pPr>
            <a:r>
              <a:rPr lang="en-US" b="1" dirty="0">
                <a:solidFill>
                  <a:schemeClr val="accent2"/>
                </a:solidFill>
                <a:latin typeface="Times New Roman" pitchFamily="18" charset="0"/>
                <a:cs typeface="Times New Roman" pitchFamily="18" charset="0"/>
              </a:rPr>
              <a:t>OUT:</a:t>
            </a:r>
            <a:r>
              <a:rPr lang="en-US" dirty="0">
                <a:latin typeface="Times New Roman" pitchFamily="18" charset="0"/>
                <a:cs typeface="Times New Roman" pitchFamily="18" charset="0"/>
              </a:rPr>
              <a:t> The OUT instruction transfers a byte from AL or a word from AX to the specified port.  Similar to IN instruction, OUT instruction has two forms namely fixed port and variable port.</a:t>
            </a:r>
          </a:p>
          <a:p>
            <a:pPr algn="just" eaLnBrk="1" hangingPunct="1">
              <a:spcBef>
                <a:spcPts val="0"/>
              </a:spcBef>
            </a:pPr>
            <a:r>
              <a:rPr lang="en-US" dirty="0">
                <a:latin typeface="Times New Roman" pitchFamily="18" charset="0"/>
                <a:cs typeface="Times New Roman" pitchFamily="18" charset="0"/>
              </a:rPr>
              <a:t>Examples for fixed port OUT instruction:</a:t>
            </a:r>
          </a:p>
          <a:p>
            <a:pPr algn="just" eaLnBrk="1" hangingPunct="1">
              <a:spcBef>
                <a:spcPts val="0"/>
              </a:spcBef>
            </a:pPr>
            <a:r>
              <a:rPr lang="en-US" b="1" dirty="0">
                <a:solidFill>
                  <a:schemeClr val="accent2"/>
                </a:solidFill>
                <a:latin typeface="Times New Roman" pitchFamily="18" charset="0"/>
                <a:cs typeface="Times New Roman" pitchFamily="18" charset="0"/>
              </a:rPr>
              <a:t>OUT 48H,AL ; Send the content of AL to port with address 48H</a:t>
            </a:r>
          </a:p>
          <a:p>
            <a:pPr algn="just" eaLnBrk="1" hangingPunct="1">
              <a:spcBef>
                <a:spcPts val="0"/>
              </a:spcBef>
            </a:pPr>
            <a:r>
              <a:rPr lang="en-US" b="1" dirty="0">
                <a:solidFill>
                  <a:schemeClr val="accent2"/>
                </a:solidFill>
                <a:latin typeface="Times New Roman" pitchFamily="18" charset="0"/>
                <a:cs typeface="Times New Roman" pitchFamily="18" charset="0"/>
              </a:rPr>
              <a:t>OUT 0F0H,AX ; Send the content of AX to port with address FOH</a:t>
            </a:r>
            <a:r>
              <a:rPr lang="en-US" dirty="0">
                <a:latin typeface="Times New Roman" pitchFamily="18" charset="0"/>
                <a:cs typeface="Times New Roman" pitchFamily="18" charset="0"/>
              </a:rPr>
              <a:t> </a:t>
            </a:r>
          </a:p>
          <a:p>
            <a:pPr algn="just" eaLnBrk="1" hangingPunct="1">
              <a:spcBef>
                <a:spcPts val="0"/>
              </a:spcBef>
            </a:pPr>
            <a:r>
              <a:rPr lang="en-US" dirty="0">
                <a:latin typeface="Times New Roman" pitchFamily="18" charset="0"/>
                <a:cs typeface="Times New Roman" pitchFamily="18" charset="0"/>
              </a:rPr>
              <a:t>Example for variable port OUT instruction:</a:t>
            </a:r>
          </a:p>
          <a:p>
            <a:pPr algn="just" eaLnBrk="1" hangingPunct="1">
              <a:spcBef>
                <a:spcPts val="0"/>
              </a:spcBef>
            </a:pPr>
            <a:r>
              <a:rPr lang="en-US" dirty="0">
                <a:latin typeface="Times New Roman" pitchFamily="18" charset="0"/>
                <a:cs typeface="Times New Roman" pitchFamily="18" charset="0"/>
              </a:rPr>
              <a:t>The following example shows a part of the program having OUT instruction and the operations done when the instructions are executed are given in the corresponding comment field. </a:t>
            </a:r>
          </a:p>
          <a:p>
            <a:pPr algn="just" eaLnBrk="1" hangingPunct="1">
              <a:spcBef>
                <a:spcPts val="0"/>
              </a:spcBef>
            </a:pPr>
            <a:r>
              <a:rPr lang="en-US" dirty="0">
                <a:solidFill>
                  <a:schemeClr val="accent2"/>
                </a:solidFill>
                <a:latin typeface="Times New Roman" pitchFamily="18" charset="0"/>
                <a:cs typeface="Times New Roman" pitchFamily="18" charset="0"/>
              </a:rPr>
              <a:t>MOV DX, 1234H;  Load  port address 1234H in DX</a:t>
            </a:r>
          </a:p>
          <a:p>
            <a:pPr algn="just" eaLnBrk="1" hangingPunct="1">
              <a:spcBef>
                <a:spcPts val="0"/>
              </a:spcBef>
            </a:pPr>
            <a:r>
              <a:rPr lang="en-US" dirty="0">
                <a:solidFill>
                  <a:schemeClr val="accent2"/>
                </a:solidFill>
                <a:latin typeface="Times New Roman" pitchFamily="18" charset="0"/>
                <a:cs typeface="Times New Roman" pitchFamily="18" charset="0"/>
              </a:rPr>
              <a:t> OUT DX, AL; Send the content of AL to port with address 1234H</a:t>
            </a:r>
          </a:p>
          <a:p>
            <a:pPr algn="just" eaLnBrk="1" hangingPunct="1">
              <a:spcBef>
                <a:spcPts val="0"/>
              </a:spcBef>
            </a:pPr>
            <a:r>
              <a:rPr lang="en-US" dirty="0">
                <a:solidFill>
                  <a:schemeClr val="accent2"/>
                </a:solidFill>
                <a:latin typeface="Times New Roman" pitchFamily="18" charset="0"/>
                <a:cs typeface="Times New Roman" pitchFamily="18" charset="0"/>
              </a:rPr>
              <a:t>OUT DX,AX; Send the content of AX to port with address 1234H</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31</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42844" y="381000"/>
            <a:ext cx="6929486" cy="76200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8915" name="Content Placeholder 2"/>
          <p:cNvSpPr>
            <a:spLocks noGrp="1"/>
          </p:cNvSpPr>
          <p:nvPr>
            <p:ph idx="1"/>
          </p:nvPr>
        </p:nvSpPr>
        <p:spPr>
          <a:xfrm>
            <a:off x="0" y="1428736"/>
            <a:ext cx="9001156" cy="4591064"/>
          </a:xfrm>
        </p:spPr>
        <p:txBody>
          <a:bodyPr/>
          <a:lstStyle/>
          <a:p>
            <a:pPr algn="just" eaLnBrk="1" hangingPunct="1"/>
            <a:r>
              <a:rPr lang="en-US" sz="2000" b="1" dirty="0">
                <a:solidFill>
                  <a:schemeClr val="accent2"/>
                </a:solidFill>
                <a:latin typeface="Times New Roman" pitchFamily="18" charset="0"/>
                <a:cs typeface="Times New Roman" pitchFamily="18" charset="0"/>
              </a:rPr>
              <a:t>LEA:  </a:t>
            </a:r>
            <a:r>
              <a:rPr lang="en-US" sz="2000" dirty="0">
                <a:latin typeface="Times New Roman" pitchFamily="18" charset="0"/>
                <a:cs typeface="Times New Roman" pitchFamily="18" charset="0"/>
              </a:rPr>
              <a:t>Load Effective Address</a:t>
            </a:r>
          </a:p>
          <a:p>
            <a:pPr algn="just" eaLnBrk="1" hangingPunct="1"/>
            <a:r>
              <a:rPr lang="en-US" sz="2000" dirty="0">
                <a:latin typeface="Times New Roman" pitchFamily="18" charset="0"/>
                <a:cs typeface="Times New Roman" pitchFamily="18" charset="0"/>
              </a:rPr>
              <a:t>The general format of LEA instruction is </a:t>
            </a:r>
          </a:p>
          <a:p>
            <a:pPr algn="just" eaLnBrk="1" hangingPunct="1"/>
            <a:r>
              <a:rPr lang="en-US" sz="2000" dirty="0">
                <a:latin typeface="Times New Roman" pitchFamily="18" charset="0"/>
                <a:cs typeface="Times New Roman" pitchFamily="18" charset="0"/>
              </a:rPr>
              <a:t>LEA register, source </a:t>
            </a:r>
          </a:p>
          <a:p>
            <a:pPr algn="just" eaLnBrk="1" hangingPunct="1"/>
            <a:r>
              <a:rPr lang="en-US" sz="2000" dirty="0">
                <a:latin typeface="Times New Roman" pitchFamily="18" charset="0"/>
                <a:cs typeface="Times New Roman" pitchFamily="18" charset="0"/>
              </a:rPr>
              <a:t>This instruction determines the offset address of the variable or memory location named as the source and puts this offset address in the indicated 16 bit register.</a:t>
            </a:r>
          </a:p>
          <a:p>
            <a:pPr algn="just" eaLnBrk="1" hangingPunct="1"/>
            <a:r>
              <a:rPr lang="en-US" sz="2000" dirty="0">
                <a:latin typeface="Times New Roman" pitchFamily="18" charset="0"/>
                <a:cs typeface="Times New Roman" pitchFamily="18" charset="0"/>
              </a:rPr>
              <a:t>Examples:</a:t>
            </a:r>
          </a:p>
          <a:p>
            <a:pPr algn="just" eaLnBrk="1" hangingPunct="1"/>
            <a:r>
              <a:rPr lang="en-US" sz="2000" dirty="0">
                <a:solidFill>
                  <a:schemeClr val="accent2"/>
                </a:solidFill>
                <a:latin typeface="Times New Roman" pitchFamily="18" charset="0"/>
                <a:cs typeface="Times New Roman" pitchFamily="18" charset="0"/>
              </a:rPr>
              <a:t>LEA BX, COST; Load BX with offset address of COST in data segment where </a:t>
            </a:r>
          </a:p>
          <a:p>
            <a:pPr algn="just" eaLnBrk="1" hangingPunct="1"/>
            <a:r>
              <a:rPr lang="en-US" sz="2000" dirty="0">
                <a:solidFill>
                  <a:schemeClr val="accent2"/>
                </a:solidFill>
                <a:latin typeface="Times New Roman" pitchFamily="18" charset="0"/>
                <a:cs typeface="Times New Roman" pitchFamily="18" charset="0"/>
              </a:rPr>
              <a:t>COST is the name assigned to a memory location in data segment. </a:t>
            </a:r>
          </a:p>
          <a:p>
            <a:pPr algn="just" eaLnBrk="1" hangingPunct="1"/>
            <a:r>
              <a:rPr lang="en-US" sz="2000" dirty="0">
                <a:latin typeface="Times New Roman" pitchFamily="18" charset="0"/>
                <a:cs typeface="Times New Roman" pitchFamily="18" charset="0"/>
              </a:rPr>
              <a:t>LEA CX, [BX][SI]; Load CX with the value equal to (BX)+(SI) where (BX) and </a:t>
            </a:r>
          </a:p>
          <a:p>
            <a:pPr algn="just" eaLnBrk="1" hangingPunct="1"/>
            <a:r>
              <a:rPr lang="en-US" sz="2000" dirty="0">
                <a:latin typeface="Times New Roman" pitchFamily="18" charset="0"/>
                <a:cs typeface="Times New Roman" pitchFamily="18" charset="0"/>
              </a:rPr>
              <a:t>(SI) represents content of BX and SI respectively.</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32</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0" y="0"/>
            <a:ext cx="7143768" cy="114300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39939" name="Content Placeholder 2"/>
          <p:cNvSpPr>
            <a:spLocks noGrp="1"/>
          </p:cNvSpPr>
          <p:nvPr>
            <p:ph idx="1"/>
          </p:nvPr>
        </p:nvSpPr>
        <p:spPr>
          <a:xfrm>
            <a:off x="0" y="1357298"/>
            <a:ext cx="9001156" cy="4738702"/>
          </a:xfrm>
        </p:spPr>
        <p:txBody>
          <a:bodyPr/>
          <a:lstStyle/>
          <a:p>
            <a:pPr algn="just" eaLnBrk="1" hangingPunct="1"/>
            <a:r>
              <a:rPr lang="en-US" sz="2000" dirty="0">
                <a:solidFill>
                  <a:schemeClr val="accent2"/>
                </a:solidFill>
                <a:latin typeface="Times New Roman" pitchFamily="18" charset="0"/>
                <a:cs typeface="Times New Roman" pitchFamily="18" charset="0"/>
              </a:rPr>
              <a:t>LDS:</a:t>
            </a:r>
            <a:r>
              <a:rPr lang="en-US" sz="2000" dirty="0">
                <a:latin typeface="Times New Roman" pitchFamily="18" charset="0"/>
                <a:cs typeface="Times New Roman" pitchFamily="18" charset="0"/>
              </a:rPr>
              <a:t>  Load register and DS with words from memory</a:t>
            </a:r>
          </a:p>
          <a:p>
            <a:pPr algn="just" eaLnBrk="1" hangingPunct="1"/>
            <a:r>
              <a:rPr lang="en-US" sz="2000" dirty="0">
                <a:latin typeface="Times New Roman" pitchFamily="18" charset="0"/>
                <a:cs typeface="Times New Roman" pitchFamily="18" charset="0"/>
              </a:rPr>
              <a:t>The general form of this instruction is </a:t>
            </a:r>
          </a:p>
          <a:p>
            <a:pPr algn="just" eaLnBrk="1" hangingPunct="1"/>
            <a:r>
              <a:rPr lang="en-US" sz="2000" dirty="0">
                <a:latin typeface="Times New Roman" pitchFamily="18" charset="0"/>
                <a:cs typeface="Times New Roman" pitchFamily="18" charset="0"/>
              </a:rPr>
              <a:t>LDS register, memory address of first word </a:t>
            </a:r>
          </a:p>
          <a:p>
            <a:pPr algn="just" eaLnBrk="1" hangingPunct="1"/>
            <a:r>
              <a:rPr lang="en-US" sz="2000" dirty="0">
                <a:latin typeface="Times New Roman" pitchFamily="18" charset="0"/>
                <a:cs typeface="Times New Roman" pitchFamily="18" charset="0"/>
              </a:rPr>
              <a:t>The LDS instruction copies a word from the memory location specified in the instruction into the register and then copies a word from the next memory location into the DS register.</a:t>
            </a:r>
          </a:p>
          <a:p>
            <a:pPr algn="just" eaLnBrk="1" hangingPunct="1"/>
            <a:r>
              <a:rPr lang="en-US" sz="2000" dirty="0">
                <a:latin typeface="Times New Roman" pitchFamily="18" charset="0"/>
                <a:cs typeface="Times New Roman" pitchFamily="18" charset="0"/>
              </a:rPr>
              <a:t>LDS is useful for initializing SI and DS registers at the start of a string before using one of the String instructions.</a:t>
            </a:r>
          </a:p>
          <a:p>
            <a:pPr algn="just" eaLnBrk="1" hangingPunct="1"/>
            <a:r>
              <a:rPr lang="en-US" sz="2000" dirty="0">
                <a:latin typeface="Times New Roman" pitchFamily="18" charset="0"/>
                <a:cs typeface="Times New Roman" pitchFamily="18" charset="0"/>
              </a:rPr>
              <a:t>Example:</a:t>
            </a:r>
          </a:p>
          <a:p>
            <a:pPr algn="just" eaLnBrk="1" hangingPunct="1"/>
            <a:r>
              <a:rPr lang="en-US" sz="2000" dirty="0">
                <a:solidFill>
                  <a:schemeClr val="accent2"/>
                </a:solidFill>
                <a:latin typeface="Times New Roman" pitchFamily="18" charset="0"/>
                <a:cs typeface="Times New Roman" pitchFamily="18" charset="0"/>
              </a:rPr>
              <a:t>LDS SI,[2000H]; Copy content of memory at offset address 2000H in data segment to lower byte of SI, content of 2001H to higher byte of SI.  Copy content at offset address 2002H in data segment to lower byte of DS and 2003H to higher byte of DS.</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33</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214290"/>
            <a:ext cx="7072330" cy="762000"/>
          </a:xfrm>
        </p:spPr>
        <p:txBody>
          <a:bodyPr/>
          <a:lstStyle/>
          <a:p>
            <a:pPr algn="ctr" eaLnBrk="1" hangingPunct="1"/>
            <a:r>
              <a:rPr lang="en-US" sz="4400" dirty="0">
                <a:latin typeface="Times New Roman" pitchFamily="18" charset="0"/>
                <a:cs typeface="Times New Roman" pitchFamily="18" charset="0"/>
              </a:rPr>
              <a:t>Data Transfer Instructions</a:t>
            </a:r>
          </a:p>
        </p:txBody>
      </p:sp>
      <p:sp>
        <p:nvSpPr>
          <p:cNvPr id="40963" name="Content Placeholder 2"/>
          <p:cNvSpPr>
            <a:spLocks noGrp="1"/>
          </p:cNvSpPr>
          <p:nvPr>
            <p:ph idx="1"/>
          </p:nvPr>
        </p:nvSpPr>
        <p:spPr>
          <a:xfrm>
            <a:off x="214282" y="1428736"/>
            <a:ext cx="8715436" cy="4929222"/>
          </a:xfrm>
        </p:spPr>
        <p:txBody>
          <a:bodyPr/>
          <a:lstStyle/>
          <a:p>
            <a:pPr algn="just" eaLnBrk="1" hangingPunct="1"/>
            <a:r>
              <a:rPr lang="en-US" b="1" dirty="0">
                <a:solidFill>
                  <a:schemeClr val="accent2"/>
                </a:solidFill>
                <a:latin typeface="Times New Roman" pitchFamily="18" charset="0"/>
                <a:cs typeface="Times New Roman" pitchFamily="18" charset="0"/>
              </a:rPr>
              <a:t>LES, LSS:  </a:t>
            </a:r>
            <a:r>
              <a:rPr lang="en-US" dirty="0">
                <a:latin typeface="Times New Roman" pitchFamily="18" charset="0"/>
                <a:cs typeface="Times New Roman" pitchFamily="18" charset="0"/>
              </a:rPr>
              <a:t>LES and LSS instructions are similar to LDS instruction except that instead of DS register, ES and SS registers are loaded respectively along with the register specified in the instruction.</a:t>
            </a:r>
          </a:p>
          <a:p>
            <a:pPr algn="just" eaLnBrk="1" hangingPunct="1"/>
            <a:r>
              <a:rPr lang="en-US" b="1" dirty="0">
                <a:solidFill>
                  <a:schemeClr val="accent2"/>
                </a:solidFill>
                <a:latin typeface="Times New Roman" pitchFamily="18" charset="0"/>
                <a:cs typeface="Times New Roman" pitchFamily="18" charset="0"/>
              </a:rPr>
              <a:t>LAHF:</a:t>
            </a:r>
            <a:r>
              <a:rPr lang="en-US" dirty="0">
                <a:latin typeface="Times New Roman" pitchFamily="18" charset="0"/>
                <a:cs typeface="Times New Roman" pitchFamily="18" charset="0"/>
              </a:rPr>
              <a:t>  This instruction copies the low byte of flag register into AH.  </a:t>
            </a:r>
          </a:p>
          <a:p>
            <a:pPr algn="just" eaLnBrk="1" hangingPunct="1"/>
            <a:r>
              <a:rPr lang="en-US" b="1" dirty="0">
                <a:solidFill>
                  <a:schemeClr val="accent2"/>
                </a:solidFill>
                <a:latin typeface="Times New Roman" pitchFamily="18" charset="0"/>
                <a:cs typeface="Times New Roman" pitchFamily="18" charset="0"/>
              </a:rPr>
              <a:t>SAHF: </a:t>
            </a:r>
            <a:r>
              <a:rPr lang="en-US" dirty="0">
                <a:latin typeface="Times New Roman" pitchFamily="18" charset="0"/>
                <a:cs typeface="Times New Roman" pitchFamily="18" charset="0"/>
              </a:rPr>
              <a:t>Store content of AH in the low byte of flag register.  </a:t>
            </a:r>
          </a:p>
          <a:p>
            <a:pPr algn="just" eaLnBrk="1" hangingPunct="1"/>
            <a:r>
              <a:rPr lang="en-US" dirty="0">
                <a:latin typeface="Times New Roman" pitchFamily="18" charset="0"/>
                <a:cs typeface="Times New Roman" pitchFamily="18" charset="0"/>
              </a:rPr>
              <a:t>Except SAHF and POPF instructions, all other data transfer instructions do not affect flag register.</a:t>
            </a:r>
          </a:p>
          <a:p>
            <a:pPr eaLnBrk="1" hangingPunct="1"/>
            <a:endParaRPr lang="en-US"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34</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66ED-F290-4795-AB9C-D63C74CB9651}"/>
              </a:ext>
            </a:extLst>
          </p:cNvPr>
          <p:cNvSpPr>
            <a:spLocks noGrp="1"/>
          </p:cNvSpPr>
          <p:nvPr>
            <p:ph type="title"/>
          </p:nvPr>
        </p:nvSpPr>
        <p:spPr/>
        <p:txBody>
          <a:bodyPr/>
          <a:lstStyle/>
          <a:p>
            <a:r>
              <a:rPr lang="en-IN" dirty="0">
                <a:solidFill>
                  <a:srgbClr val="FFFF00"/>
                </a:solidFill>
              </a:rPr>
              <a:t>Session - 3</a:t>
            </a:r>
          </a:p>
        </p:txBody>
      </p:sp>
      <p:sp>
        <p:nvSpPr>
          <p:cNvPr id="3" name="Content Placeholder 2">
            <a:extLst>
              <a:ext uri="{FF2B5EF4-FFF2-40B4-BE49-F238E27FC236}">
                <a16:creationId xmlns:a16="http://schemas.microsoft.com/office/drawing/2014/main" id="{BBC59079-3A5D-4D5A-BE86-6A6224B15D91}"/>
              </a:ext>
            </a:extLst>
          </p:cNvPr>
          <p:cNvSpPr>
            <a:spLocks noGrp="1"/>
          </p:cNvSpPr>
          <p:nvPr>
            <p:ph idx="1"/>
          </p:nvPr>
        </p:nvSpPr>
        <p:spPr>
          <a:xfrm>
            <a:off x="800100" y="2564904"/>
            <a:ext cx="7543800" cy="2269232"/>
          </a:xfrm>
        </p:spPr>
        <p:txBody>
          <a:bodyPr/>
          <a:lstStyle/>
          <a:p>
            <a:r>
              <a:rPr lang="en-IN" dirty="0">
                <a:solidFill>
                  <a:schemeClr val="accent1">
                    <a:lumMod val="75000"/>
                  </a:schemeClr>
                </a:solidFill>
              </a:rPr>
              <a:t>Data Conversion Instructions, Arithmetic Instructions </a:t>
            </a:r>
          </a:p>
          <a:p>
            <a:pPr marL="0" indent="0" algn="ctr">
              <a:buNone/>
            </a:pPr>
            <a:r>
              <a:rPr lang="en-IN" b="1" dirty="0">
                <a:solidFill>
                  <a:schemeClr val="accent1">
                    <a:lumMod val="75000"/>
                  </a:schemeClr>
                </a:solidFill>
              </a:rPr>
              <a:t>&amp;</a:t>
            </a:r>
          </a:p>
          <a:p>
            <a:r>
              <a:rPr lang="en-IN" dirty="0">
                <a:solidFill>
                  <a:schemeClr val="accent1">
                    <a:lumMod val="75000"/>
                  </a:schemeClr>
                </a:solidFill>
              </a:rPr>
              <a:t>Example Programs</a:t>
            </a:r>
          </a:p>
        </p:txBody>
      </p:sp>
      <p:sp>
        <p:nvSpPr>
          <p:cNvPr id="4" name="Slide Number Placeholder 3">
            <a:extLst>
              <a:ext uri="{FF2B5EF4-FFF2-40B4-BE49-F238E27FC236}">
                <a16:creationId xmlns:a16="http://schemas.microsoft.com/office/drawing/2014/main" id="{8EB862A4-7331-49EF-AAE4-38F28E095D87}"/>
              </a:ext>
            </a:extLst>
          </p:cNvPr>
          <p:cNvSpPr>
            <a:spLocks noGrp="1"/>
          </p:cNvSpPr>
          <p:nvPr>
            <p:ph type="sldNum" sz="quarter" idx="11"/>
          </p:nvPr>
        </p:nvSpPr>
        <p:spPr/>
        <p:txBody>
          <a:bodyPr/>
          <a:lstStyle/>
          <a:p>
            <a:pPr>
              <a:defRPr/>
            </a:pPr>
            <a:fld id="{12DEE2C8-00B6-4318-90E5-BB26A917AC72}" type="slidenum">
              <a:rPr lang="en-US" smtClean="0"/>
              <a:pPr>
                <a:defRPr/>
              </a:pPr>
              <a:t>35</a:t>
            </a:fld>
            <a:endParaRPr lang="en-US"/>
          </a:p>
        </p:txBody>
      </p:sp>
    </p:spTree>
    <p:extLst>
      <p:ext uri="{BB962C8B-B14F-4D97-AF65-F5344CB8AC3E}">
        <p14:creationId xmlns:p14="http://schemas.microsoft.com/office/powerpoint/2010/main" val="3707176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Instructions</a:t>
            </a:r>
            <a:endParaRPr lang="en-IN" dirty="0"/>
          </a:p>
        </p:txBody>
      </p:sp>
      <p:sp>
        <p:nvSpPr>
          <p:cNvPr id="4" name="Slide Number Placeholder 3"/>
          <p:cNvSpPr>
            <a:spLocks noGrp="1"/>
          </p:cNvSpPr>
          <p:nvPr>
            <p:ph type="sldNum" sz="quarter" idx="15"/>
          </p:nvPr>
        </p:nvSpPr>
        <p:spPr/>
        <p:txBody>
          <a:bodyPr/>
          <a:lstStyle/>
          <a:p>
            <a:pPr>
              <a:defRPr/>
            </a:pPr>
            <a:fld id="{BFD87E16-235F-4312-9873-F8FB3CBB34A2}" type="slidenum">
              <a:rPr lang="en-US" smtClean="0"/>
              <a:pPr>
                <a:defRPr/>
              </a:pPr>
              <a:t>36</a:t>
            </a:fld>
            <a:endParaRPr lang="en-US" dirty="0"/>
          </a:p>
        </p:txBody>
      </p:sp>
      <p:pic>
        <p:nvPicPr>
          <p:cNvPr id="2050" name="Picture 2" descr="Arithmetic 8086 operation The Beginner’s Guide to 8086 Assembly programming"/>
          <p:cNvPicPr>
            <a:picLocks noChangeAspect="1" noChangeArrowheads="1"/>
          </p:cNvPicPr>
          <p:nvPr/>
        </p:nvPicPr>
        <p:blipFill>
          <a:blip r:embed="rId2">
            <a:clrChange>
              <a:clrFrom>
                <a:srgbClr val="E9EBC7"/>
              </a:clrFrom>
              <a:clrTo>
                <a:srgbClr val="E9EBC7">
                  <a:alpha val="0"/>
                </a:srgbClr>
              </a:clrTo>
            </a:clrChange>
            <a:extLst>
              <a:ext uri="{28A0092B-C50C-407E-A947-70E740481C1C}">
                <a14:useLocalDpi xmlns:a14="http://schemas.microsoft.com/office/drawing/2010/main" val="0"/>
              </a:ext>
            </a:extLst>
          </a:blip>
          <a:srcRect/>
          <a:stretch>
            <a:fillRect/>
          </a:stretch>
        </p:blipFill>
        <p:spPr bwMode="auto">
          <a:xfrm>
            <a:off x="214282" y="1556792"/>
            <a:ext cx="8572560" cy="50869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85720" y="6286520"/>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a:srcRect/>
          <a:stretch>
            <a:fillRect/>
          </a:stretch>
        </p:blipFill>
        <p:spPr bwMode="auto">
          <a:xfrm>
            <a:off x="7153281" y="0"/>
            <a:ext cx="1990725" cy="1295400"/>
          </a:xfrm>
          <a:prstGeom prst="rect">
            <a:avLst/>
          </a:prstGeom>
          <a:noFill/>
          <a:ln w="9525">
            <a:noFill/>
            <a:miter lim="800000"/>
            <a:headEnd/>
            <a:tailEnd/>
          </a:ln>
        </p:spPr>
      </p:pic>
    </p:spTree>
    <p:extLst>
      <p:ext uri="{BB962C8B-B14F-4D97-AF65-F5344CB8AC3E}">
        <p14:creationId xmlns:p14="http://schemas.microsoft.com/office/powerpoint/2010/main" val="3984820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14282" y="228600"/>
            <a:ext cx="6929486"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1987" name="Content Placeholder 2"/>
          <p:cNvSpPr>
            <a:spLocks noGrp="1"/>
          </p:cNvSpPr>
          <p:nvPr>
            <p:ph idx="1"/>
          </p:nvPr>
        </p:nvSpPr>
        <p:spPr>
          <a:xfrm>
            <a:off x="0" y="1357298"/>
            <a:ext cx="9144000" cy="4205302"/>
          </a:xfrm>
        </p:spPr>
        <p:txBody>
          <a:bodyPr/>
          <a:lstStyle/>
          <a:p>
            <a:pPr algn="just" eaLnBrk="1" hangingPunct="1">
              <a:spcBef>
                <a:spcPts val="0"/>
              </a:spcBef>
            </a:pPr>
            <a:r>
              <a:rPr lang="en-US" sz="2000" dirty="0">
                <a:solidFill>
                  <a:schemeClr val="accent2"/>
                </a:solidFill>
                <a:latin typeface="Times New Roman" pitchFamily="18" charset="0"/>
                <a:cs typeface="Times New Roman" pitchFamily="18" charset="0"/>
              </a:rPr>
              <a:t>ADD: </a:t>
            </a:r>
            <a:r>
              <a:rPr lang="en-US" sz="2000" dirty="0">
                <a:latin typeface="Times New Roman" pitchFamily="18" charset="0"/>
                <a:cs typeface="Times New Roman" pitchFamily="18" charset="0"/>
              </a:rPr>
              <a:t>The general format of ADD instruction is </a:t>
            </a:r>
          </a:p>
          <a:p>
            <a:pPr algn="just" eaLnBrk="1" hangingPunct="1">
              <a:spcBef>
                <a:spcPts val="0"/>
              </a:spcBef>
            </a:pPr>
            <a:r>
              <a:rPr lang="en-US" sz="2000" dirty="0">
                <a:latin typeface="Times New Roman" pitchFamily="18" charset="0"/>
                <a:cs typeface="Times New Roman" pitchFamily="18" charset="0"/>
              </a:rPr>
              <a:t>			ADD destination, source</a:t>
            </a:r>
          </a:p>
          <a:p>
            <a:pPr marL="0" algn="just" eaLnBrk="1" hangingPunct="1">
              <a:spcBef>
                <a:spcPts val="0"/>
              </a:spcBef>
            </a:pPr>
            <a:r>
              <a:rPr lang="en-US" sz="2000" dirty="0">
                <a:latin typeface="Times New Roman" pitchFamily="18" charset="0"/>
                <a:cs typeface="Times New Roman" pitchFamily="18" charset="0"/>
              </a:rPr>
              <a:t>The data from the source and destination are added and the result is placed in the destination. The source may be an immediate number, a register or a memory location.  The destination can be a register or memory location. But the source and destination cannot both be memory locations.  The data from the source and destination must be of the same type either bytes or words.</a:t>
            </a:r>
          </a:p>
          <a:p>
            <a:pPr algn="just" eaLnBrk="1" hangingPunct="1">
              <a:spcBef>
                <a:spcPts val="0"/>
              </a:spcBef>
            </a:pPr>
            <a:r>
              <a:rPr lang="en-US" sz="2000" dirty="0">
                <a:latin typeface="Times New Roman" pitchFamily="18" charset="0"/>
                <a:cs typeface="Times New Roman" pitchFamily="18" charset="0"/>
              </a:rPr>
              <a:t>Examples:     </a:t>
            </a:r>
            <a:r>
              <a:rPr lang="en-US" sz="2000" dirty="0">
                <a:solidFill>
                  <a:schemeClr val="accent2"/>
                </a:solidFill>
                <a:latin typeface="Times New Roman" pitchFamily="18" charset="0"/>
                <a:cs typeface="Times New Roman" pitchFamily="18" charset="0"/>
              </a:rPr>
              <a:t>ADD BL,80H; Add immediate data 80H to BL</a:t>
            </a:r>
          </a:p>
          <a:p>
            <a:pPr algn="just" eaLnBrk="1" hangingPunct="1">
              <a:spcBef>
                <a:spcPts val="0"/>
              </a:spcBef>
            </a:pPr>
            <a:r>
              <a:rPr lang="en-US" sz="2000" dirty="0">
                <a:solidFill>
                  <a:schemeClr val="accent2"/>
                </a:solidFill>
                <a:latin typeface="Times New Roman" pitchFamily="18" charset="0"/>
                <a:cs typeface="Times New Roman" pitchFamily="18" charset="0"/>
              </a:rPr>
              <a:t>ADD CX,12B0H; Add immediate data 12B0H to CX</a:t>
            </a:r>
          </a:p>
          <a:p>
            <a:pPr algn="just" eaLnBrk="1" hangingPunct="1">
              <a:spcBef>
                <a:spcPts val="0"/>
              </a:spcBef>
            </a:pPr>
            <a:r>
              <a:rPr lang="en-US" sz="2000" dirty="0">
                <a:solidFill>
                  <a:schemeClr val="accent2"/>
                </a:solidFill>
                <a:latin typeface="Times New Roman" pitchFamily="18" charset="0"/>
                <a:cs typeface="Times New Roman" pitchFamily="18" charset="0"/>
              </a:rPr>
              <a:t>ADD AX,CX; Add content of AX and CX and store result in AX</a:t>
            </a:r>
          </a:p>
          <a:p>
            <a:pPr algn="just" eaLnBrk="1" hangingPunct="1">
              <a:spcBef>
                <a:spcPts val="0"/>
              </a:spcBef>
            </a:pPr>
            <a:r>
              <a:rPr lang="en-US" sz="2000" dirty="0">
                <a:solidFill>
                  <a:schemeClr val="accent2"/>
                </a:solidFill>
                <a:latin typeface="Times New Roman" pitchFamily="18" charset="0"/>
                <a:cs typeface="Times New Roman" pitchFamily="18" charset="0"/>
              </a:rPr>
              <a:t>ADD AL,[BX]; Add content of AL and the byte from memory at [BX]  and store result in AL.</a:t>
            </a:r>
          </a:p>
          <a:p>
            <a:pPr algn="just" eaLnBrk="1" hangingPunct="1">
              <a:spcBef>
                <a:spcPts val="0"/>
              </a:spcBef>
            </a:pPr>
            <a:r>
              <a:rPr lang="en-US" sz="2000" dirty="0">
                <a:solidFill>
                  <a:schemeClr val="accent2"/>
                </a:solidFill>
                <a:latin typeface="Times New Roman" pitchFamily="18" charset="0"/>
                <a:cs typeface="Times New Roman" pitchFamily="18" charset="0"/>
              </a:rPr>
              <a:t>ADD CX,[SI]; Add content of CX and the word from memory at  [SI] and store result in CX. </a:t>
            </a:r>
          </a:p>
          <a:p>
            <a:pPr algn="just" eaLnBrk="1" hangingPunct="1">
              <a:spcBef>
                <a:spcPts val="0"/>
              </a:spcBef>
            </a:pPr>
            <a:r>
              <a:rPr lang="en-US" sz="1600" dirty="0">
                <a:solidFill>
                  <a:schemeClr val="accent2"/>
                </a:solidFill>
              </a:rPr>
              <a:t>ADD [BX],DL; Add content of DL with the byte from memory at  [BX]  and store result in memory at [BX].</a:t>
            </a:r>
          </a:p>
          <a:p>
            <a:pPr algn="just" eaLnBrk="1" hangingPunct="1">
              <a:spcBef>
                <a:spcPts val="0"/>
              </a:spcBef>
            </a:pPr>
            <a:r>
              <a:rPr lang="en-US" sz="1600" b="1" dirty="0">
                <a:solidFill>
                  <a:schemeClr val="accent4">
                    <a:lumMod val="60000"/>
                    <a:lumOff val="40000"/>
                  </a:schemeClr>
                </a:solidFill>
              </a:rPr>
              <a:t>The flags AF, CF, OF, PF, SF and ZF flags are affected by the execution of ADD instruction</a:t>
            </a: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37</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57158" y="381000"/>
            <a:ext cx="6643734"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3011" name="Content Placeholder 2"/>
          <p:cNvSpPr>
            <a:spLocks noGrp="1"/>
          </p:cNvSpPr>
          <p:nvPr>
            <p:ph idx="1"/>
          </p:nvPr>
        </p:nvSpPr>
        <p:spPr>
          <a:xfrm>
            <a:off x="0" y="1428736"/>
            <a:ext cx="9001156" cy="4362464"/>
          </a:xfrm>
        </p:spPr>
        <p:txBody>
          <a:bodyPr/>
          <a:lstStyle/>
          <a:p>
            <a:pPr algn="just" eaLnBrk="1" hangingPunct="1"/>
            <a:r>
              <a:rPr lang="en-US" sz="2000" b="1" dirty="0">
                <a:solidFill>
                  <a:schemeClr val="accent2"/>
                </a:solidFill>
                <a:latin typeface="Times New Roman" pitchFamily="18" charset="0"/>
                <a:cs typeface="Times New Roman" pitchFamily="18" charset="0"/>
              </a:rPr>
              <a:t>ADC:  </a:t>
            </a:r>
            <a:r>
              <a:rPr lang="en-US" sz="2000" dirty="0">
                <a:latin typeface="Times New Roman" pitchFamily="18" charset="0"/>
                <a:cs typeface="Times New Roman" pitchFamily="18" charset="0"/>
              </a:rPr>
              <a:t>This instruction adds the data in source and destination along with the content of carry flag and stores the result in the destination.  The general format of this instruction is </a:t>
            </a:r>
          </a:p>
          <a:p>
            <a:pPr algn="just" eaLnBrk="1" hangingPunct="1"/>
            <a:r>
              <a:rPr lang="en-US" sz="2000" dirty="0">
                <a:latin typeface="Times New Roman" pitchFamily="18" charset="0"/>
                <a:cs typeface="Times New Roman" pitchFamily="18" charset="0"/>
              </a:rPr>
              <a:t>			</a:t>
            </a:r>
            <a:r>
              <a:rPr lang="en-US" sz="2000" dirty="0">
                <a:solidFill>
                  <a:schemeClr val="accent2"/>
                </a:solidFill>
                <a:latin typeface="Times New Roman" pitchFamily="18" charset="0"/>
                <a:cs typeface="Times New Roman" pitchFamily="18" charset="0"/>
              </a:rPr>
              <a:t>ADC destination, source</a:t>
            </a:r>
          </a:p>
          <a:p>
            <a:pPr algn="just" eaLnBrk="1" hangingPunct="1"/>
            <a:r>
              <a:rPr lang="en-US" sz="2000" dirty="0">
                <a:latin typeface="Times New Roman" pitchFamily="18" charset="0"/>
                <a:cs typeface="Times New Roman" pitchFamily="18" charset="0"/>
              </a:rPr>
              <a:t>All the rules specified for ADD is also applicable for ADC instruction.</a:t>
            </a:r>
          </a:p>
          <a:p>
            <a:pPr algn="just" eaLnBrk="1" hangingPunct="1"/>
            <a:r>
              <a:rPr lang="en-US" sz="2000" dirty="0">
                <a:latin typeface="Times New Roman" pitchFamily="18" charset="0"/>
                <a:cs typeface="Times New Roman" pitchFamily="18" charset="0"/>
              </a:rPr>
              <a:t> </a:t>
            </a:r>
            <a:r>
              <a:rPr lang="en-US" sz="2000" b="1" dirty="0">
                <a:solidFill>
                  <a:schemeClr val="accent2"/>
                </a:solidFill>
                <a:latin typeface="Times New Roman" pitchFamily="18" charset="0"/>
                <a:cs typeface="Times New Roman" pitchFamily="18" charset="0"/>
              </a:rPr>
              <a:t>SUB:  </a:t>
            </a:r>
            <a:r>
              <a:rPr lang="en-US" sz="2000" dirty="0">
                <a:latin typeface="Times New Roman" pitchFamily="18" charset="0"/>
                <a:cs typeface="Times New Roman" pitchFamily="18" charset="0"/>
              </a:rPr>
              <a:t>The general form of subtract (SUB) instruction is </a:t>
            </a:r>
          </a:p>
          <a:p>
            <a:pPr algn="just" eaLnBrk="1" hangingPunct="1"/>
            <a:r>
              <a:rPr lang="en-US" sz="2000" dirty="0">
                <a:latin typeface="Times New Roman" pitchFamily="18" charset="0"/>
                <a:cs typeface="Times New Roman" pitchFamily="18" charset="0"/>
              </a:rPr>
              <a:t>			</a:t>
            </a:r>
            <a:r>
              <a:rPr lang="en-US" sz="2000" dirty="0">
                <a:solidFill>
                  <a:schemeClr val="accent2"/>
                </a:solidFill>
                <a:latin typeface="Times New Roman" pitchFamily="18" charset="0"/>
                <a:cs typeface="Times New Roman" pitchFamily="18" charset="0"/>
              </a:rPr>
              <a:t>SUB destination, source</a:t>
            </a:r>
          </a:p>
          <a:p>
            <a:pPr algn="just" eaLnBrk="1" hangingPunct="1"/>
            <a:r>
              <a:rPr lang="en-US" sz="2000" dirty="0">
                <a:latin typeface="Times New Roman" pitchFamily="18" charset="0"/>
                <a:cs typeface="Times New Roman" pitchFamily="18" charset="0"/>
              </a:rPr>
              <a:t>It subtracts the number in the source from the number in the destination and stores the result in destination.  The source may be an immediate number, a register or a memory location.  The destination can be a register or memory location. But the source and destination cannot both be memory locations.  The data from the source and destination must be of the same type either bytes or words.</a:t>
            </a:r>
          </a:p>
          <a:p>
            <a:pPr eaLnBrk="1" hangingPunct="1"/>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38</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57158" y="381000"/>
            <a:ext cx="6643734"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3011" name="Content Placeholder 2"/>
          <p:cNvSpPr>
            <a:spLocks noGrp="1"/>
          </p:cNvSpPr>
          <p:nvPr>
            <p:ph idx="1"/>
          </p:nvPr>
        </p:nvSpPr>
        <p:spPr>
          <a:xfrm>
            <a:off x="0" y="1428736"/>
            <a:ext cx="9001156" cy="4362464"/>
          </a:xfrm>
        </p:spPr>
        <p:txBody>
          <a:bodyPr/>
          <a:lstStyle/>
          <a:p>
            <a:pPr algn="just" eaLnBrk="1" hangingPunct="1"/>
            <a:r>
              <a:rPr lang="en-US" sz="2000" dirty="0">
                <a:latin typeface="Times New Roman" pitchFamily="18" charset="0"/>
                <a:cs typeface="Times New Roman" pitchFamily="18" charset="0"/>
              </a:rPr>
              <a:t>For subtraction, the carry flag (CF) functions as borrow flag.  If the result is negative after subtraction, CF is set, otherwise it is reset.  The rules for source and destination are same as that of ADD instruction.  The flags AF, CF, OF, PF, SF and ZF are affected by SUB instruction.</a:t>
            </a:r>
          </a:p>
          <a:p>
            <a:pPr marL="0" algn="just" eaLnBrk="1" hangingPunct="1">
              <a:spcBef>
                <a:spcPts val="0"/>
              </a:spcBef>
            </a:pPr>
            <a:r>
              <a:rPr lang="en-US" sz="2000" dirty="0">
                <a:latin typeface="Times New Roman" pitchFamily="18" charset="0"/>
                <a:cs typeface="Times New Roman" pitchFamily="18" charset="0"/>
              </a:rPr>
              <a:t>Examples:</a:t>
            </a:r>
          </a:p>
          <a:p>
            <a:pPr algn="just" eaLnBrk="1" hangingPunct="1"/>
            <a:r>
              <a:rPr lang="en-US" sz="2000" b="1" dirty="0">
                <a:solidFill>
                  <a:schemeClr val="accent2"/>
                </a:solidFill>
                <a:latin typeface="Times New Roman" pitchFamily="18" charset="0"/>
                <a:cs typeface="Times New Roman" pitchFamily="18" charset="0"/>
              </a:rPr>
              <a:t>SUB AL, BL; Subtract BL from AL and store result in AL</a:t>
            </a:r>
          </a:p>
          <a:p>
            <a:pPr algn="just" eaLnBrk="1" hangingPunct="1"/>
            <a:r>
              <a:rPr lang="en-US" sz="2000" b="1" dirty="0">
                <a:solidFill>
                  <a:schemeClr val="accent2"/>
                </a:solidFill>
                <a:latin typeface="Times New Roman" pitchFamily="18" charset="0"/>
                <a:cs typeface="Times New Roman" pitchFamily="18" charset="0"/>
              </a:rPr>
              <a:t>SUB CX, BX; Subtract BX from CX and store result in CX</a:t>
            </a:r>
          </a:p>
          <a:p>
            <a:pPr algn="just" eaLnBrk="1" hangingPunct="1"/>
            <a:r>
              <a:rPr lang="en-US" sz="2000" b="1" dirty="0">
                <a:solidFill>
                  <a:schemeClr val="accent2"/>
                </a:solidFill>
                <a:latin typeface="Times New Roman" pitchFamily="18" charset="0"/>
                <a:cs typeface="Times New Roman" pitchFamily="18" charset="0"/>
              </a:rPr>
              <a:t>SUB BX, [DI]; Subtract the word in memory at [DI] from BX and store result in BX</a:t>
            </a:r>
          </a:p>
          <a:p>
            <a:pPr algn="just" eaLnBrk="1" hangingPunct="1"/>
            <a:r>
              <a:rPr lang="en-US" sz="2000" b="1" dirty="0">
                <a:solidFill>
                  <a:schemeClr val="accent2"/>
                </a:solidFill>
                <a:latin typeface="Times New Roman" pitchFamily="18" charset="0"/>
                <a:cs typeface="Times New Roman" pitchFamily="18" charset="0"/>
              </a:rPr>
              <a:t>SUB [BP], DL; Subtract DL from the byte in memory at [BP] and store result in memory at [BP]. </a:t>
            </a:r>
          </a:p>
          <a:p>
            <a:pPr eaLnBrk="1" hangingPunct="1"/>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39</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7" y="134946"/>
            <a:ext cx="7207269" cy="1076325"/>
          </a:xfrm>
        </p:spPr>
        <p:txBody>
          <a:bodyPr/>
          <a:lstStyle/>
          <a:p>
            <a:r>
              <a:rPr lang="en-US" dirty="0"/>
              <a:t>@ Students…Recall the registers of 8086</a:t>
            </a:r>
            <a:endParaRPr lang="en-IN" dirty="0"/>
          </a:p>
        </p:txBody>
      </p:sp>
      <p:sp>
        <p:nvSpPr>
          <p:cNvPr id="4" name="Slide Number Placeholder 3"/>
          <p:cNvSpPr>
            <a:spLocks noGrp="1"/>
          </p:cNvSpPr>
          <p:nvPr>
            <p:ph type="sldNum" sz="quarter" idx="15"/>
          </p:nvPr>
        </p:nvSpPr>
        <p:spPr/>
        <p:txBody>
          <a:bodyPr/>
          <a:lstStyle/>
          <a:p>
            <a:pPr>
              <a:defRPr/>
            </a:pPr>
            <a:fld id="{BFD87E16-235F-4312-9873-F8FB3CBB34A2}" type="slidenum">
              <a:rPr lang="en-US" smtClean="0"/>
              <a:pPr>
                <a:defRPr/>
              </a:pPr>
              <a:t>4</a:t>
            </a:fld>
            <a:endParaRPr lang="en-US" dirty="0"/>
          </a:p>
        </p:txBody>
      </p:sp>
      <p:pic>
        <p:nvPicPr>
          <p:cNvPr id="3074" name="Picture 2" descr="https://2.bp.blogspot.com/-npKcnAIAdlE/XJOJrEqUQgI/AAAAAAAAHj8/doPAioNotJ4THH1wEgrlTYhFKoCi9MxhgCLcBGAs/s320/P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44" y="1454905"/>
            <a:ext cx="8643998" cy="54030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p:cNvPicPr>
            <a:picLocks noChangeAspect="1" noChangeArrowheads="1"/>
          </p:cNvPicPr>
          <p:nvPr/>
        </p:nvPicPr>
        <p:blipFill>
          <a:blip r:embed="rId3"/>
          <a:srcRect/>
          <a:stretch>
            <a:fillRect/>
          </a:stretch>
        </p:blipFill>
        <p:spPr bwMode="auto">
          <a:xfrm>
            <a:off x="7153281" y="-27384"/>
            <a:ext cx="1990725" cy="1295400"/>
          </a:xfrm>
          <a:prstGeom prst="rect">
            <a:avLst/>
          </a:prstGeom>
          <a:noFill/>
          <a:ln w="9525">
            <a:noFill/>
            <a:miter lim="800000"/>
            <a:headEnd/>
            <a:tailEnd/>
          </a:ln>
        </p:spPr>
      </p:pic>
      <p:sp>
        <p:nvSpPr>
          <p:cNvPr id="6" name="Rectangle 5"/>
          <p:cNvSpPr/>
          <p:nvPr/>
        </p:nvSpPr>
        <p:spPr>
          <a:xfrm>
            <a:off x="6786578" y="4929198"/>
            <a:ext cx="1800493" cy="246221"/>
          </a:xfrm>
          <a:prstGeom prst="rect">
            <a:avLst/>
          </a:prstGeom>
        </p:spPr>
        <p:txBody>
          <a:bodyPr wrap="none">
            <a:spAutoFit/>
          </a:bodyPr>
          <a:lstStyle/>
          <a:p>
            <a:pPr>
              <a:buNone/>
            </a:pPr>
            <a:r>
              <a:rPr lang="en-US" sz="1000" dirty="0">
                <a:solidFill>
                  <a:schemeClr val="tx2"/>
                </a:solidFill>
              </a:rPr>
              <a:t>Picture Courtesy :Google</a:t>
            </a:r>
            <a:endParaRPr lang="en-IN" sz="1000" dirty="0">
              <a:solidFill>
                <a:schemeClr val="tx2"/>
              </a:solidFill>
            </a:endParaRPr>
          </a:p>
        </p:txBody>
      </p:sp>
    </p:spTree>
    <p:extLst>
      <p:ext uri="{BB962C8B-B14F-4D97-AF65-F5344CB8AC3E}">
        <p14:creationId xmlns:p14="http://schemas.microsoft.com/office/powerpoint/2010/main" val="254675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62000" y="381000"/>
            <a:ext cx="6381768"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4035" name="Content Placeholder 2"/>
          <p:cNvSpPr>
            <a:spLocks noGrp="1"/>
          </p:cNvSpPr>
          <p:nvPr>
            <p:ph idx="1"/>
          </p:nvPr>
        </p:nvSpPr>
        <p:spPr>
          <a:xfrm>
            <a:off x="0" y="1447800"/>
            <a:ext cx="9001156" cy="5195910"/>
          </a:xfrm>
        </p:spPr>
        <p:txBody>
          <a:bodyPr/>
          <a:lstStyle/>
          <a:p>
            <a:pPr algn="just" eaLnBrk="1" hangingPunct="1"/>
            <a:r>
              <a:rPr lang="en-US" b="1" dirty="0">
                <a:solidFill>
                  <a:schemeClr val="accent2"/>
                </a:solidFill>
                <a:latin typeface="Times New Roman" pitchFamily="18" charset="0"/>
                <a:cs typeface="Times New Roman" pitchFamily="18" charset="0"/>
              </a:rPr>
              <a:t>SBB:  Subtract with Borrow</a:t>
            </a:r>
          </a:p>
          <a:p>
            <a:pPr algn="just" eaLnBrk="1" hangingPunct="1"/>
            <a:r>
              <a:rPr lang="en-US" dirty="0">
                <a:latin typeface="Times New Roman" pitchFamily="18" charset="0"/>
                <a:cs typeface="Times New Roman" pitchFamily="18" charset="0"/>
              </a:rPr>
              <a:t>The general form of this instruction is </a:t>
            </a:r>
          </a:p>
          <a:p>
            <a:pPr algn="just" eaLnBrk="1" hangingPunct="1"/>
            <a:r>
              <a:rPr lang="en-US" dirty="0">
                <a:latin typeface="Times New Roman" pitchFamily="18" charset="0"/>
                <a:cs typeface="Times New Roman" pitchFamily="18" charset="0"/>
              </a:rPr>
              <a:t>		</a:t>
            </a:r>
            <a:r>
              <a:rPr lang="en-US" dirty="0">
                <a:solidFill>
                  <a:schemeClr val="accent2"/>
                </a:solidFill>
                <a:latin typeface="Times New Roman" pitchFamily="18" charset="0"/>
                <a:cs typeface="Times New Roman" pitchFamily="18" charset="0"/>
              </a:rPr>
              <a:t>SBB destination, source</a:t>
            </a:r>
          </a:p>
          <a:p>
            <a:pPr algn="just" eaLnBrk="1" hangingPunct="1"/>
            <a:r>
              <a:rPr lang="en-US" dirty="0">
                <a:latin typeface="Times New Roman" pitchFamily="18" charset="0"/>
                <a:cs typeface="Times New Roman" pitchFamily="18" charset="0"/>
              </a:rPr>
              <a:t>SBB instruction subtracts the content of source and content of carry flag from the content of destination and stores the result in destination. The rules for the source and destination are same as that of SUB instruction. </a:t>
            </a:r>
          </a:p>
          <a:p>
            <a:pPr algn="just" eaLnBrk="1" hangingPunct="1"/>
            <a:r>
              <a:rPr lang="en-US" dirty="0">
                <a:solidFill>
                  <a:schemeClr val="accent4">
                    <a:lumMod val="60000"/>
                    <a:lumOff val="40000"/>
                  </a:schemeClr>
                </a:solidFill>
                <a:latin typeface="Times New Roman" pitchFamily="18" charset="0"/>
                <a:cs typeface="Times New Roman" pitchFamily="18" charset="0"/>
              </a:rPr>
              <a:t>AF, CF, OF, PF, SF and ZF are affected by this instruction.</a:t>
            </a:r>
          </a:p>
          <a:p>
            <a:pPr eaLnBrk="1" hangingPunct="1"/>
            <a:endParaRPr lang="en-US"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40</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28596" y="381000"/>
            <a:ext cx="6643734" cy="762000"/>
          </a:xfrm>
        </p:spPr>
        <p:txBody>
          <a:bodyPr/>
          <a:lstStyle/>
          <a:p>
            <a:pPr eaLnBrk="1" hangingPunct="1"/>
            <a:r>
              <a:rPr lang="en-US" sz="4400" dirty="0">
                <a:latin typeface="Times New Roman" pitchFamily="18" charset="0"/>
                <a:cs typeface="Times New Roman" pitchFamily="18" charset="0"/>
              </a:rPr>
              <a:t>Arithmetic Instructions</a:t>
            </a:r>
          </a:p>
        </p:txBody>
      </p:sp>
      <p:sp>
        <p:nvSpPr>
          <p:cNvPr id="45059" name="Content Placeholder 2"/>
          <p:cNvSpPr>
            <a:spLocks noGrp="1"/>
          </p:cNvSpPr>
          <p:nvPr>
            <p:ph idx="1"/>
          </p:nvPr>
        </p:nvSpPr>
        <p:spPr>
          <a:xfrm>
            <a:off x="142844" y="1428736"/>
            <a:ext cx="8786874" cy="4210064"/>
          </a:xfrm>
        </p:spPr>
        <p:txBody>
          <a:bodyPr/>
          <a:lstStyle/>
          <a:p>
            <a:pPr algn="just" eaLnBrk="1" hangingPunct="1"/>
            <a:r>
              <a:rPr lang="en-US" sz="2000" b="1" dirty="0">
                <a:solidFill>
                  <a:schemeClr val="accent2"/>
                </a:solidFill>
                <a:latin typeface="Times New Roman" pitchFamily="18" charset="0"/>
                <a:cs typeface="Times New Roman" pitchFamily="18" charset="0"/>
              </a:rPr>
              <a:t>INC:</a:t>
            </a:r>
            <a:r>
              <a:rPr lang="en-US" sz="2000" dirty="0">
                <a:latin typeface="Times New Roman" pitchFamily="18" charset="0"/>
                <a:cs typeface="Times New Roman" pitchFamily="18" charset="0"/>
              </a:rPr>
              <a:t> The increment (INC) instruction adds 1 to a specified register or to a memory location.  The data incremented may be a byte or word.  Carry flag is not affected by this instruction.  AF, OF, PF, SF and ZF flags are affected.</a:t>
            </a:r>
          </a:p>
          <a:p>
            <a:pPr algn="just" eaLnBrk="1" hangingPunct="1"/>
            <a:r>
              <a:rPr lang="en-US" sz="2000" dirty="0">
                <a:latin typeface="Times New Roman" pitchFamily="18" charset="0"/>
                <a:cs typeface="Times New Roman" pitchFamily="18" charset="0"/>
              </a:rPr>
              <a:t>Examples:</a:t>
            </a:r>
          </a:p>
          <a:p>
            <a:pPr algn="just" eaLnBrk="1" hangingPunct="1"/>
            <a:r>
              <a:rPr lang="en-US" sz="2000" dirty="0">
                <a:solidFill>
                  <a:schemeClr val="accent2"/>
                </a:solidFill>
                <a:latin typeface="Times New Roman" pitchFamily="18" charset="0"/>
                <a:cs typeface="Times New Roman" pitchFamily="18" charset="0"/>
              </a:rPr>
              <a:t>INC CL; Increment content of CL by 1</a:t>
            </a:r>
          </a:p>
          <a:p>
            <a:pPr algn="just" eaLnBrk="1" hangingPunct="1"/>
            <a:r>
              <a:rPr lang="en-US" sz="2000" dirty="0">
                <a:solidFill>
                  <a:schemeClr val="accent2"/>
                </a:solidFill>
                <a:latin typeface="Times New Roman" pitchFamily="18" charset="0"/>
                <a:cs typeface="Times New Roman" pitchFamily="18" charset="0"/>
              </a:rPr>
              <a:t>INC AX; Increment content of AX by 1</a:t>
            </a:r>
          </a:p>
          <a:p>
            <a:pPr algn="just" eaLnBrk="1" hangingPunct="1"/>
            <a:r>
              <a:rPr lang="en-US" sz="2000" dirty="0">
                <a:solidFill>
                  <a:schemeClr val="accent2"/>
                </a:solidFill>
                <a:latin typeface="Times New Roman" pitchFamily="18" charset="0"/>
                <a:cs typeface="Times New Roman" pitchFamily="18" charset="0"/>
              </a:rPr>
              <a:t>INC BYTE PTR [BX]; Increment byte in memory at [BX] by 1</a:t>
            </a:r>
          </a:p>
          <a:p>
            <a:pPr algn="just" eaLnBrk="1" hangingPunct="1"/>
            <a:r>
              <a:rPr lang="en-US" sz="2000" dirty="0">
                <a:solidFill>
                  <a:schemeClr val="accent2"/>
                </a:solidFill>
                <a:latin typeface="Times New Roman" pitchFamily="18" charset="0"/>
                <a:cs typeface="Times New Roman" pitchFamily="18" charset="0"/>
              </a:rPr>
              <a:t>INC WORD PTR [SI]; Increment word in memory at [SI] by 1</a:t>
            </a:r>
          </a:p>
          <a:p>
            <a:pPr algn="just" eaLnBrk="1" hangingPunct="1"/>
            <a:r>
              <a:rPr lang="en-US" sz="2000" dirty="0">
                <a:latin typeface="Times New Roman" pitchFamily="18" charset="0"/>
                <a:cs typeface="Times New Roman" pitchFamily="18" charset="0"/>
              </a:rPr>
              <a:t>In the above examples, the term BYTE PTR and WORD PTR are assembler directives which are used to specify the type of data (byte or word respectively) to be incremented in memory.</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41</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85720" y="381000"/>
            <a:ext cx="6786610" cy="762000"/>
          </a:xfrm>
        </p:spPr>
        <p:txBody>
          <a:bodyPr/>
          <a:lstStyle/>
          <a:p>
            <a:pPr eaLnBrk="1" hangingPunct="1"/>
            <a:r>
              <a:rPr lang="en-US" sz="4400" dirty="0">
                <a:latin typeface="Times New Roman" pitchFamily="18" charset="0"/>
                <a:cs typeface="Times New Roman" pitchFamily="18" charset="0"/>
              </a:rPr>
              <a:t>Arithmetic Instructions</a:t>
            </a:r>
          </a:p>
        </p:txBody>
      </p:sp>
      <p:sp>
        <p:nvSpPr>
          <p:cNvPr id="46083" name="Content Placeholder 2"/>
          <p:cNvSpPr>
            <a:spLocks noGrp="1"/>
          </p:cNvSpPr>
          <p:nvPr>
            <p:ph idx="1"/>
          </p:nvPr>
        </p:nvSpPr>
        <p:spPr>
          <a:xfrm>
            <a:off x="0" y="1428736"/>
            <a:ext cx="9001156" cy="4210064"/>
          </a:xfrm>
        </p:spPr>
        <p:txBody>
          <a:bodyPr/>
          <a:lstStyle/>
          <a:p>
            <a:pPr algn="just" eaLnBrk="1" hangingPunct="1"/>
            <a:r>
              <a:rPr lang="en-US" sz="2000" b="1" dirty="0">
                <a:solidFill>
                  <a:schemeClr val="accent2"/>
                </a:solidFill>
                <a:latin typeface="Times New Roman" pitchFamily="18" charset="0"/>
                <a:cs typeface="Times New Roman" pitchFamily="18" charset="0"/>
              </a:rPr>
              <a:t>DEC:  </a:t>
            </a:r>
            <a:r>
              <a:rPr lang="en-US" sz="2000" dirty="0">
                <a:latin typeface="Times New Roman" pitchFamily="18" charset="0"/>
                <a:cs typeface="Times New Roman" pitchFamily="18" charset="0"/>
              </a:rPr>
              <a:t>The decrement (DEC) instruction subtracts 1 from the specified register or memory location.  The data decremented may be a byte or word.  CF is not affected and AF,OF, PF, SF and ZF flags are affected by this instruction.</a:t>
            </a:r>
          </a:p>
          <a:p>
            <a:pPr algn="just" eaLnBrk="1" hangingPunct="1"/>
            <a:r>
              <a:rPr lang="en-US" sz="2000" b="1" dirty="0">
                <a:solidFill>
                  <a:schemeClr val="accent2"/>
                </a:solidFill>
                <a:latin typeface="Times New Roman" pitchFamily="18" charset="0"/>
                <a:cs typeface="Times New Roman" pitchFamily="18" charset="0"/>
              </a:rPr>
              <a:t> NEG: </a:t>
            </a:r>
            <a:r>
              <a:rPr lang="en-US" sz="2000" dirty="0">
                <a:latin typeface="Times New Roman" pitchFamily="18" charset="0"/>
                <a:cs typeface="Times New Roman" pitchFamily="18" charset="0"/>
              </a:rPr>
              <a:t>The negate (NEG) instruction replaces the byte or word in the specified register or memory location by its 2’s complement (i.e. changing the sign of the data).  CF,AF, SF, PF, ZF and OF flags are affected by this instruction.</a:t>
            </a:r>
          </a:p>
          <a:p>
            <a:pPr algn="just" eaLnBrk="1" hangingPunct="1"/>
            <a:r>
              <a:rPr lang="en-US" sz="2000" dirty="0">
                <a:solidFill>
                  <a:schemeClr val="tx2"/>
                </a:solidFill>
                <a:latin typeface="Times New Roman" pitchFamily="18" charset="0"/>
                <a:cs typeface="Times New Roman" pitchFamily="18" charset="0"/>
              </a:rPr>
              <a:t>Examples:</a:t>
            </a:r>
          </a:p>
          <a:p>
            <a:pPr algn="just" eaLnBrk="1" hangingPunct="1"/>
            <a:r>
              <a:rPr lang="en-US" sz="2000" dirty="0">
                <a:solidFill>
                  <a:schemeClr val="accent2"/>
                </a:solidFill>
                <a:latin typeface="Times New Roman" pitchFamily="18" charset="0"/>
                <a:cs typeface="Times New Roman" pitchFamily="18" charset="0"/>
              </a:rPr>
              <a:t>NEG AL; Take 2’s complement of the data in AL and store it in AL</a:t>
            </a:r>
          </a:p>
          <a:p>
            <a:pPr algn="just" eaLnBrk="1" hangingPunct="1"/>
            <a:r>
              <a:rPr lang="en-US" sz="2000" dirty="0">
                <a:solidFill>
                  <a:schemeClr val="accent2"/>
                </a:solidFill>
                <a:latin typeface="Times New Roman" pitchFamily="18" charset="0"/>
                <a:cs typeface="Times New Roman" pitchFamily="18" charset="0"/>
              </a:rPr>
              <a:t>NEG CX; Take 2’s complement of the data in CX and store it in CX</a:t>
            </a:r>
          </a:p>
          <a:p>
            <a:pPr algn="just" eaLnBrk="1" hangingPunct="1"/>
            <a:r>
              <a:rPr lang="en-US" sz="2000" dirty="0">
                <a:solidFill>
                  <a:schemeClr val="accent2"/>
                </a:solidFill>
                <a:latin typeface="Times New Roman" pitchFamily="18" charset="0"/>
                <a:cs typeface="Times New Roman" pitchFamily="18" charset="0"/>
              </a:rPr>
              <a:t>NEG BYTE PTR[BX]; Take 2’s complement of the byte in memory at [BX] and store result in the same place.</a:t>
            </a:r>
          </a:p>
          <a:p>
            <a:pPr algn="just" eaLnBrk="1" hangingPunct="1"/>
            <a:r>
              <a:rPr lang="en-US" sz="2000" dirty="0">
                <a:solidFill>
                  <a:schemeClr val="accent2"/>
                </a:solidFill>
                <a:latin typeface="Times New Roman" pitchFamily="18" charset="0"/>
                <a:cs typeface="Times New Roman" pitchFamily="18" charset="0"/>
              </a:rPr>
              <a:t>NEG WORD PTR[SI]; Take 2’s complement of the word in memory at [SI] and store result in the same place.</a:t>
            </a:r>
          </a:p>
          <a:p>
            <a:pPr algn="just"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42</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14282" y="357166"/>
            <a:ext cx="6929486"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7107" name="Content Placeholder 2"/>
          <p:cNvSpPr>
            <a:spLocks noGrp="1"/>
          </p:cNvSpPr>
          <p:nvPr>
            <p:ph idx="1"/>
          </p:nvPr>
        </p:nvSpPr>
        <p:spPr>
          <a:xfrm>
            <a:off x="142844" y="1428736"/>
            <a:ext cx="8786874" cy="4751388"/>
          </a:xfrm>
        </p:spPr>
        <p:txBody>
          <a:bodyPr/>
          <a:lstStyle/>
          <a:p>
            <a:pPr algn="just" eaLnBrk="1" hangingPunct="1">
              <a:spcBef>
                <a:spcPts val="0"/>
              </a:spcBef>
            </a:pPr>
            <a:r>
              <a:rPr lang="en-US" sz="2000" b="1" dirty="0">
                <a:solidFill>
                  <a:schemeClr val="accent2"/>
                </a:solidFill>
                <a:latin typeface="Times New Roman" pitchFamily="18" charset="0"/>
                <a:cs typeface="Times New Roman" pitchFamily="18" charset="0"/>
              </a:rPr>
              <a:t>CMP:  </a:t>
            </a:r>
            <a:r>
              <a:rPr lang="en-US" sz="2000" dirty="0">
                <a:latin typeface="Times New Roman" pitchFamily="18" charset="0"/>
                <a:cs typeface="Times New Roman" pitchFamily="18" charset="0"/>
              </a:rPr>
              <a:t>The general form of compare (CMP) instruction is given below:</a:t>
            </a:r>
          </a:p>
          <a:p>
            <a:pPr algn="just" eaLnBrk="1" hangingPunct="1">
              <a:spcBef>
                <a:spcPts val="0"/>
              </a:spcBef>
            </a:pPr>
            <a:r>
              <a:rPr lang="en-US" sz="2000" dirty="0">
                <a:latin typeface="Times New Roman" pitchFamily="18" charset="0"/>
                <a:cs typeface="Times New Roman" pitchFamily="18" charset="0"/>
              </a:rPr>
              <a:t>		CMP destination, source</a:t>
            </a:r>
          </a:p>
          <a:p>
            <a:pPr algn="just" eaLnBrk="1" hangingPunct="1">
              <a:spcBef>
                <a:spcPts val="0"/>
              </a:spcBef>
            </a:pPr>
            <a:r>
              <a:rPr lang="en-US" sz="2000" dirty="0">
                <a:latin typeface="Times New Roman" pitchFamily="18" charset="0"/>
                <a:cs typeface="Times New Roman" pitchFamily="18" charset="0"/>
              </a:rPr>
              <a:t>This instruction compares a byte or word in the source with a byte or word in the destination and affects only the flags according to the result.  The content of source and destination are not affected by the execution of this instruction.  The comparison is done by subtracting the content of source from destination.</a:t>
            </a:r>
          </a:p>
          <a:p>
            <a:pPr algn="just" eaLnBrk="1" hangingPunct="1">
              <a:spcBef>
                <a:spcPts val="0"/>
              </a:spcBef>
            </a:pPr>
            <a:r>
              <a:rPr lang="en-US" sz="2000" dirty="0">
                <a:solidFill>
                  <a:schemeClr val="accent4">
                    <a:lumMod val="60000"/>
                    <a:lumOff val="40000"/>
                  </a:schemeClr>
                </a:solidFill>
                <a:latin typeface="Times New Roman" pitchFamily="18" charset="0"/>
                <a:cs typeface="Times New Roman" pitchFamily="18" charset="0"/>
              </a:rPr>
              <a:t>AF, OF, SF, ZF, PF and CF flags are affected by the instruction.  </a:t>
            </a:r>
            <a:r>
              <a:rPr lang="en-US" sz="2000" dirty="0">
                <a:latin typeface="Times New Roman" pitchFamily="18" charset="0"/>
                <a:cs typeface="Times New Roman" pitchFamily="18" charset="0"/>
              </a:rPr>
              <a:t>The rules for source and destination are same as that of SUB instruction.</a:t>
            </a:r>
          </a:p>
          <a:p>
            <a:pPr algn="just" eaLnBrk="1" hangingPunct="1">
              <a:spcBef>
                <a:spcPts val="0"/>
              </a:spcBef>
            </a:pPr>
            <a:r>
              <a:rPr lang="en-US" sz="2000" dirty="0">
                <a:latin typeface="Times New Roman" pitchFamily="18" charset="0"/>
                <a:cs typeface="Times New Roman" pitchFamily="18" charset="0"/>
              </a:rPr>
              <a:t>Example:</a:t>
            </a:r>
          </a:p>
          <a:p>
            <a:pPr algn="just" eaLnBrk="1" hangingPunct="1">
              <a:spcBef>
                <a:spcPts val="0"/>
              </a:spcBef>
            </a:pPr>
            <a:r>
              <a:rPr lang="en-US" sz="2000" dirty="0">
                <a:latin typeface="Times New Roman" pitchFamily="18" charset="0"/>
                <a:cs typeface="Times New Roman" pitchFamily="18" charset="0"/>
              </a:rPr>
              <a:t>After the instruction CMP AX, DX is executed, the status of CF, ZF and SF will be as follows: </a:t>
            </a:r>
          </a:p>
          <a:p>
            <a:pPr algn="just" eaLnBrk="1" hangingPunct="1">
              <a:spcBef>
                <a:spcPts val="0"/>
              </a:spcBef>
            </a:pPr>
            <a:r>
              <a:rPr lang="en-US" sz="2000" dirty="0">
                <a:latin typeface="Times New Roman" pitchFamily="18" charset="0"/>
                <a:cs typeface="Times New Roman" pitchFamily="18" charset="0"/>
              </a:rPr>
              <a:t>  	</a:t>
            </a:r>
            <a:r>
              <a:rPr lang="en-US" sz="2000" b="1" dirty="0">
                <a:solidFill>
                  <a:schemeClr val="accent2"/>
                </a:solidFill>
                <a:latin typeface="Times New Roman" pitchFamily="18" charset="0"/>
                <a:cs typeface="Times New Roman" pitchFamily="18" charset="0"/>
              </a:rPr>
              <a:t>		CF 	ZF	 SF</a:t>
            </a:r>
          </a:p>
          <a:p>
            <a:pPr algn="just" eaLnBrk="1" hangingPunct="1">
              <a:spcBef>
                <a:spcPts val="0"/>
              </a:spcBef>
            </a:pPr>
            <a:r>
              <a:rPr lang="en-US" sz="2000" b="1" dirty="0">
                <a:solidFill>
                  <a:schemeClr val="accent2"/>
                </a:solidFill>
                <a:latin typeface="Times New Roman" pitchFamily="18" charset="0"/>
                <a:cs typeface="Times New Roman" pitchFamily="18" charset="0"/>
              </a:rPr>
              <a:t> If AX=DX 	  0 	 1	 0</a:t>
            </a:r>
          </a:p>
          <a:p>
            <a:pPr algn="just" eaLnBrk="1" hangingPunct="1">
              <a:spcBef>
                <a:spcPts val="0"/>
              </a:spcBef>
            </a:pPr>
            <a:r>
              <a:rPr lang="en-US" sz="2000" b="1" dirty="0">
                <a:solidFill>
                  <a:schemeClr val="accent2"/>
                </a:solidFill>
                <a:latin typeface="Times New Roman" pitchFamily="18" charset="0"/>
                <a:cs typeface="Times New Roman" pitchFamily="18" charset="0"/>
              </a:rPr>
              <a:t>If AX&gt;DX	  0	 0	 0</a:t>
            </a:r>
          </a:p>
          <a:p>
            <a:pPr algn="just" eaLnBrk="1" hangingPunct="1">
              <a:spcBef>
                <a:spcPts val="0"/>
              </a:spcBef>
            </a:pPr>
            <a:r>
              <a:rPr lang="en-US" sz="2000" b="1" dirty="0">
                <a:solidFill>
                  <a:schemeClr val="accent2"/>
                </a:solidFill>
                <a:latin typeface="Times New Roman" pitchFamily="18" charset="0"/>
                <a:cs typeface="Times New Roman" pitchFamily="18" charset="0"/>
              </a:rPr>
              <a:t>If AX&lt;DX	  1	 0	1</a:t>
            </a:r>
          </a:p>
          <a:p>
            <a:pPr algn="just" eaLnBrk="1" hangingPunct="1">
              <a:spcBef>
                <a:spcPts val="0"/>
              </a:spcBef>
            </a:pPr>
            <a:endParaRPr lang="en-US" sz="2000" b="1" dirty="0">
              <a:solidFill>
                <a:schemeClr val="accent2"/>
              </a:solidFill>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43</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14282" y="381000"/>
            <a:ext cx="6715172"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8131" name="Content Placeholder 2"/>
          <p:cNvSpPr>
            <a:spLocks noGrp="1"/>
          </p:cNvSpPr>
          <p:nvPr>
            <p:ph idx="1"/>
          </p:nvPr>
        </p:nvSpPr>
        <p:spPr>
          <a:xfrm>
            <a:off x="142844" y="1428736"/>
            <a:ext cx="8858312" cy="4210064"/>
          </a:xfrm>
        </p:spPr>
        <p:txBody>
          <a:bodyPr/>
          <a:lstStyle/>
          <a:p>
            <a:pPr marL="0" algn="just" eaLnBrk="1" hangingPunct="1">
              <a:spcBef>
                <a:spcPts val="0"/>
              </a:spcBef>
            </a:pPr>
            <a:r>
              <a:rPr lang="en-US" sz="1800" b="1" dirty="0">
                <a:solidFill>
                  <a:schemeClr val="accent2"/>
                </a:solidFill>
                <a:latin typeface="Times New Roman" pitchFamily="18" charset="0"/>
                <a:cs typeface="Times New Roman" pitchFamily="18" charset="0"/>
              </a:rPr>
              <a:t>MUL:  </a:t>
            </a:r>
            <a:r>
              <a:rPr lang="en-US" sz="1800" dirty="0">
                <a:latin typeface="Times New Roman" pitchFamily="18" charset="0"/>
                <a:cs typeface="Times New Roman" pitchFamily="18" charset="0"/>
              </a:rPr>
              <a:t>The multiply (MUL) instruction is used for multiplying two unsigned bytes or words.  The general form of MUL instruction is </a:t>
            </a:r>
          </a:p>
          <a:p>
            <a:pPr marL="0" algn="just" eaLnBrk="1" hangingPunct="1">
              <a:spcBef>
                <a:spcPts val="0"/>
              </a:spcBef>
            </a:pPr>
            <a:r>
              <a:rPr lang="en-US" sz="1800" dirty="0">
                <a:latin typeface="Times New Roman" pitchFamily="18" charset="0"/>
                <a:cs typeface="Times New Roman" pitchFamily="18" charset="0"/>
              </a:rPr>
              <a:t>		MUL  Source</a:t>
            </a:r>
          </a:p>
          <a:p>
            <a:pPr marL="0" algn="just" eaLnBrk="1" hangingPunct="1">
              <a:spcBef>
                <a:spcPts val="0"/>
              </a:spcBef>
            </a:pPr>
            <a:r>
              <a:rPr lang="en-US" sz="1800" dirty="0">
                <a:latin typeface="Times New Roman" pitchFamily="18" charset="0"/>
                <a:cs typeface="Times New Roman" pitchFamily="18" charset="0"/>
              </a:rPr>
              <a:t>The source can be byte or word from a register or memory location which is considered as the multiplier.  The multiplicand is taken by default from AL or AX for byte or word type data respectively. The result of multiplication is stored in AX or DX-AX (i.e. Most significant word of result in DX and least significant word of result in AX) for byte or word type data respectively. (Note: Multiplying two 8 bit data gives 16 bit result and multiplying two 16 bit data gives 32 bit result). </a:t>
            </a:r>
          </a:p>
          <a:p>
            <a:pPr marL="0" algn="just" eaLnBrk="1" hangingPunct="1">
              <a:spcBef>
                <a:spcPts val="0"/>
              </a:spcBef>
            </a:pPr>
            <a:r>
              <a:rPr lang="en-US" sz="1800" dirty="0">
                <a:latin typeface="Times New Roman" pitchFamily="18" charset="0"/>
                <a:cs typeface="Times New Roman" pitchFamily="18" charset="0"/>
              </a:rPr>
              <a:t>Examples: </a:t>
            </a:r>
          </a:p>
          <a:p>
            <a:pPr marL="0" algn="just" eaLnBrk="1" hangingPunct="1">
              <a:spcBef>
                <a:spcPts val="0"/>
              </a:spcBef>
            </a:pPr>
            <a:r>
              <a:rPr lang="en-US" sz="1800" dirty="0">
                <a:solidFill>
                  <a:schemeClr val="accent2"/>
                </a:solidFill>
                <a:latin typeface="Times New Roman" pitchFamily="18" charset="0"/>
                <a:cs typeface="Times New Roman" pitchFamily="18" charset="0"/>
              </a:rPr>
              <a:t>MUL CH; Multiply AL and CH and store result in AX </a:t>
            </a:r>
          </a:p>
          <a:p>
            <a:pPr marL="0" algn="just" eaLnBrk="1" hangingPunct="1">
              <a:spcBef>
                <a:spcPts val="0"/>
              </a:spcBef>
            </a:pPr>
            <a:r>
              <a:rPr lang="en-US" sz="1800" dirty="0">
                <a:solidFill>
                  <a:schemeClr val="accent2"/>
                </a:solidFill>
                <a:latin typeface="Times New Roman" pitchFamily="18" charset="0"/>
                <a:cs typeface="Times New Roman" pitchFamily="18" charset="0"/>
              </a:rPr>
              <a:t>MUL BX; Multiply AX and BX and store result in DX-AX</a:t>
            </a:r>
          </a:p>
          <a:p>
            <a:pPr marL="0" algn="just" eaLnBrk="1" hangingPunct="1">
              <a:spcBef>
                <a:spcPts val="0"/>
              </a:spcBef>
            </a:pPr>
            <a:r>
              <a:rPr lang="en-US" sz="1800" dirty="0">
                <a:solidFill>
                  <a:schemeClr val="accent2"/>
                </a:solidFill>
                <a:latin typeface="Times New Roman" pitchFamily="18" charset="0"/>
                <a:cs typeface="Times New Roman" pitchFamily="18" charset="0"/>
              </a:rPr>
              <a:t>MUL BYTE PTR [BX]; multiply AL with the byte in memory at [B X] and store                                                   result in DX-AX</a:t>
            </a:r>
            <a:r>
              <a:rPr lang="en-US" sz="1800" dirty="0">
                <a:latin typeface="Times New Roman" pitchFamily="18" charset="0"/>
                <a:cs typeface="Times New Roman" pitchFamily="18" charset="0"/>
              </a:rPr>
              <a:t> </a:t>
            </a:r>
          </a:p>
          <a:p>
            <a:pPr marL="0" algn="just" eaLnBrk="1" hangingPunct="1">
              <a:spcBef>
                <a:spcPts val="0"/>
              </a:spcBef>
            </a:pPr>
            <a:r>
              <a:rPr lang="en-US" sz="1800" dirty="0">
                <a:latin typeface="Times New Roman" pitchFamily="18" charset="0"/>
                <a:cs typeface="Times New Roman" pitchFamily="18" charset="0"/>
              </a:rPr>
              <a:t>If the most significant byte of the 16 bit result is 00H or the most significant word of a 32 bit result is 0000h, both CF and OF will both be 0s.  Checking these flags allows us to decide whether the leading 0s in the result have to be discarded or not. </a:t>
            </a:r>
            <a:r>
              <a:rPr lang="en-US" sz="1800" dirty="0">
                <a:solidFill>
                  <a:schemeClr val="accent4">
                    <a:lumMod val="60000"/>
                    <a:lumOff val="40000"/>
                  </a:schemeClr>
                </a:solidFill>
                <a:latin typeface="Times New Roman" pitchFamily="18" charset="0"/>
                <a:cs typeface="Times New Roman" pitchFamily="18" charset="0"/>
              </a:rPr>
              <a:t>AF, PF, SF and ZF flags are undefined (i.e. some random number will be stored in these bits) after the execution of MUL instruction</a:t>
            </a: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44</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381000"/>
            <a:ext cx="7000892"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49155" name="Content Placeholder 2"/>
          <p:cNvSpPr>
            <a:spLocks noGrp="1"/>
          </p:cNvSpPr>
          <p:nvPr>
            <p:ph idx="1"/>
          </p:nvPr>
        </p:nvSpPr>
        <p:spPr>
          <a:xfrm>
            <a:off x="142844" y="1428736"/>
            <a:ext cx="8786874" cy="4438664"/>
          </a:xfrm>
        </p:spPr>
        <p:txBody>
          <a:bodyPr/>
          <a:lstStyle/>
          <a:p>
            <a:pPr marL="0" algn="just" eaLnBrk="1" hangingPunct="1">
              <a:spcBef>
                <a:spcPts val="0"/>
              </a:spcBef>
            </a:pPr>
            <a:r>
              <a:rPr lang="en-US" sz="1800" b="1" dirty="0">
                <a:solidFill>
                  <a:schemeClr val="accent2"/>
                </a:solidFill>
                <a:latin typeface="Times New Roman" pitchFamily="18" charset="0"/>
                <a:cs typeface="Times New Roman" pitchFamily="18" charset="0"/>
              </a:rPr>
              <a:t>IMUL:</a:t>
            </a:r>
            <a:r>
              <a:rPr lang="en-US" sz="1800" dirty="0">
                <a:latin typeface="Times New Roman" pitchFamily="18" charset="0"/>
                <a:cs typeface="Times New Roman" pitchFamily="18" charset="0"/>
              </a:rPr>
              <a:t>  The IMUL instruction is used for multiplying signed byte or word in a register or memory location with AL or AX respectively and stores the result in AX or DX-AX respectively.  If the magnitude of the result does not require all the bits of the destination, the unused bits are filled with copies of the sign bit. </a:t>
            </a:r>
          </a:p>
          <a:p>
            <a:pPr marL="0" algn="just" eaLnBrk="1" hangingPunct="1">
              <a:spcBef>
                <a:spcPts val="0"/>
              </a:spcBef>
            </a:pPr>
            <a:r>
              <a:rPr lang="en-US" sz="1800" dirty="0">
                <a:latin typeface="Times New Roman" pitchFamily="18" charset="0"/>
                <a:cs typeface="Times New Roman" pitchFamily="18" charset="0"/>
              </a:rPr>
              <a:t>If the upper byte of a 16 bit result or upper word of a 32 bit result contains only copies of the sign bit (all 0s or all 1s) then CF and OF will both be 0 otherwise both will be 1.  </a:t>
            </a:r>
            <a:r>
              <a:rPr lang="en-US" sz="1800" b="1" dirty="0">
                <a:solidFill>
                  <a:schemeClr val="accent4">
                    <a:lumMod val="60000"/>
                    <a:lumOff val="40000"/>
                  </a:schemeClr>
                </a:solidFill>
                <a:latin typeface="Times New Roman" pitchFamily="18" charset="0"/>
                <a:cs typeface="Times New Roman" pitchFamily="18" charset="0"/>
              </a:rPr>
              <a:t>AF, PF, SF and ZF are undefined after IMUL.</a:t>
            </a:r>
          </a:p>
          <a:p>
            <a:pPr marL="0" algn="just" eaLnBrk="1" hangingPunct="1">
              <a:spcBef>
                <a:spcPts val="0"/>
              </a:spcBef>
            </a:pPr>
            <a:r>
              <a:rPr lang="en-US" sz="1800" dirty="0">
                <a:latin typeface="Times New Roman" pitchFamily="18" charset="0"/>
                <a:cs typeface="Times New Roman" pitchFamily="18" charset="0"/>
              </a:rPr>
              <a:t>To multiply a signed byte by a signed word, the byte is moved into a word location and the upper byte of the word is filled with the copies of the sign bit.  If the byte is moved into AL, by using the CBW (Convert Byte to Word) instruction, the sign bit in AL is extended into all the bits of AH.  Thus AX contains the 16 bit sign extended word. </a:t>
            </a:r>
          </a:p>
          <a:p>
            <a:pPr marL="0" algn="just" eaLnBrk="1" hangingPunct="1">
              <a:spcBef>
                <a:spcPts val="0"/>
              </a:spcBef>
            </a:pPr>
            <a:r>
              <a:rPr lang="en-US" sz="1800" dirty="0">
                <a:latin typeface="Times New Roman" pitchFamily="18" charset="0"/>
                <a:cs typeface="Times New Roman" pitchFamily="18" charset="0"/>
              </a:rPr>
              <a:t>Examples:</a:t>
            </a:r>
          </a:p>
          <a:p>
            <a:pPr marL="0" algn="just" eaLnBrk="1" hangingPunct="1">
              <a:spcBef>
                <a:spcPts val="0"/>
              </a:spcBef>
            </a:pPr>
            <a:r>
              <a:rPr lang="en-US" sz="1800" dirty="0">
                <a:solidFill>
                  <a:schemeClr val="accent2"/>
                </a:solidFill>
                <a:latin typeface="Times New Roman" pitchFamily="18" charset="0"/>
                <a:cs typeface="Times New Roman" pitchFamily="18" charset="0"/>
              </a:rPr>
              <a:t>IMUL BL; multiply AL with BL and store result in AX </a:t>
            </a:r>
          </a:p>
          <a:p>
            <a:pPr marL="0" algn="just" eaLnBrk="1" hangingPunct="1">
              <a:spcBef>
                <a:spcPts val="0"/>
              </a:spcBef>
            </a:pPr>
            <a:r>
              <a:rPr lang="en-US" sz="1800" dirty="0">
                <a:solidFill>
                  <a:schemeClr val="accent2"/>
                </a:solidFill>
                <a:latin typeface="Times New Roman" pitchFamily="18" charset="0"/>
                <a:cs typeface="Times New Roman" pitchFamily="18" charset="0"/>
              </a:rPr>
              <a:t>IMUL AX; multiply AX and AX and store result in DX-AX</a:t>
            </a:r>
          </a:p>
          <a:p>
            <a:pPr marL="0" algn="just" eaLnBrk="1" hangingPunct="1">
              <a:spcBef>
                <a:spcPts val="0"/>
              </a:spcBef>
            </a:pPr>
            <a:r>
              <a:rPr lang="en-US" sz="1800" dirty="0">
                <a:solidFill>
                  <a:schemeClr val="accent2"/>
                </a:solidFill>
                <a:latin typeface="Times New Roman" pitchFamily="18" charset="0"/>
                <a:cs typeface="Times New Roman" pitchFamily="18" charset="0"/>
              </a:rPr>
              <a:t>IMUL BYTE PTR [BX]; multiply AL with byte from memory at [BX] and store result in AX</a:t>
            </a:r>
          </a:p>
          <a:p>
            <a:pPr marL="0" algn="just" eaLnBrk="1" hangingPunct="1">
              <a:spcBef>
                <a:spcPts val="0"/>
              </a:spcBef>
            </a:pPr>
            <a:r>
              <a:rPr lang="en-US" sz="1800" dirty="0">
                <a:solidFill>
                  <a:schemeClr val="accent2"/>
                </a:solidFill>
                <a:latin typeface="Times New Roman" pitchFamily="18" charset="0"/>
                <a:cs typeface="Times New Roman" pitchFamily="18" charset="0"/>
              </a:rPr>
              <a:t>IMUL WORD PTR [SI]; Multiply AX with word from memory at [SI] and store result in DX-AX</a:t>
            </a:r>
          </a:p>
          <a:p>
            <a:pPr eaLnBrk="1" hangingPunct="1"/>
            <a:endParaRPr lang="en-US" sz="16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45</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85720" y="381000"/>
            <a:ext cx="6786610"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0179" name="Content Placeholder 2"/>
          <p:cNvSpPr>
            <a:spLocks noGrp="1"/>
          </p:cNvSpPr>
          <p:nvPr>
            <p:ph idx="1"/>
          </p:nvPr>
        </p:nvSpPr>
        <p:spPr>
          <a:xfrm>
            <a:off x="214282" y="1428736"/>
            <a:ext cx="8715436" cy="4286264"/>
          </a:xfrm>
        </p:spPr>
        <p:txBody>
          <a:bodyPr/>
          <a:lstStyle/>
          <a:p>
            <a:pPr algn="just" eaLnBrk="1" hangingPunct="1"/>
            <a:r>
              <a:rPr lang="en-US" sz="2000" b="1" dirty="0">
                <a:solidFill>
                  <a:schemeClr val="accent2"/>
                </a:solidFill>
                <a:latin typeface="Times New Roman" pitchFamily="18" charset="0"/>
                <a:cs typeface="Times New Roman" pitchFamily="18" charset="0"/>
              </a:rPr>
              <a:t>DIV:  </a:t>
            </a:r>
            <a:r>
              <a:rPr lang="en-US" sz="2000" dirty="0">
                <a:latin typeface="Times New Roman" pitchFamily="18" charset="0"/>
                <a:cs typeface="Times New Roman" pitchFamily="18" charset="0"/>
              </a:rPr>
              <a:t>The divide (DIV) instruction is used for dividing unsigned data.  The general form of DIV instruction is </a:t>
            </a:r>
          </a:p>
          <a:p>
            <a:pPr algn="just" eaLnBrk="1" hangingPunct="1"/>
            <a:r>
              <a:rPr lang="en-US" sz="2000" dirty="0">
                <a:latin typeface="Times New Roman" pitchFamily="18" charset="0"/>
                <a:cs typeface="Times New Roman" pitchFamily="18" charset="0"/>
              </a:rPr>
              <a:t>			</a:t>
            </a:r>
            <a:r>
              <a:rPr lang="en-US" sz="2000" dirty="0">
                <a:solidFill>
                  <a:schemeClr val="accent2"/>
                </a:solidFill>
                <a:latin typeface="Times New Roman" pitchFamily="18" charset="0"/>
                <a:cs typeface="Times New Roman" pitchFamily="18" charset="0"/>
              </a:rPr>
              <a:t>DIV source</a:t>
            </a:r>
          </a:p>
          <a:p>
            <a:pPr algn="just" eaLnBrk="1" hangingPunct="1"/>
            <a:r>
              <a:rPr lang="en-US" sz="2000" dirty="0">
                <a:latin typeface="Times New Roman" pitchFamily="18" charset="0"/>
                <a:cs typeface="Times New Roman" pitchFamily="18" charset="0"/>
              </a:rPr>
              <a:t>Where source is the divisor and it can be a byte or word in a register or memory location.  The dividend is taken by default from AX and DX-AX for byte or word type data division respectively.</a:t>
            </a:r>
          </a:p>
          <a:p>
            <a:pPr algn="just" eaLnBrk="1" hangingPunct="1"/>
            <a:r>
              <a:rPr lang="en-US" sz="2000" dirty="0">
                <a:latin typeface="Times New Roman" pitchFamily="18" charset="0"/>
                <a:cs typeface="Times New Roman" pitchFamily="18" charset="0"/>
              </a:rPr>
              <a:t>Examples</a:t>
            </a:r>
          </a:p>
          <a:p>
            <a:pPr algn="just" eaLnBrk="1" hangingPunct="1"/>
            <a:r>
              <a:rPr lang="en-US" sz="2000" dirty="0">
                <a:solidFill>
                  <a:schemeClr val="accent2"/>
                </a:solidFill>
                <a:latin typeface="Times New Roman" pitchFamily="18" charset="0"/>
                <a:cs typeface="Times New Roman" pitchFamily="18" charset="0"/>
              </a:rPr>
              <a:t>DIV DL; Divide word in AX by byte in DL.  Quotient is stored in AL and remainder is stored in AH</a:t>
            </a:r>
          </a:p>
          <a:p>
            <a:pPr algn="just" eaLnBrk="1" hangingPunct="1"/>
            <a:r>
              <a:rPr lang="en-US" sz="2000" dirty="0">
                <a:solidFill>
                  <a:schemeClr val="accent2"/>
                </a:solidFill>
                <a:latin typeface="Times New Roman" pitchFamily="18" charset="0"/>
                <a:cs typeface="Times New Roman" pitchFamily="18" charset="0"/>
              </a:rPr>
              <a:t>DIV CX; Divide double word (32 bits) in DX-AX by word in CX.  Quotient is stored in AX and remainder is stored in DX</a:t>
            </a:r>
          </a:p>
          <a:p>
            <a:pPr algn="just" eaLnBrk="1" hangingPunct="1"/>
            <a:r>
              <a:rPr lang="en-US" sz="2000" dirty="0">
                <a:solidFill>
                  <a:schemeClr val="accent2"/>
                </a:solidFill>
                <a:latin typeface="Times New Roman" pitchFamily="18" charset="0"/>
                <a:cs typeface="Times New Roman" pitchFamily="18" charset="0"/>
              </a:rPr>
              <a:t>DIV BYTE PTR [BX]; Divide word in AX by byte from memory at [BX].  Quotient is stored in AL and remainder is stored in AH.</a:t>
            </a:r>
          </a:p>
          <a:p>
            <a:pPr eaLnBrk="1" hangingPunct="1"/>
            <a:endParaRPr lang="en-US" sz="2000" dirty="0">
              <a:latin typeface="Times New Roman" pitchFamily="18" charset="0"/>
              <a:cs typeface="Times New Roman" pitchFamily="18" charset="0"/>
            </a:endParaRPr>
          </a:p>
          <a:p>
            <a:pPr eaLnBrk="1" hangingPunct="1"/>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46</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14282" y="381000"/>
            <a:ext cx="6858048"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1203" name="Content Placeholder 2"/>
          <p:cNvSpPr>
            <a:spLocks noGrp="1"/>
          </p:cNvSpPr>
          <p:nvPr>
            <p:ph idx="1"/>
          </p:nvPr>
        </p:nvSpPr>
        <p:spPr>
          <a:xfrm>
            <a:off x="0" y="1357298"/>
            <a:ext cx="9144000" cy="4433902"/>
          </a:xfrm>
        </p:spPr>
        <p:txBody>
          <a:bodyPr/>
          <a:lstStyle/>
          <a:p>
            <a:pPr algn="just" eaLnBrk="1" hangingPunct="1"/>
            <a:r>
              <a:rPr lang="en-US" sz="2000" b="1" dirty="0">
                <a:solidFill>
                  <a:schemeClr val="accent2"/>
                </a:solidFill>
                <a:latin typeface="Times New Roman" pitchFamily="18" charset="0"/>
                <a:cs typeface="Times New Roman" pitchFamily="18" charset="0"/>
              </a:rPr>
              <a:t>IDIV:  </a:t>
            </a:r>
            <a:r>
              <a:rPr lang="en-US" sz="2000" dirty="0">
                <a:latin typeface="Times New Roman" pitchFamily="18" charset="0"/>
                <a:cs typeface="Times New Roman" pitchFamily="18" charset="0"/>
              </a:rPr>
              <a:t>The IDIV instruction is used for dividing signed data.  The general form and the rules for IDIV instruction are same as DIV instruction.  The quotient will be a signed number and the sign of the remainder is same as the sign of the dividend. </a:t>
            </a:r>
          </a:p>
          <a:p>
            <a:pPr algn="just" eaLnBrk="1" hangingPunct="1"/>
            <a:r>
              <a:rPr lang="en-US" sz="2000" dirty="0">
                <a:latin typeface="Times New Roman" pitchFamily="18" charset="0"/>
                <a:cs typeface="Times New Roman" pitchFamily="18" charset="0"/>
              </a:rPr>
              <a:t> To divide a signed byte by a signed byte, the dividend byte is put in AL and using CBW </a:t>
            </a:r>
            <a:r>
              <a:rPr lang="en-US" sz="2000" dirty="0">
                <a:solidFill>
                  <a:schemeClr val="accent2"/>
                </a:solidFill>
                <a:latin typeface="Times New Roman" pitchFamily="18" charset="0"/>
                <a:cs typeface="Times New Roman" pitchFamily="18" charset="0"/>
              </a:rPr>
              <a:t>(Convert Byte to Word) </a:t>
            </a:r>
            <a:r>
              <a:rPr lang="en-US" sz="2000" dirty="0">
                <a:latin typeface="Times New Roman" pitchFamily="18" charset="0"/>
                <a:cs typeface="Times New Roman" pitchFamily="18" charset="0"/>
              </a:rPr>
              <a:t>instruction, the sign bit of the data in AL is extended to AH and thereby the byte in AL is converted to signed word in AX. To divide a signed word by a signed word, the dividend byte is put in AX and using CWD </a:t>
            </a:r>
            <a:r>
              <a:rPr lang="en-US" sz="2000" dirty="0">
                <a:solidFill>
                  <a:schemeClr val="accent2"/>
                </a:solidFill>
                <a:latin typeface="Times New Roman" pitchFamily="18" charset="0"/>
                <a:cs typeface="Times New Roman" pitchFamily="18" charset="0"/>
              </a:rPr>
              <a:t>(Convert Word to Double word) </a:t>
            </a:r>
            <a:r>
              <a:rPr lang="en-US" sz="2000" dirty="0">
                <a:latin typeface="Times New Roman" pitchFamily="18" charset="0"/>
                <a:cs typeface="Times New Roman" pitchFamily="18" charset="0"/>
              </a:rPr>
              <a:t>instruction, the sign bit of the data in AX is extended to DX and thereby the word in AX is converted to signed double word in DX-AX. </a:t>
            </a:r>
          </a:p>
          <a:p>
            <a:pPr algn="just" eaLnBrk="1" hangingPunct="1"/>
            <a:r>
              <a:rPr lang="en-US" sz="2000" dirty="0">
                <a:latin typeface="Times New Roman" pitchFamily="18" charset="0"/>
                <a:cs typeface="Times New Roman" pitchFamily="18" charset="0"/>
              </a:rPr>
              <a:t>If an attempt is made to divide by 0 or if the quotient is too large or two low to fit in AL or AX for 8 or 16 bit division respectively (i.e. either when the result is greater than +127 decimal in 8 bit division or +32767 decimal in 16 bit division or if the result is less than -128 decimal in 8 bit division or -32767 decimal in 16 bit division), </a:t>
            </a:r>
            <a:r>
              <a:rPr lang="en-US" sz="2000" dirty="0">
                <a:solidFill>
                  <a:schemeClr val="accent2"/>
                </a:solidFill>
                <a:latin typeface="Times New Roman" pitchFamily="18" charset="0"/>
                <a:cs typeface="Times New Roman" pitchFamily="18" charset="0"/>
              </a:rPr>
              <a:t>the 8086 automatically generate a type 0 interrupt</a:t>
            </a:r>
            <a:r>
              <a:rPr lang="en-US" sz="2000" dirty="0">
                <a:latin typeface="Times New Roman" pitchFamily="18" charset="0"/>
                <a:cs typeface="Times New Roman" pitchFamily="18" charset="0"/>
              </a:rPr>
              <a:t>.  All flags are undefined after a DIV instruction.</a:t>
            </a:r>
          </a:p>
          <a:p>
            <a:pPr algn="just"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47</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14282" y="381000"/>
            <a:ext cx="6858048"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2227" name="Content Placeholder 2"/>
          <p:cNvSpPr>
            <a:spLocks noGrp="1"/>
          </p:cNvSpPr>
          <p:nvPr>
            <p:ph idx="1"/>
          </p:nvPr>
        </p:nvSpPr>
        <p:spPr>
          <a:xfrm>
            <a:off x="0" y="1428736"/>
            <a:ext cx="9001156" cy="4362464"/>
          </a:xfrm>
        </p:spPr>
        <p:txBody>
          <a:bodyPr/>
          <a:lstStyle/>
          <a:p>
            <a:pPr marL="0" algn="just" eaLnBrk="1" hangingPunct="1">
              <a:spcBef>
                <a:spcPts val="0"/>
              </a:spcBef>
            </a:pPr>
            <a:r>
              <a:rPr lang="en-US" sz="2000" b="1" dirty="0">
                <a:solidFill>
                  <a:schemeClr val="accent2"/>
                </a:solidFill>
                <a:latin typeface="Times New Roman" pitchFamily="18" charset="0"/>
                <a:cs typeface="Times New Roman" pitchFamily="18" charset="0"/>
              </a:rPr>
              <a:t>DAA:</a:t>
            </a:r>
            <a:r>
              <a:rPr lang="en-US" sz="2000" dirty="0">
                <a:latin typeface="Times New Roman" pitchFamily="18" charset="0"/>
                <a:cs typeface="Times New Roman" pitchFamily="18" charset="0"/>
              </a:rPr>
              <a:t>  Decimal Adjust AL after BCD addition </a:t>
            </a:r>
          </a:p>
          <a:p>
            <a:pPr marL="0" algn="just" eaLnBrk="1" hangingPunct="1">
              <a:spcBef>
                <a:spcPts val="0"/>
              </a:spcBef>
            </a:pPr>
            <a:r>
              <a:rPr lang="en-US" sz="2000" dirty="0">
                <a:latin typeface="Times New Roman" pitchFamily="18" charset="0"/>
                <a:cs typeface="Times New Roman" pitchFamily="18" charset="0"/>
              </a:rPr>
              <a:t>This instruction is used to get the result of adding two packed BCD numbers (two decimal digits are represented in 8 bits) to be a  BCD number.  The result of addition must be in AL for DAA to work correctly.  If the lower nibble (4 bits) in AL is greater than 9 after addition or AF flag is set by the addition then the DAA will add 6 to the lower nibble in AL.  If the result in the upper nibble of AL is now greater than 9 or if the carry flag is set by the addition, then the DAA will add 60H to AL.</a:t>
            </a:r>
          </a:p>
          <a:p>
            <a:pPr marL="0" algn="just" eaLnBrk="1" hangingPunct="1">
              <a:spcBef>
                <a:spcPts val="0"/>
              </a:spcBef>
            </a:pPr>
            <a:r>
              <a:rPr lang="en-US" sz="2000" dirty="0">
                <a:latin typeface="Times New Roman" pitchFamily="18" charset="0"/>
                <a:cs typeface="Times New Roman" pitchFamily="18" charset="0"/>
              </a:rPr>
              <a:t>Examples:</a:t>
            </a:r>
          </a:p>
          <a:p>
            <a:pPr marL="0" algn="just" eaLnBrk="1" hangingPunct="1">
              <a:spcBef>
                <a:spcPts val="0"/>
              </a:spcBef>
            </a:pPr>
            <a:r>
              <a:rPr lang="en-US" sz="2000" dirty="0">
                <a:latin typeface="Times New Roman" pitchFamily="18" charset="0"/>
                <a:cs typeface="Times New Roman" pitchFamily="18" charset="0"/>
              </a:rPr>
              <a:t>Let 	</a:t>
            </a:r>
            <a:r>
              <a:rPr lang="en-US" sz="2000" dirty="0">
                <a:solidFill>
                  <a:schemeClr val="accent2"/>
                </a:solidFill>
                <a:latin typeface="Times New Roman" pitchFamily="18" charset="0"/>
                <a:cs typeface="Times New Roman" pitchFamily="18" charset="0"/>
              </a:rPr>
              <a:t>AL=0101 1000=58  BCD</a:t>
            </a:r>
          </a:p>
          <a:p>
            <a:pPr marL="0" algn="just" eaLnBrk="1" hangingPunct="1">
              <a:spcBef>
                <a:spcPts val="0"/>
              </a:spcBef>
            </a:pPr>
            <a:r>
              <a:rPr lang="en-US" sz="2000" dirty="0">
                <a:solidFill>
                  <a:schemeClr val="accent2"/>
                </a:solidFill>
                <a:latin typeface="Times New Roman" pitchFamily="18" charset="0"/>
                <a:cs typeface="Times New Roman" pitchFamily="18" charset="0"/>
              </a:rPr>
              <a:t>	  	CL=0011 0101=35  BCD</a:t>
            </a:r>
          </a:p>
          <a:p>
            <a:pPr marL="0" algn="just" eaLnBrk="1" hangingPunct="1">
              <a:spcBef>
                <a:spcPts val="0"/>
              </a:spcBef>
            </a:pPr>
            <a:r>
              <a:rPr lang="en-US" sz="2000" dirty="0">
                <a:latin typeface="Times New Roman" pitchFamily="18" charset="0"/>
                <a:cs typeface="Times New Roman" pitchFamily="18" charset="0"/>
              </a:rPr>
              <a:t>Consider the execution of the following instructions: </a:t>
            </a:r>
          </a:p>
          <a:p>
            <a:pPr marL="0" algn="just" eaLnBrk="1" hangingPunct="1">
              <a:spcBef>
                <a:spcPts val="0"/>
              </a:spcBef>
            </a:pPr>
            <a:r>
              <a:rPr lang="en-US" sz="2000" dirty="0">
                <a:solidFill>
                  <a:schemeClr val="accent2"/>
                </a:solidFill>
                <a:latin typeface="Times New Roman" pitchFamily="18" charset="0"/>
                <a:cs typeface="Times New Roman" pitchFamily="18" charset="0"/>
              </a:rPr>
              <a:t>ADD AL, CL; AL=10001101=8DH and AF=0 after execution </a:t>
            </a:r>
          </a:p>
          <a:p>
            <a:pPr marL="0" algn="just" eaLnBrk="1" hangingPunct="1">
              <a:spcBef>
                <a:spcPts val="0"/>
              </a:spcBef>
            </a:pPr>
            <a:r>
              <a:rPr lang="da-DK" sz="2000" dirty="0">
                <a:solidFill>
                  <a:schemeClr val="accent2"/>
                </a:solidFill>
                <a:latin typeface="Times New Roman" pitchFamily="18" charset="0"/>
                <a:cs typeface="Times New Roman" pitchFamily="18" charset="0"/>
              </a:rPr>
              <a:t>DAA - Add 0110 (decimal 6) to AL since lower nibble in AL is greater than 9</a:t>
            </a:r>
            <a:endParaRPr lang="en-US" sz="2000" dirty="0">
              <a:solidFill>
                <a:schemeClr val="accent2"/>
              </a:solidFill>
              <a:latin typeface="Times New Roman" pitchFamily="18" charset="0"/>
              <a:cs typeface="Times New Roman" pitchFamily="18" charset="0"/>
            </a:endParaRPr>
          </a:p>
          <a:p>
            <a:pPr marL="0" algn="just" eaLnBrk="1" hangingPunct="1">
              <a:spcBef>
                <a:spcPts val="0"/>
              </a:spcBef>
            </a:pPr>
            <a:r>
              <a:rPr lang="da-DK" sz="2000" dirty="0">
                <a:solidFill>
                  <a:schemeClr val="accent2"/>
                </a:solidFill>
                <a:latin typeface="Times New Roman" pitchFamily="18" charset="0"/>
                <a:cs typeface="Times New Roman" pitchFamily="18" charset="0"/>
              </a:rPr>
              <a:t> AL=10010011= 93 BCD </a:t>
            </a:r>
            <a:r>
              <a:rPr lang="en-US" sz="2000" dirty="0">
                <a:solidFill>
                  <a:schemeClr val="accent2"/>
                </a:solidFill>
                <a:latin typeface="Times New Roman" pitchFamily="18" charset="0"/>
                <a:cs typeface="Times New Roman" pitchFamily="18" charset="0"/>
              </a:rPr>
              <a:t>and CF=0 </a:t>
            </a:r>
          </a:p>
          <a:p>
            <a:pPr marL="0" algn="just" eaLnBrk="1" hangingPunct="1">
              <a:spcBef>
                <a:spcPts val="0"/>
              </a:spcBef>
            </a:pPr>
            <a:r>
              <a:rPr lang="en-US" sz="2000" dirty="0">
                <a:solidFill>
                  <a:schemeClr val="accent2"/>
                </a:solidFill>
                <a:latin typeface="Times New Roman" pitchFamily="18" charset="0"/>
                <a:cs typeface="Times New Roman" pitchFamily="18" charset="0"/>
              </a:rPr>
              <a:t>Therefore the result of addition is 93 BCD.</a:t>
            </a:r>
          </a:p>
          <a:p>
            <a:pPr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48</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57158" y="381000"/>
            <a:ext cx="6643734"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3251" name="Content Placeholder 2"/>
          <p:cNvSpPr>
            <a:spLocks noGrp="1"/>
          </p:cNvSpPr>
          <p:nvPr>
            <p:ph idx="1"/>
          </p:nvPr>
        </p:nvSpPr>
        <p:spPr>
          <a:xfrm>
            <a:off x="0" y="1357298"/>
            <a:ext cx="8929718" cy="5072098"/>
          </a:xfrm>
        </p:spPr>
        <p:txBody>
          <a:bodyPr/>
          <a:lstStyle/>
          <a:p>
            <a:pPr marL="0" algn="just" eaLnBrk="1" hangingPunct="1">
              <a:spcBef>
                <a:spcPts val="0"/>
              </a:spcBef>
            </a:pPr>
            <a:r>
              <a:rPr lang="en-US" sz="2000" b="1" dirty="0">
                <a:solidFill>
                  <a:schemeClr val="accent2"/>
                </a:solidFill>
                <a:latin typeface="Times New Roman" pitchFamily="18" charset="0"/>
                <a:cs typeface="Times New Roman" pitchFamily="18" charset="0"/>
              </a:rPr>
              <a:t>DAS:  </a:t>
            </a:r>
            <a:r>
              <a:rPr lang="en-US" sz="2000" dirty="0">
                <a:latin typeface="Times New Roman" pitchFamily="18" charset="0"/>
                <a:cs typeface="Times New Roman" pitchFamily="18" charset="0"/>
              </a:rPr>
              <a:t>Decimal Adjust after BCD subtraction</a:t>
            </a:r>
          </a:p>
          <a:p>
            <a:pPr marL="0" algn="just" eaLnBrk="1" hangingPunct="1">
              <a:spcBef>
                <a:spcPts val="0"/>
              </a:spcBef>
            </a:pPr>
            <a:r>
              <a:rPr lang="en-US" sz="2000" dirty="0">
                <a:latin typeface="Times New Roman" pitchFamily="18" charset="0"/>
                <a:cs typeface="Times New Roman" pitchFamily="18" charset="0"/>
              </a:rPr>
              <a:t>DAS is used to get the result is in correct packed BCD form after subtracting two packed BCD numbers.  The result of the subtraction must be in AL for DAS to work correctly.  If the lower nibble in AL after a subtraction is greater than 9 or the AF was set by subtraction then the DAS will subtract 6 from the lower nibble of AL.  If the result in the upper nibble is now greater than 9 or if the carry flag was set, the DAS will subtract 60H from AL. </a:t>
            </a:r>
          </a:p>
          <a:p>
            <a:pPr marL="0" algn="just" eaLnBrk="1" hangingPunct="1">
              <a:spcBef>
                <a:spcPts val="0"/>
              </a:spcBef>
            </a:pPr>
            <a:r>
              <a:rPr lang="en-US" sz="2000" dirty="0">
                <a:latin typeface="Times New Roman" pitchFamily="18" charset="0"/>
                <a:cs typeface="Times New Roman" pitchFamily="18" charset="0"/>
              </a:rPr>
              <a:t>Examples:</a:t>
            </a:r>
          </a:p>
          <a:p>
            <a:pPr marL="0" algn="just" eaLnBrk="1" hangingPunct="1">
              <a:spcBef>
                <a:spcPts val="0"/>
              </a:spcBef>
            </a:pPr>
            <a:r>
              <a:rPr lang="en-US" sz="2000" dirty="0">
                <a:solidFill>
                  <a:schemeClr val="accent2"/>
                </a:solidFill>
                <a:latin typeface="Times New Roman" pitchFamily="18" charset="0"/>
                <a:cs typeface="Times New Roman" pitchFamily="18" charset="0"/>
              </a:rPr>
              <a:t>Let  AL=86 BCD=1000 0110</a:t>
            </a:r>
          </a:p>
          <a:p>
            <a:pPr marL="0" algn="just" eaLnBrk="1" hangingPunct="1">
              <a:spcBef>
                <a:spcPts val="0"/>
              </a:spcBef>
            </a:pPr>
            <a:r>
              <a:rPr lang="en-US" sz="2000" dirty="0">
                <a:solidFill>
                  <a:schemeClr val="accent2"/>
                </a:solidFill>
                <a:latin typeface="Times New Roman" pitchFamily="18" charset="0"/>
                <a:cs typeface="Times New Roman" pitchFamily="18" charset="0"/>
              </a:rPr>
              <a:t>CH=57 BCD=0101 0111</a:t>
            </a:r>
          </a:p>
          <a:p>
            <a:pPr marL="0" algn="just" eaLnBrk="1" hangingPunct="1">
              <a:spcBef>
                <a:spcPts val="0"/>
              </a:spcBef>
            </a:pPr>
            <a:r>
              <a:rPr lang="en-US" sz="2000" dirty="0">
                <a:solidFill>
                  <a:schemeClr val="accent2"/>
                </a:solidFill>
                <a:latin typeface="Times New Roman" pitchFamily="18" charset="0"/>
                <a:cs typeface="Times New Roman" pitchFamily="18" charset="0"/>
              </a:rPr>
              <a:t>Consider the execution of the following instructions:</a:t>
            </a:r>
          </a:p>
          <a:p>
            <a:pPr marL="0" algn="just" eaLnBrk="1" hangingPunct="1">
              <a:spcBef>
                <a:spcPts val="0"/>
              </a:spcBef>
            </a:pPr>
            <a:r>
              <a:rPr lang="en-US" sz="2000" dirty="0">
                <a:solidFill>
                  <a:schemeClr val="accent2"/>
                </a:solidFill>
                <a:latin typeface="Times New Roman" pitchFamily="18" charset="0"/>
                <a:cs typeface="Times New Roman" pitchFamily="18" charset="0"/>
              </a:rPr>
              <a:t>SUB AL, CH; AL=0010 1111=2FH and CF=0 after execution </a:t>
            </a:r>
          </a:p>
          <a:p>
            <a:pPr marL="0" algn="just" eaLnBrk="1" hangingPunct="1">
              <a:spcBef>
                <a:spcPts val="0"/>
              </a:spcBef>
            </a:pPr>
            <a:r>
              <a:rPr lang="en-US" sz="2000" dirty="0">
                <a:solidFill>
                  <a:schemeClr val="accent2"/>
                </a:solidFill>
                <a:latin typeface="Times New Roman" pitchFamily="18" charset="0"/>
                <a:cs typeface="Times New Roman" pitchFamily="18" charset="0"/>
              </a:rPr>
              <a:t>DAS; Lower nibble of result is 1111, so DAS subtracts 06H from AL to make </a:t>
            </a:r>
          </a:p>
          <a:p>
            <a:pPr marL="0" algn="just" eaLnBrk="1" hangingPunct="1">
              <a:spcBef>
                <a:spcPts val="0"/>
              </a:spcBef>
            </a:pPr>
            <a:r>
              <a:rPr lang="en-US" sz="2000" dirty="0">
                <a:solidFill>
                  <a:schemeClr val="accent2"/>
                </a:solidFill>
                <a:latin typeface="Times New Roman" pitchFamily="18" charset="0"/>
                <a:cs typeface="Times New Roman" pitchFamily="18" charset="0"/>
              </a:rPr>
              <a:t>AL=0010 1001=29 BCD and CF=0 to indicate there is no borrow.</a:t>
            </a:r>
          </a:p>
          <a:p>
            <a:pPr marL="0" algn="just" eaLnBrk="1" hangingPunct="1">
              <a:spcBef>
                <a:spcPts val="0"/>
              </a:spcBef>
            </a:pPr>
            <a:r>
              <a:rPr lang="en-US" sz="2000" dirty="0">
                <a:solidFill>
                  <a:schemeClr val="accent2"/>
                </a:solidFill>
                <a:latin typeface="Times New Roman" pitchFamily="18" charset="0"/>
                <a:cs typeface="Times New Roman" pitchFamily="18" charset="0"/>
              </a:rPr>
              <a:t>The result is 29 BCD.</a:t>
            </a:r>
          </a:p>
          <a:p>
            <a:pPr marL="0" algn="just" eaLnBrk="1" hangingPunct="1">
              <a:spcBef>
                <a:spcPts val="0"/>
              </a:spcBef>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49</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85720" y="381000"/>
            <a:ext cx="8020080" cy="762000"/>
          </a:xfrm>
        </p:spPr>
        <p:txBody>
          <a:bodyPr/>
          <a:lstStyle/>
          <a:p>
            <a:pPr eaLnBrk="1" hangingPunct="1"/>
            <a:r>
              <a:rPr lang="en-US" sz="4400" dirty="0">
                <a:latin typeface="Times New Roman" pitchFamily="18" charset="0"/>
                <a:cs typeface="Times New Roman" pitchFamily="18" charset="0"/>
              </a:rPr>
              <a:t>Addressing Modes in 8086</a:t>
            </a:r>
          </a:p>
        </p:txBody>
      </p:sp>
      <p:sp>
        <p:nvSpPr>
          <p:cNvPr id="15363" name="Content Placeholder 2"/>
          <p:cNvSpPr>
            <a:spLocks noGrp="1"/>
          </p:cNvSpPr>
          <p:nvPr>
            <p:ph idx="1"/>
          </p:nvPr>
        </p:nvSpPr>
        <p:spPr>
          <a:xfrm>
            <a:off x="285720" y="1571612"/>
            <a:ext cx="7543800" cy="3886200"/>
          </a:xfrm>
        </p:spPr>
        <p:txBody>
          <a:bodyPr/>
          <a:lstStyle/>
          <a:p>
            <a:pPr eaLnBrk="1" hangingPunct="1"/>
            <a:r>
              <a:rPr lang="en-US" sz="3600" dirty="0">
                <a:solidFill>
                  <a:schemeClr val="tx2"/>
                </a:solidFill>
                <a:latin typeface="Times New Roman" pitchFamily="18" charset="0"/>
                <a:cs typeface="Times New Roman" pitchFamily="18" charset="0"/>
              </a:rPr>
              <a:t>Register addressing mode</a:t>
            </a:r>
          </a:p>
          <a:p>
            <a:pPr eaLnBrk="1" hangingPunct="1"/>
            <a:r>
              <a:rPr lang="en-US" sz="3600" dirty="0">
                <a:solidFill>
                  <a:schemeClr val="tx2"/>
                </a:solidFill>
                <a:latin typeface="Times New Roman" pitchFamily="18" charset="0"/>
                <a:cs typeface="Times New Roman" pitchFamily="18" charset="0"/>
              </a:rPr>
              <a:t>Immediate addressing mode</a:t>
            </a:r>
          </a:p>
          <a:p>
            <a:pPr eaLnBrk="1" hangingPunct="1"/>
            <a:r>
              <a:rPr lang="en-US" sz="3600" dirty="0">
                <a:solidFill>
                  <a:schemeClr val="tx2"/>
                </a:solidFill>
                <a:latin typeface="Times New Roman" pitchFamily="18" charset="0"/>
                <a:cs typeface="Times New Roman" pitchFamily="18" charset="0"/>
              </a:rPr>
              <a:t>Data memory addressing modes</a:t>
            </a:r>
          </a:p>
          <a:p>
            <a:pPr lvl="1" eaLnBrk="1" hangingPunct="1"/>
            <a:r>
              <a:rPr lang="en-US" sz="3200" dirty="0">
                <a:solidFill>
                  <a:schemeClr val="tx2"/>
                </a:solidFill>
                <a:latin typeface="Times New Roman" pitchFamily="18" charset="0"/>
                <a:cs typeface="Times New Roman" pitchFamily="18" charset="0"/>
              </a:rPr>
              <a:t> Direct, Base, Index,  </a:t>
            </a:r>
          </a:p>
          <a:p>
            <a:pPr eaLnBrk="1" hangingPunct="1"/>
            <a:r>
              <a:rPr lang="en-US" sz="3600" dirty="0">
                <a:solidFill>
                  <a:schemeClr val="tx2"/>
                </a:solidFill>
                <a:latin typeface="Times New Roman" pitchFamily="18" charset="0"/>
                <a:cs typeface="Times New Roman" pitchFamily="18" charset="0"/>
              </a:rPr>
              <a:t>Program memory addressing modes</a:t>
            </a:r>
          </a:p>
          <a:p>
            <a:pPr eaLnBrk="1" hangingPunct="1"/>
            <a:r>
              <a:rPr lang="en-US" sz="3600" dirty="0">
                <a:solidFill>
                  <a:schemeClr val="tx2"/>
                </a:solidFill>
                <a:latin typeface="Times New Roman" pitchFamily="18" charset="0"/>
                <a:cs typeface="Times New Roman" pitchFamily="18" charset="0"/>
              </a:rPr>
              <a:t>Stack memory addressing modes</a:t>
            </a:r>
          </a:p>
          <a:p>
            <a:pPr eaLnBrk="1" hangingPunct="1"/>
            <a:endParaRPr lang="en-US"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a:t>
            </a:fld>
            <a:endParaRPr lang="en-US"/>
          </a:p>
        </p:txBody>
      </p:sp>
      <p:pic>
        <p:nvPicPr>
          <p:cNvPr id="7" name="Picture 3"/>
          <p:cNvPicPr>
            <a:picLocks noChangeAspect="1" noChangeArrowheads="1"/>
          </p:cNvPicPr>
          <p:nvPr/>
        </p:nvPicPr>
        <p:blipFill>
          <a:blip r:embed="rId3"/>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381000"/>
            <a:ext cx="7143768"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4275" name="Content Placeholder 2"/>
          <p:cNvSpPr>
            <a:spLocks noGrp="1"/>
          </p:cNvSpPr>
          <p:nvPr>
            <p:ph idx="1"/>
          </p:nvPr>
        </p:nvSpPr>
        <p:spPr>
          <a:xfrm>
            <a:off x="0" y="1428736"/>
            <a:ext cx="8929718" cy="4133864"/>
          </a:xfrm>
        </p:spPr>
        <p:txBody>
          <a:bodyPr/>
          <a:lstStyle/>
          <a:p>
            <a:pPr marL="0" algn="just" eaLnBrk="1" hangingPunct="1">
              <a:spcBef>
                <a:spcPts val="0"/>
              </a:spcBef>
            </a:pPr>
            <a:r>
              <a:rPr lang="en-US" sz="2000" b="1" dirty="0">
                <a:solidFill>
                  <a:schemeClr val="accent2"/>
                </a:solidFill>
                <a:latin typeface="Times New Roman" pitchFamily="18" charset="0"/>
                <a:cs typeface="Times New Roman" pitchFamily="18" charset="0"/>
              </a:rPr>
              <a:t>AAA: </a:t>
            </a:r>
          </a:p>
          <a:p>
            <a:pPr marL="0" algn="just" eaLnBrk="1" hangingPunct="1">
              <a:spcBef>
                <a:spcPts val="0"/>
              </a:spcBef>
            </a:pPr>
            <a:r>
              <a:rPr lang="en-US" sz="2000" dirty="0">
                <a:latin typeface="Times New Roman" pitchFamily="18" charset="0"/>
                <a:cs typeface="Times New Roman" pitchFamily="18" charset="0"/>
              </a:rPr>
              <a:t>AAA (ASCII Adjust after Addition) instruction must always follow the addition of two unpacked BCD operands in AL.  When AAA is executed, the content of AL is changed to a valid unpacked BCD number and clears the top 4 bits of AL.  The CF is set and AH is incremented if a decimal carry out from AL is generated.</a:t>
            </a:r>
          </a:p>
          <a:p>
            <a:pPr marL="0" algn="just" eaLnBrk="1" hangingPunct="1">
              <a:spcBef>
                <a:spcPts val="0"/>
              </a:spcBef>
            </a:pPr>
            <a:r>
              <a:rPr lang="en-US" sz="2000" dirty="0">
                <a:latin typeface="Times New Roman" pitchFamily="18" charset="0"/>
                <a:cs typeface="Times New Roman" pitchFamily="18" charset="0"/>
              </a:rPr>
              <a:t>Example:</a:t>
            </a:r>
          </a:p>
          <a:p>
            <a:pPr marL="0" algn="just" eaLnBrk="1" hangingPunct="1">
              <a:spcBef>
                <a:spcPts val="0"/>
              </a:spcBef>
            </a:pPr>
            <a:r>
              <a:rPr lang="en-US" sz="2000" dirty="0">
                <a:solidFill>
                  <a:schemeClr val="accent2"/>
                </a:solidFill>
                <a:latin typeface="Times New Roman" pitchFamily="18" charset="0"/>
                <a:cs typeface="Times New Roman" pitchFamily="18" charset="0"/>
              </a:rPr>
              <a:t>Let AL=05 decimal=0000 0101</a:t>
            </a:r>
          </a:p>
          <a:p>
            <a:pPr marL="0" algn="just" eaLnBrk="1" hangingPunct="1">
              <a:spcBef>
                <a:spcPts val="0"/>
              </a:spcBef>
            </a:pPr>
            <a:r>
              <a:rPr lang="en-US" sz="2000" dirty="0">
                <a:solidFill>
                  <a:schemeClr val="accent2"/>
                </a:solidFill>
                <a:latin typeface="Times New Roman" pitchFamily="18" charset="0"/>
                <a:cs typeface="Times New Roman" pitchFamily="18" charset="0"/>
              </a:rPr>
              <a:t>BH=06 decimal=0000 0100</a:t>
            </a:r>
          </a:p>
          <a:p>
            <a:pPr marL="0" algn="just" eaLnBrk="1" hangingPunct="1">
              <a:spcBef>
                <a:spcPts val="0"/>
              </a:spcBef>
            </a:pPr>
            <a:r>
              <a:rPr lang="en-US" sz="2000" dirty="0">
                <a:solidFill>
                  <a:schemeClr val="accent2"/>
                </a:solidFill>
                <a:latin typeface="Times New Roman" pitchFamily="18" charset="0"/>
                <a:cs typeface="Times New Roman" pitchFamily="18" charset="0"/>
              </a:rPr>
              <a:t>AH=00H</a:t>
            </a:r>
          </a:p>
          <a:p>
            <a:pPr marL="0" algn="just" eaLnBrk="1" hangingPunct="1">
              <a:spcBef>
                <a:spcPts val="0"/>
              </a:spcBef>
            </a:pPr>
            <a:r>
              <a:rPr lang="en-US" sz="2000" dirty="0">
                <a:solidFill>
                  <a:schemeClr val="accent2"/>
                </a:solidFill>
                <a:latin typeface="Times New Roman" pitchFamily="18" charset="0"/>
                <a:cs typeface="Times New Roman" pitchFamily="18" charset="0"/>
              </a:rPr>
              <a:t>Consider the execution of the following instructions:</a:t>
            </a:r>
          </a:p>
          <a:p>
            <a:pPr marL="0" algn="just" eaLnBrk="1" hangingPunct="1">
              <a:spcBef>
                <a:spcPts val="0"/>
              </a:spcBef>
            </a:pPr>
            <a:r>
              <a:rPr lang="en-US" sz="2000" dirty="0">
                <a:solidFill>
                  <a:schemeClr val="accent2"/>
                </a:solidFill>
                <a:latin typeface="Times New Roman" pitchFamily="18" charset="0"/>
                <a:cs typeface="Times New Roman" pitchFamily="18" charset="0"/>
              </a:rPr>
              <a:t>ADD AL, BH	; AL=0BH=11 decimal and CF=0</a:t>
            </a:r>
          </a:p>
          <a:p>
            <a:pPr marL="0" algn="just" eaLnBrk="1" hangingPunct="1">
              <a:spcBef>
                <a:spcPts val="0"/>
              </a:spcBef>
            </a:pPr>
            <a:r>
              <a:rPr lang="en-US" sz="2000" dirty="0">
                <a:solidFill>
                  <a:schemeClr val="accent2"/>
                </a:solidFill>
                <a:latin typeface="Times New Roman" pitchFamily="18" charset="0"/>
                <a:cs typeface="Times New Roman" pitchFamily="18" charset="0"/>
              </a:rPr>
              <a:t>AAA		; AL=01 and AH=01 and CF=1</a:t>
            </a:r>
          </a:p>
          <a:p>
            <a:pPr marL="0" algn="just" eaLnBrk="1" hangingPunct="1">
              <a:spcBef>
                <a:spcPts val="0"/>
              </a:spcBef>
            </a:pPr>
            <a:r>
              <a:rPr lang="en-US" sz="2000" dirty="0">
                <a:solidFill>
                  <a:schemeClr val="accent2"/>
                </a:solidFill>
                <a:latin typeface="Times New Roman" pitchFamily="18" charset="0"/>
                <a:cs typeface="Times New Roman" pitchFamily="18" charset="0"/>
              </a:rPr>
              <a:t>Since 05+06=11(decimal)=0101 H stored in AX in unpacked BCD form.   </a:t>
            </a:r>
          </a:p>
          <a:p>
            <a:pPr marL="0" algn="just" eaLnBrk="1" hangingPunct="1">
              <a:spcBef>
                <a:spcPts val="0"/>
              </a:spcBef>
            </a:pPr>
            <a:r>
              <a:rPr lang="en-US" sz="2000" dirty="0">
                <a:solidFill>
                  <a:schemeClr val="accent2"/>
                </a:solidFill>
                <a:latin typeface="Times New Roman" pitchFamily="18" charset="0"/>
                <a:cs typeface="Times New Roman" pitchFamily="18" charset="0"/>
              </a:rPr>
              <a:t>When this result is to be sent to the printer, the ASCII code of each decimal </a:t>
            </a:r>
            <a:r>
              <a:rPr lang="en-US" sz="2000" dirty="0">
                <a:latin typeface="Times New Roman" pitchFamily="18" charset="0"/>
                <a:cs typeface="Times New Roman" pitchFamily="18" charset="0"/>
              </a:rPr>
              <a:t>digit is easily formed by adding 30H to each byte.</a:t>
            </a:r>
          </a:p>
          <a:p>
            <a:pPr marL="0" algn="just" eaLnBrk="1" hangingPunct="1">
              <a:spcBef>
                <a:spcPts val="0"/>
              </a:spcBef>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50</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14282" y="228600"/>
            <a:ext cx="6715172"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5299" name="Content Placeholder 2"/>
          <p:cNvSpPr>
            <a:spLocks noGrp="1"/>
          </p:cNvSpPr>
          <p:nvPr>
            <p:ph idx="1"/>
          </p:nvPr>
        </p:nvSpPr>
        <p:spPr>
          <a:xfrm>
            <a:off x="142844" y="1428736"/>
            <a:ext cx="8786874" cy="5214974"/>
          </a:xfrm>
        </p:spPr>
        <p:txBody>
          <a:bodyPr/>
          <a:lstStyle/>
          <a:p>
            <a:pPr eaLnBrk="1" hangingPunct="1"/>
            <a:r>
              <a:rPr lang="en-US" sz="1800" b="1" dirty="0">
                <a:solidFill>
                  <a:schemeClr val="accent2"/>
                </a:solidFill>
                <a:latin typeface="Times New Roman" pitchFamily="18" charset="0"/>
                <a:cs typeface="Times New Roman" pitchFamily="18" charset="0"/>
              </a:rPr>
              <a:t>AAS: </a:t>
            </a:r>
            <a:r>
              <a:rPr lang="en-US" sz="1800" dirty="0">
                <a:latin typeface="Times New Roman" pitchFamily="18" charset="0"/>
                <a:cs typeface="Times New Roman" pitchFamily="18" charset="0"/>
              </a:rPr>
              <a:t>ASCII Adjust after Subtraction</a:t>
            </a:r>
          </a:p>
          <a:p>
            <a:pPr marL="0" algn="just" eaLnBrk="1" hangingPunct="1">
              <a:spcBef>
                <a:spcPts val="0"/>
              </a:spcBef>
            </a:pPr>
            <a:r>
              <a:rPr lang="en-US" sz="1800" dirty="0">
                <a:latin typeface="Times New Roman" pitchFamily="18" charset="0"/>
                <a:cs typeface="Times New Roman" pitchFamily="18" charset="0"/>
              </a:rPr>
              <a:t>This instruction always follows the subtraction of one unpacked BCD operand from another unpacked BCD operand in AL.  It changes the content of AL to a valid unpacked BCD number and clears the top 4 bits of AL.  The CF is set and AH is decremented if a decimal carry occurred.</a:t>
            </a:r>
          </a:p>
          <a:p>
            <a:pPr marL="0" algn="just" eaLnBrk="1" hangingPunct="1">
              <a:spcBef>
                <a:spcPts val="0"/>
              </a:spcBef>
            </a:pPr>
            <a:r>
              <a:rPr lang="en-US" sz="1800" dirty="0">
                <a:latin typeface="Times New Roman" pitchFamily="18" charset="0"/>
                <a:cs typeface="Times New Roman" pitchFamily="18" charset="0"/>
              </a:rPr>
              <a:t>Example:</a:t>
            </a:r>
          </a:p>
          <a:p>
            <a:pPr marL="0" algn="just" eaLnBrk="1" hangingPunct="1">
              <a:spcBef>
                <a:spcPts val="0"/>
              </a:spcBef>
            </a:pPr>
            <a:r>
              <a:rPr lang="en-US" sz="1800" dirty="0">
                <a:solidFill>
                  <a:schemeClr val="accent2"/>
                </a:solidFill>
                <a:latin typeface="Times New Roman" pitchFamily="18" charset="0"/>
                <a:cs typeface="Times New Roman" pitchFamily="18" charset="0"/>
              </a:rPr>
              <a:t>Let	 AL=09 BCD=0000 1001</a:t>
            </a:r>
          </a:p>
          <a:p>
            <a:pPr marL="0" algn="just" eaLnBrk="1" hangingPunct="1">
              <a:spcBef>
                <a:spcPts val="0"/>
              </a:spcBef>
            </a:pPr>
            <a:r>
              <a:rPr lang="en-US" sz="1800" dirty="0">
                <a:solidFill>
                  <a:schemeClr val="accent2"/>
                </a:solidFill>
                <a:latin typeface="Times New Roman" pitchFamily="18" charset="0"/>
                <a:cs typeface="Times New Roman" pitchFamily="18" charset="0"/>
              </a:rPr>
              <a:t>CL=05 BCD =0000 0101</a:t>
            </a:r>
          </a:p>
          <a:p>
            <a:pPr marL="0" algn="just" eaLnBrk="1" hangingPunct="1">
              <a:spcBef>
                <a:spcPts val="0"/>
              </a:spcBef>
            </a:pPr>
            <a:r>
              <a:rPr lang="en-US" sz="1800" dirty="0">
                <a:solidFill>
                  <a:schemeClr val="accent2"/>
                </a:solidFill>
                <a:latin typeface="Times New Roman" pitchFamily="18" charset="0"/>
                <a:cs typeface="Times New Roman" pitchFamily="18" charset="0"/>
              </a:rPr>
              <a:t>AH=00H</a:t>
            </a:r>
          </a:p>
          <a:p>
            <a:pPr marL="0" algn="just" eaLnBrk="1" hangingPunct="1">
              <a:spcBef>
                <a:spcPts val="0"/>
              </a:spcBef>
            </a:pPr>
            <a:r>
              <a:rPr lang="en-US" sz="1800" dirty="0">
                <a:solidFill>
                  <a:schemeClr val="accent2"/>
                </a:solidFill>
                <a:latin typeface="Times New Roman" pitchFamily="18" charset="0"/>
                <a:cs typeface="Times New Roman" pitchFamily="18" charset="0"/>
              </a:rPr>
              <a:t>Consider the execution of the following instructions: </a:t>
            </a:r>
          </a:p>
          <a:p>
            <a:pPr marL="0" algn="just" eaLnBrk="1" hangingPunct="1">
              <a:spcBef>
                <a:spcPts val="0"/>
              </a:spcBef>
            </a:pPr>
            <a:r>
              <a:rPr lang="en-US" sz="1800" dirty="0">
                <a:solidFill>
                  <a:schemeClr val="accent2"/>
                </a:solidFill>
                <a:latin typeface="Times New Roman" pitchFamily="18" charset="0"/>
                <a:cs typeface="Times New Roman" pitchFamily="18" charset="0"/>
              </a:rPr>
              <a:t>SUB AL, CL; AL=04 BCD</a:t>
            </a:r>
          </a:p>
          <a:p>
            <a:pPr marL="0" algn="just" eaLnBrk="1" hangingPunct="1">
              <a:spcBef>
                <a:spcPts val="0"/>
              </a:spcBef>
            </a:pPr>
            <a:r>
              <a:rPr lang="en-US" sz="1800" dirty="0">
                <a:solidFill>
                  <a:schemeClr val="accent2"/>
                </a:solidFill>
                <a:latin typeface="Times New Roman" pitchFamily="18" charset="0"/>
                <a:cs typeface="Times New Roman" pitchFamily="18" charset="0"/>
              </a:rPr>
              <a:t>AAS	     ; AL=04 BCD and CF=0</a:t>
            </a:r>
          </a:p>
          <a:p>
            <a:pPr marL="0" algn="just" eaLnBrk="1" hangingPunct="1">
              <a:spcBef>
                <a:spcPts val="0"/>
              </a:spcBef>
            </a:pPr>
            <a:r>
              <a:rPr lang="en-US" sz="1800" dirty="0">
                <a:solidFill>
                  <a:schemeClr val="accent2"/>
                </a:solidFill>
                <a:latin typeface="Times New Roman" pitchFamily="18" charset="0"/>
                <a:cs typeface="Times New Roman" pitchFamily="18" charset="0"/>
              </a:rPr>
              <a:t>	     ; AH=00H</a:t>
            </a:r>
          </a:p>
          <a:p>
            <a:pPr marL="0" algn="just" eaLnBrk="1" hangingPunct="1">
              <a:spcBef>
                <a:spcPts val="0"/>
              </a:spcBef>
            </a:pPr>
            <a:r>
              <a:rPr lang="en-US" sz="1800" dirty="0">
                <a:latin typeface="Times New Roman" pitchFamily="18" charset="0"/>
                <a:cs typeface="Times New Roman" pitchFamily="18" charset="0"/>
              </a:rPr>
              <a:t> </a:t>
            </a:r>
          </a:p>
          <a:p>
            <a:pPr marL="0" algn="just" eaLnBrk="1" hangingPunct="1">
              <a:spcBef>
                <a:spcPts val="0"/>
              </a:spcBef>
            </a:pPr>
            <a:r>
              <a:rPr lang="en-US" sz="1800" dirty="0">
                <a:latin typeface="Times New Roman" pitchFamily="18" charset="0"/>
                <a:cs typeface="Times New Roman" pitchFamily="18" charset="0"/>
              </a:rPr>
              <a:t>AAA and AAS affect AF and CF flags and OF, PF, SF and ZF are left undefined.  Another salient feature of the above two instructions are that the input data used in the addition or subtraction can be even in ASCII form of the unpacked decimal number and still we get the result in ordinary unpacked decimal number form and by adding 30H to the result , again we get ASCII form of the result.</a:t>
            </a:r>
          </a:p>
          <a:p>
            <a:pPr eaLnBrk="1" hangingPunct="1"/>
            <a:endParaRPr lang="en-US" sz="14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51</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228600"/>
            <a:ext cx="7072330"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6323" name="Content Placeholder 2"/>
          <p:cNvSpPr>
            <a:spLocks noGrp="1"/>
          </p:cNvSpPr>
          <p:nvPr>
            <p:ph idx="1"/>
          </p:nvPr>
        </p:nvSpPr>
        <p:spPr>
          <a:xfrm>
            <a:off x="142844" y="1428736"/>
            <a:ext cx="8786874" cy="4286264"/>
          </a:xfrm>
        </p:spPr>
        <p:txBody>
          <a:bodyPr/>
          <a:lstStyle/>
          <a:p>
            <a:pPr marL="0" algn="just" eaLnBrk="1" hangingPunct="1">
              <a:spcBef>
                <a:spcPts val="0"/>
              </a:spcBef>
            </a:pPr>
            <a:r>
              <a:rPr lang="en-US" sz="2000" b="1" dirty="0">
                <a:solidFill>
                  <a:schemeClr val="accent2"/>
                </a:solidFill>
                <a:latin typeface="Times New Roman" pitchFamily="18" charset="0"/>
                <a:cs typeface="Times New Roman" pitchFamily="18" charset="0"/>
              </a:rPr>
              <a:t>AAD:  </a:t>
            </a:r>
            <a:r>
              <a:rPr lang="en-US" sz="2000" dirty="0">
                <a:latin typeface="Times New Roman" pitchFamily="18" charset="0"/>
                <a:cs typeface="Times New Roman" pitchFamily="18" charset="0"/>
              </a:rPr>
              <a:t>The ASCII adjust AX before Division instruction modifies the dividend in AH and AL, to prepare for the division of two valid unpacked BCD operands.  After the execution of AAD, AH will be cleared and AL will contain the binary equivalent of the original unpacked two digit numbers. Initially AH contains the most significant unpacked digit and AL contains the least significant unpacked digit.</a:t>
            </a:r>
          </a:p>
          <a:p>
            <a:pPr marL="0" algn="just" eaLnBrk="1" hangingPunct="1">
              <a:spcBef>
                <a:spcPts val="0"/>
              </a:spcBef>
            </a:pPr>
            <a:r>
              <a:rPr lang="en-US" sz="2000" dirty="0">
                <a:latin typeface="Times New Roman" pitchFamily="18" charset="0"/>
                <a:cs typeface="Times New Roman" pitchFamily="18" charset="0"/>
              </a:rPr>
              <a:t> </a:t>
            </a:r>
          </a:p>
          <a:p>
            <a:pPr marL="0" algn="just" eaLnBrk="1" hangingPunct="1">
              <a:spcBef>
                <a:spcPts val="0"/>
              </a:spcBef>
            </a:pPr>
            <a:r>
              <a:rPr lang="en-US" sz="2000" dirty="0">
                <a:solidFill>
                  <a:schemeClr val="accent2"/>
                </a:solidFill>
                <a:latin typeface="Times New Roman" pitchFamily="18" charset="0"/>
                <a:cs typeface="Times New Roman" pitchFamily="18" charset="0"/>
              </a:rPr>
              <a:t>Example: To perform the operation 32 decimal / 08 decimal</a:t>
            </a:r>
          </a:p>
          <a:p>
            <a:pPr marL="0" algn="just" eaLnBrk="1" hangingPunct="1">
              <a:spcBef>
                <a:spcPts val="0"/>
              </a:spcBef>
            </a:pPr>
            <a:r>
              <a:rPr lang="en-US" sz="2000" dirty="0">
                <a:solidFill>
                  <a:schemeClr val="accent2"/>
                </a:solidFill>
                <a:latin typeface="Times New Roman" pitchFamily="18" charset="0"/>
                <a:cs typeface="Times New Roman" pitchFamily="18" charset="0"/>
              </a:rPr>
              <a:t>Let 	AH=03H; upper decimal digit in the dividend</a:t>
            </a:r>
          </a:p>
          <a:p>
            <a:pPr marL="0" algn="just" eaLnBrk="1" hangingPunct="1">
              <a:spcBef>
                <a:spcPts val="0"/>
              </a:spcBef>
            </a:pPr>
            <a:r>
              <a:rPr lang="en-US" sz="2000" dirty="0">
                <a:solidFill>
                  <a:schemeClr val="accent2"/>
                </a:solidFill>
                <a:latin typeface="Times New Roman" pitchFamily="18" charset="0"/>
                <a:cs typeface="Times New Roman" pitchFamily="18" charset="0"/>
              </a:rPr>
              <a:t>	AL=02H; lower decimal digit in the dividend</a:t>
            </a:r>
          </a:p>
          <a:p>
            <a:pPr marL="0" algn="just" eaLnBrk="1" hangingPunct="1">
              <a:spcBef>
                <a:spcPts val="0"/>
              </a:spcBef>
            </a:pPr>
            <a:r>
              <a:rPr lang="en-US" sz="2000" dirty="0">
                <a:solidFill>
                  <a:schemeClr val="accent2"/>
                </a:solidFill>
                <a:latin typeface="Times New Roman" pitchFamily="18" charset="0"/>
                <a:cs typeface="Times New Roman" pitchFamily="18" charset="0"/>
              </a:rPr>
              <a:t>	CL=08H; divisor</a:t>
            </a:r>
          </a:p>
          <a:p>
            <a:pPr marL="0" algn="just" eaLnBrk="1" hangingPunct="1">
              <a:spcBef>
                <a:spcPts val="0"/>
              </a:spcBef>
            </a:pPr>
            <a:r>
              <a:rPr lang="en-US" sz="2000" dirty="0">
                <a:solidFill>
                  <a:schemeClr val="accent2"/>
                </a:solidFill>
                <a:latin typeface="Times New Roman" pitchFamily="18" charset="0"/>
                <a:cs typeface="Times New Roman" pitchFamily="18" charset="0"/>
              </a:rPr>
              <a:t>Consider the execution of the following instructions: </a:t>
            </a:r>
          </a:p>
          <a:p>
            <a:pPr marL="0" algn="just" eaLnBrk="1" hangingPunct="1">
              <a:spcBef>
                <a:spcPts val="0"/>
              </a:spcBef>
            </a:pPr>
            <a:r>
              <a:rPr lang="en-US" sz="2000" dirty="0">
                <a:solidFill>
                  <a:schemeClr val="accent2"/>
                </a:solidFill>
                <a:latin typeface="Times New Roman" pitchFamily="18" charset="0"/>
                <a:cs typeface="Times New Roman" pitchFamily="18" charset="0"/>
              </a:rPr>
              <a:t>AAD; AX=0020H (binary equivalent of 32 decimal in 16 bit form)</a:t>
            </a:r>
          </a:p>
          <a:p>
            <a:pPr marL="0" algn="just" eaLnBrk="1" hangingPunct="1">
              <a:spcBef>
                <a:spcPts val="0"/>
              </a:spcBef>
            </a:pPr>
            <a:r>
              <a:rPr lang="en-US" sz="2000" dirty="0">
                <a:solidFill>
                  <a:schemeClr val="accent2"/>
                </a:solidFill>
                <a:latin typeface="Times New Roman" pitchFamily="18" charset="0"/>
                <a:cs typeface="Times New Roman" pitchFamily="18" charset="0"/>
              </a:rPr>
              <a:t>DIV CL; Divide AX by CL; AL will contain the quotient and AH will contain the remainder.</a:t>
            </a:r>
          </a:p>
          <a:p>
            <a:pPr marL="0" algn="just" eaLnBrk="1" hangingPunct="1">
              <a:spcBef>
                <a:spcPts val="0"/>
              </a:spcBef>
            </a:pPr>
            <a:r>
              <a:rPr lang="en-US" sz="2000" dirty="0">
                <a:solidFill>
                  <a:schemeClr val="accent4">
                    <a:lumMod val="60000"/>
                    <a:lumOff val="40000"/>
                  </a:schemeClr>
                </a:solidFill>
                <a:latin typeface="Times New Roman" pitchFamily="18" charset="0"/>
                <a:cs typeface="Times New Roman" pitchFamily="18" charset="0"/>
              </a:rPr>
              <a:t>AAD affects PF, SF and ZF flags. AF, CF and OF are undefined after execution of AAD.</a:t>
            </a:r>
          </a:p>
          <a:p>
            <a:pPr marL="0" algn="just" eaLnBrk="1" hangingPunct="1">
              <a:spcBef>
                <a:spcPts val="0"/>
              </a:spcBef>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52</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762000" y="381000"/>
            <a:ext cx="6310330" cy="762000"/>
          </a:xfrm>
        </p:spPr>
        <p:txBody>
          <a:bodyPr/>
          <a:lstStyle/>
          <a:p>
            <a:pPr algn="ctr" eaLnBrk="1" hangingPunct="1"/>
            <a:r>
              <a:rPr lang="en-US" sz="4400" dirty="0">
                <a:latin typeface="Times New Roman" pitchFamily="18" charset="0"/>
                <a:cs typeface="Times New Roman" pitchFamily="18" charset="0"/>
              </a:rPr>
              <a:t>Arithmetic Instructions</a:t>
            </a:r>
          </a:p>
        </p:txBody>
      </p:sp>
      <p:sp>
        <p:nvSpPr>
          <p:cNvPr id="57347" name="Content Placeholder 2"/>
          <p:cNvSpPr>
            <a:spLocks noGrp="1"/>
          </p:cNvSpPr>
          <p:nvPr>
            <p:ph idx="1"/>
          </p:nvPr>
        </p:nvSpPr>
        <p:spPr>
          <a:xfrm>
            <a:off x="142844" y="1428736"/>
            <a:ext cx="9001156" cy="4100514"/>
          </a:xfrm>
        </p:spPr>
        <p:txBody>
          <a:bodyPr/>
          <a:lstStyle/>
          <a:p>
            <a:pPr marL="0" algn="just" eaLnBrk="1" hangingPunct="1">
              <a:spcBef>
                <a:spcPts val="0"/>
              </a:spcBef>
            </a:pPr>
            <a:r>
              <a:rPr lang="en-US" sz="2000" b="1" dirty="0">
                <a:solidFill>
                  <a:schemeClr val="accent2"/>
                </a:solidFill>
                <a:latin typeface="Times New Roman" pitchFamily="18" charset="0"/>
                <a:cs typeface="Times New Roman" pitchFamily="18" charset="0"/>
              </a:rPr>
              <a:t>AAM:</a:t>
            </a:r>
            <a:r>
              <a:rPr lang="en-US" sz="2000" dirty="0">
                <a:latin typeface="Times New Roman" pitchFamily="18" charset="0"/>
                <a:cs typeface="Times New Roman" pitchFamily="18" charset="0"/>
              </a:rPr>
              <a:t> The ASCII Adjust AX after Multiplication instruction corrects the value of a multiplication of two valid unpacked decimal numbers.  The higher order digit is placed in AH and the low order digit in AL.</a:t>
            </a:r>
          </a:p>
          <a:p>
            <a:pPr marL="0" algn="just" eaLnBrk="1" hangingPunct="1">
              <a:spcBef>
                <a:spcPts val="0"/>
              </a:spcBef>
            </a:pPr>
            <a:r>
              <a:rPr lang="en-US" sz="2000" dirty="0">
                <a:latin typeface="Times New Roman" pitchFamily="18" charset="0"/>
                <a:cs typeface="Times New Roman" pitchFamily="18" charset="0"/>
              </a:rPr>
              <a:t>Example:</a:t>
            </a:r>
          </a:p>
          <a:p>
            <a:pPr marL="0" algn="just" eaLnBrk="1" hangingPunct="1">
              <a:spcBef>
                <a:spcPts val="0"/>
              </a:spcBef>
            </a:pPr>
            <a:r>
              <a:rPr lang="en-US" sz="2000" dirty="0">
                <a:latin typeface="Times New Roman" pitchFamily="18" charset="0"/>
                <a:cs typeface="Times New Roman" pitchFamily="18" charset="0"/>
              </a:rPr>
              <a:t>Let	AL=05 decimal</a:t>
            </a:r>
          </a:p>
          <a:p>
            <a:pPr marL="0" algn="just" eaLnBrk="1" hangingPunct="1">
              <a:spcBef>
                <a:spcPts val="0"/>
              </a:spcBef>
            </a:pPr>
            <a:r>
              <a:rPr lang="en-US" sz="2000" dirty="0">
                <a:latin typeface="Times New Roman" pitchFamily="18" charset="0"/>
                <a:cs typeface="Times New Roman" pitchFamily="18" charset="0"/>
              </a:rPr>
              <a:t>	CL=09 decimal</a:t>
            </a:r>
          </a:p>
          <a:p>
            <a:pPr marL="0" algn="just" eaLnBrk="1" hangingPunct="1">
              <a:spcBef>
                <a:spcPts val="0"/>
              </a:spcBef>
            </a:pPr>
            <a:r>
              <a:rPr lang="en-US" sz="2000" dirty="0">
                <a:latin typeface="Times New Roman" pitchFamily="18" charset="0"/>
                <a:cs typeface="Times New Roman" pitchFamily="18" charset="0"/>
              </a:rPr>
              <a:t>Consider the execution of the following instructions:</a:t>
            </a:r>
          </a:p>
          <a:p>
            <a:pPr marL="0" algn="just" eaLnBrk="1" hangingPunct="1">
              <a:spcBef>
                <a:spcPts val="0"/>
              </a:spcBef>
            </a:pPr>
            <a:r>
              <a:rPr lang="en-US" sz="2000" dirty="0">
                <a:latin typeface="Times New Roman" pitchFamily="18" charset="0"/>
                <a:cs typeface="Times New Roman" pitchFamily="18" charset="0"/>
              </a:rPr>
              <a:t> </a:t>
            </a:r>
          </a:p>
          <a:p>
            <a:pPr marL="0" algn="just" eaLnBrk="1" hangingPunct="1">
              <a:spcBef>
                <a:spcPts val="0"/>
              </a:spcBef>
            </a:pPr>
            <a:r>
              <a:rPr lang="en-US" sz="2000" dirty="0">
                <a:solidFill>
                  <a:schemeClr val="accent2"/>
                </a:solidFill>
                <a:latin typeface="Times New Roman" pitchFamily="18" charset="0"/>
                <a:cs typeface="Times New Roman" pitchFamily="18" charset="0"/>
              </a:rPr>
              <a:t>MUL CH; AX=002DH=45 decimal</a:t>
            </a:r>
          </a:p>
          <a:p>
            <a:pPr marL="0" algn="just" eaLnBrk="1" hangingPunct="1">
              <a:spcBef>
                <a:spcPts val="0"/>
              </a:spcBef>
            </a:pPr>
            <a:r>
              <a:rPr lang="en-US" sz="2000" dirty="0">
                <a:solidFill>
                  <a:schemeClr val="accent2"/>
                </a:solidFill>
                <a:latin typeface="Times New Roman" pitchFamily="18" charset="0"/>
                <a:cs typeface="Times New Roman" pitchFamily="18" charset="0"/>
              </a:rPr>
              <a:t>AAM; AH=04 and AL=05 ( unpacked BCD form decimal number of 45)</a:t>
            </a:r>
          </a:p>
          <a:p>
            <a:pPr marL="0" algn="just" eaLnBrk="1" hangingPunct="1">
              <a:spcBef>
                <a:spcPts val="0"/>
              </a:spcBef>
            </a:pPr>
            <a:r>
              <a:rPr lang="en-US" sz="2000" dirty="0">
                <a:latin typeface="Times New Roman" pitchFamily="18" charset="0"/>
                <a:cs typeface="Times New Roman" pitchFamily="18" charset="0"/>
              </a:rPr>
              <a:t>OR AX, 3030H; To get ASCII code of the result in AH and AL (</a:t>
            </a:r>
            <a:r>
              <a:rPr lang="en-US" sz="2000" dirty="0" err="1">
                <a:latin typeface="Times New Roman" pitchFamily="18" charset="0"/>
                <a:cs typeface="Times New Roman" pitchFamily="18" charset="0"/>
              </a:rPr>
              <a:t>Note:this</a:t>
            </a:r>
            <a:r>
              <a:rPr lang="en-US" sz="2000" dirty="0">
                <a:latin typeface="Times New Roman" pitchFamily="18" charset="0"/>
                <a:cs typeface="Times New Roman" pitchFamily="18" charset="0"/>
              </a:rPr>
              <a:t> instruction is used only when it is needed).  AAM affects flags same as that of AAD.</a:t>
            </a:r>
          </a:p>
          <a:p>
            <a:pPr eaLnBrk="1" hangingPunct="1"/>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53</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Example-Simple programs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94386514"/>
              </p:ext>
            </p:extLst>
          </p:nvPr>
        </p:nvGraphicFramePr>
        <p:xfrm>
          <a:off x="251520" y="1628800"/>
          <a:ext cx="3024336" cy="963295"/>
        </p:xfrm>
        <a:graphic>
          <a:graphicData uri="http://schemas.openxmlformats.org/drawingml/2006/table">
            <a:tbl>
              <a:tblPr firstRow="1" firstCol="1" bandRow="1">
                <a:tableStyleId>{5C22544A-7EE6-4342-B048-85BDC9FD1C3A}</a:tableStyleId>
              </a:tblPr>
              <a:tblGrid>
                <a:gridCol w="3024336">
                  <a:extLst>
                    <a:ext uri="{9D8B030D-6E8A-4147-A177-3AD203B41FA5}">
                      <a16:colId xmlns:a16="http://schemas.microsoft.com/office/drawing/2014/main" val="20000"/>
                    </a:ext>
                  </a:extLst>
                </a:gridCol>
              </a:tblGrid>
              <a:tr h="0">
                <a:tc>
                  <a:txBody>
                    <a:bodyPr/>
                    <a:lstStyle/>
                    <a:p>
                      <a:pPr algn="just">
                        <a:lnSpc>
                          <a:spcPct val="115000"/>
                        </a:lnSpc>
                        <a:spcAft>
                          <a:spcPts val="0"/>
                        </a:spcAft>
                      </a:pPr>
                      <a:r>
                        <a:rPr lang="en-US" sz="1200" dirty="0">
                          <a:effectLst/>
                        </a:rPr>
                        <a:t> MOV AX, [1100]</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just">
                        <a:lnSpc>
                          <a:spcPct val="115000"/>
                        </a:lnSpc>
                        <a:spcAft>
                          <a:spcPts val="0"/>
                        </a:spcAft>
                      </a:pPr>
                      <a:r>
                        <a:rPr lang="en-US" sz="1200">
                          <a:effectLst/>
                        </a:rPr>
                        <a:t>MOV BX, [1102]       </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just">
                        <a:lnSpc>
                          <a:spcPct val="115000"/>
                        </a:lnSpc>
                        <a:spcAft>
                          <a:spcPts val="0"/>
                        </a:spcAft>
                      </a:pPr>
                      <a:r>
                        <a:rPr lang="en-US" sz="1200">
                          <a:effectLst/>
                        </a:rPr>
                        <a:t>ADD AX,BX</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just">
                        <a:lnSpc>
                          <a:spcPct val="115000"/>
                        </a:lnSpc>
                        <a:spcAft>
                          <a:spcPts val="0"/>
                        </a:spcAft>
                      </a:pPr>
                      <a:r>
                        <a:rPr lang="en-US" sz="1200">
                          <a:effectLst/>
                        </a:rPr>
                        <a:t>MOV [1200],AX</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just">
                        <a:lnSpc>
                          <a:spcPct val="115000"/>
                        </a:lnSpc>
                        <a:spcAft>
                          <a:spcPts val="0"/>
                        </a:spcAft>
                      </a:pPr>
                      <a:r>
                        <a:rPr lang="en-US" sz="1200" dirty="0">
                          <a:effectLst/>
                        </a:rPr>
                        <a:t> HLT</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54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811413331"/>
              </p:ext>
            </p:extLst>
          </p:nvPr>
        </p:nvGraphicFramePr>
        <p:xfrm>
          <a:off x="3635896" y="1628800"/>
          <a:ext cx="2952328" cy="963295"/>
        </p:xfrm>
        <a:graphic>
          <a:graphicData uri="http://schemas.openxmlformats.org/drawingml/2006/table">
            <a:tbl>
              <a:tblPr firstRow="1" firstCol="1" bandRow="1">
                <a:tableStyleId>{5C22544A-7EE6-4342-B048-85BDC9FD1C3A}</a:tableStyleId>
              </a:tblPr>
              <a:tblGrid>
                <a:gridCol w="2952328">
                  <a:extLst>
                    <a:ext uri="{9D8B030D-6E8A-4147-A177-3AD203B41FA5}">
                      <a16:colId xmlns:a16="http://schemas.microsoft.com/office/drawing/2014/main" val="20000"/>
                    </a:ext>
                  </a:extLst>
                </a:gridCol>
              </a:tblGrid>
              <a:tr h="0">
                <a:tc>
                  <a:txBody>
                    <a:bodyPr/>
                    <a:lstStyle/>
                    <a:p>
                      <a:pPr algn="just">
                        <a:lnSpc>
                          <a:spcPct val="115000"/>
                        </a:lnSpc>
                        <a:spcAft>
                          <a:spcPts val="0"/>
                        </a:spcAft>
                      </a:pPr>
                      <a:r>
                        <a:rPr lang="en-US" sz="1200">
                          <a:effectLst/>
                        </a:rPr>
                        <a:t>MOV AX, [1100]</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just">
                        <a:lnSpc>
                          <a:spcPct val="115000"/>
                        </a:lnSpc>
                        <a:spcAft>
                          <a:spcPts val="0"/>
                        </a:spcAft>
                      </a:pPr>
                      <a:r>
                        <a:rPr lang="en-US" sz="1200">
                          <a:effectLst/>
                        </a:rPr>
                        <a:t>MOV BX, [1102]       </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just">
                        <a:lnSpc>
                          <a:spcPct val="115000"/>
                        </a:lnSpc>
                        <a:spcAft>
                          <a:spcPts val="0"/>
                        </a:spcAft>
                      </a:pPr>
                      <a:r>
                        <a:rPr lang="en-US" sz="1200">
                          <a:effectLst/>
                        </a:rPr>
                        <a:t>SUB AX,BX</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just">
                        <a:lnSpc>
                          <a:spcPct val="115000"/>
                        </a:lnSpc>
                        <a:spcAft>
                          <a:spcPts val="0"/>
                        </a:spcAft>
                      </a:pPr>
                      <a:r>
                        <a:rPr lang="en-US" sz="1200">
                          <a:effectLst/>
                        </a:rPr>
                        <a:t>MOV [1200],AX</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just">
                        <a:lnSpc>
                          <a:spcPct val="115000"/>
                        </a:lnSpc>
                        <a:spcAft>
                          <a:spcPts val="0"/>
                        </a:spcAft>
                      </a:pPr>
                      <a:r>
                        <a:rPr lang="en-US" sz="1200" dirty="0">
                          <a:effectLst/>
                        </a:rPr>
                        <a:t>HLT</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97497118"/>
              </p:ext>
            </p:extLst>
          </p:nvPr>
        </p:nvGraphicFramePr>
        <p:xfrm>
          <a:off x="251520" y="3140968"/>
          <a:ext cx="3024336" cy="1155954"/>
        </p:xfrm>
        <a:graphic>
          <a:graphicData uri="http://schemas.openxmlformats.org/drawingml/2006/table">
            <a:tbl>
              <a:tblPr firstRow="1" firstCol="1" bandRow="1">
                <a:tableStyleId>{5C22544A-7EE6-4342-B048-85BDC9FD1C3A}</a:tableStyleId>
              </a:tblPr>
              <a:tblGrid>
                <a:gridCol w="3024336">
                  <a:extLst>
                    <a:ext uri="{9D8B030D-6E8A-4147-A177-3AD203B41FA5}">
                      <a16:colId xmlns:a16="http://schemas.microsoft.com/office/drawing/2014/main" val="20000"/>
                    </a:ext>
                  </a:extLst>
                </a:gridCol>
              </a:tblGrid>
              <a:tr h="0">
                <a:tc>
                  <a:txBody>
                    <a:bodyPr/>
                    <a:lstStyle/>
                    <a:p>
                      <a:pPr algn="just">
                        <a:lnSpc>
                          <a:spcPct val="115000"/>
                        </a:lnSpc>
                        <a:spcAft>
                          <a:spcPts val="0"/>
                        </a:spcAft>
                      </a:pPr>
                      <a:r>
                        <a:rPr lang="en-US" sz="1200" dirty="0">
                          <a:effectLst/>
                        </a:rPr>
                        <a:t>MOV AX, [1100]</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just">
                        <a:lnSpc>
                          <a:spcPct val="115000"/>
                        </a:lnSpc>
                        <a:spcAft>
                          <a:spcPts val="0"/>
                        </a:spcAft>
                      </a:pPr>
                      <a:r>
                        <a:rPr lang="en-US" sz="1200" dirty="0">
                          <a:effectLst/>
                        </a:rPr>
                        <a:t>MOV BX, [1102]  </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just">
                        <a:lnSpc>
                          <a:spcPct val="115000"/>
                        </a:lnSpc>
                        <a:spcAft>
                          <a:spcPts val="0"/>
                        </a:spcAft>
                      </a:pPr>
                      <a:r>
                        <a:rPr lang="en-US" sz="1200" dirty="0">
                          <a:effectLst/>
                        </a:rPr>
                        <a:t>MUL BX</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0">
                <a:tc>
                  <a:txBody>
                    <a:bodyPr/>
                    <a:lstStyle/>
                    <a:p>
                      <a:pPr algn="just">
                        <a:lnSpc>
                          <a:spcPct val="115000"/>
                        </a:lnSpc>
                        <a:spcAft>
                          <a:spcPts val="0"/>
                        </a:spcAft>
                      </a:pPr>
                      <a:r>
                        <a:rPr lang="en-US" sz="1200" dirty="0">
                          <a:effectLst/>
                        </a:rPr>
                        <a:t>MOV [1200],AX</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just">
                        <a:lnSpc>
                          <a:spcPct val="115000"/>
                        </a:lnSpc>
                        <a:spcAft>
                          <a:spcPts val="0"/>
                        </a:spcAft>
                      </a:pPr>
                      <a:r>
                        <a:rPr lang="en-US" sz="1200">
                          <a:effectLst/>
                        </a:rPr>
                        <a:t>MOV [1202],DX</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0">
                <a:tc>
                  <a:txBody>
                    <a:bodyPr/>
                    <a:lstStyle/>
                    <a:p>
                      <a:pPr algn="just">
                        <a:lnSpc>
                          <a:spcPct val="115000"/>
                        </a:lnSpc>
                        <a:spcAft>
                          <a:spcPts val="0"/>
                        </a:spcAft>
                      </a:pPr>
                      <a:r>
                        <a:rPr lang="en-US" sz="1200" dirty="0">
                          <a:effectLst/>
                        </a:rPr>
                        <a:t>HLT</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13757295"/>
              </p:ext>
            </p:extLst>
          </p:nvPr>
        </p:nvGraphicFramePr>
        <p:xfrm>
          <a:off x="3707904" y="3140968"/>
          <a:ext cx="2736304" cy="1174115"/>
        </p:xfrm>
        <a:graphic>
          <a:graphicData uri="http://schemas.openxmlformats.org/drawingml/2006/table">
            <a:tbl>
              <a:tblPr firstRow="1" firstCol="1" bandRow="1">
                <a:tableStyleId>{5C22544A-7EE6-4342-B048-85BDC9FD1C3A}</a:tableStyleId>
              </a:tblPr>
              <a:tblGrid>
                <a:gridCol w="2736304">
                  <a:extLst>
                    <a:ext uri="{9D8B030D-6E8A-4147-A177-3AD203B41FA5}">
                      <a16:colId xmlns:a16="http://schemas.microsoft.com/office/drawing/2014/main" val="20000"/>
                    </a:ext>
                  </a:extLst>
                </a:gridCol>
              </a:tblGrid>
              <a:tr h="0">
                <a:tc>
                  <a:txBody>
                    <a:bodyPr/>
                    <a:lstStyle/>
                    <a:p>
                      <a:pPr algn="just">
                        <a:lnSpc>
                          <a:spcPct val="115000"/>
                        </a:lnSpc>
                        <a:spcAft>
                          <a:spcPts val="0"/>
                        </a:spcAft>
                      </a:pPr>
                      <a:r>
                        <a:rPr lang="en-US" sz="1200" dirty="0">
                          <a:effectLst/>
                        </a:rPr>
                        <a:t>MOV AX, [1100]</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0">
                <a:tc>
                  <a:txBody>
                    <a:bodyPr/>
                    <a:lstStyle/>
                    <a:p>
                      <a:pPr algn="just">
                        <a:lnSpc>
                          <a:spcPct val="115000"/>
                        </a:lnSpc>
                        <a:spcAft>
                          <a:spcPts val="0"/>
                        </a:spcAft>
                      </a:pPr>
                      <a:r>
                        <a:rPr lang="en-US" sz="1200" dirty="0">
                          <a:effectLst/>
                        </a:rPr>
                        <a:t>MOV BX, [1102]       </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0">
                <a:tc>
                  <a:txBody>
                    <a:bodyPr/>
                    <a:lstStyle/>
                    <a:p>
                      <a:pPr algn="just">
                        <a:lnSpc>
                          <a:spcPct val="115000"/>
                        </a:lnSpc>
                        <a:spcAft>
                          <a:spcPts val="0"/>
                        </a:spcAft>
                      </a:pPr>
                      <a:r>
                        <a:rPr lang="en-US" sz="1200" dirty="0">
                          <a:effectLst/>
                        </a:rPr>
                        <a:t>DIV BX</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210820">
                <a:tc>
                  <a:txBody>
                    <a:bodyPr/>
                    <a:lstStyle/>
                    <a:p>
                      <a:pPr algn="just">
                        <a:lnSpc>
                          <a:spcPct val="115000"/>
                        </a:lnSpc>
                        <a:spcAft>
                          <a:spcPts val="0"/>
                        </a:spcAft>
                      </a:pPr>
                      <a:r>
                        <a:rPr lang="en-US" sz="1200" dirty="0">
                          <a:effectLst/>
                        </a:rPr>
                        <a:t>MOV [1200],AX</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0">
                <a:tc>
                  <a:txBody>
                    <a:bodyPr/>
                    <a:lstStyle/>
                    <a:p>
                      <a:pPr algn="just">
                        <a:lnSpc>
                          <a:spcPct val="115000"/>
                        </a:lnSpc>
                        <a:spcAft>
                          <a:spcPts val="0"/>
                        </a:spcAft>
                      </a:pPr>
                      <a:r>
                        <a:rPr lang="en-US" sz="1200">
                          <a:effectLst/>
                        </a:rPr>
                        <a:t>MOV [1202],DX</a:t>
                      </a:r>
                      <a:endParaRPr lang="en-IN" sz="120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0">
                <a:tc>
                  <a:txBody>
                    <a:bodyPr/>
                    <a:lstStyle/>
                    <a:p>
                      <a:pPr algn="just">
                        <a:lnSpc>
                          <a:spcPct val="115000"/>
                        </a:lnSpc>
                        <a:spcAft>
                          <a:spcPts val="0"/>
                        </a:spcAft>
                      </a:pPr>
                      <a:r>
                        <a:rPr lang="en-US" sz="1200" dirty="0">
                          <a:effectLst/>
                        </a:rPr>
                        <a:t>HLT</a:t>
                      </a:r>
                      <a:endParaRPr lang="en-IN" sz="1200" dirty="0">
                        <a:effectLst/>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93407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4481-3001-4909-8B2C-11DD5916D23E}"/>
              </a:ext>
            </a:extLst>
          </p:cNvPr>
          <p:cNvSpPr>
            <a:spLocks noGrp="1"/>
          </p:cNvSpPr>
          <p:nvPr>
            <p:ph type="title"/>
          </p:nvPr>
        </p:nvSpPr>
        <p:spPr/>
        <p:txBody>
          <a:bodyPr/>
          <a:lstStyle/>
          <a:p>
            <a:r>
              <a:rPr lang="en-IN" dirty="0"/>
              <a:t>Learning Resources</a:t>
            </a:r>
          </a:p>
        </p:txBody>
      </p:sp>
      <p:sp>
        <p:nvSpPr>
          <p:cNvPr id="3" name="Content Placeholder 2">
            <a:extLst>
              <a:ext uri="{FF2B5EF4-FFF2-40B4-BE49-F238E27FC236}">
                <a16:creationId xmlns:a16="http://schemas.microsoft.com/office/drawing/2014/main" id="{0F832842-BE2D-4D96-958C-CF379901CE1A}"/>
              </a:ext>
            </a:extLst>
          </p:cNvPr>
          <p:cNvSpPr>
            <a:spLocks noGrp="1"/>
          </p:cNvSpPr>
          <p:nvPr>
            <p:ph idx="1"/>
          </p:nvPr>
        </p:nvSpPr>
        <p:spPr/>
        <p:txBody>
          <a:bodyPr/>
          <a:lstStyle/>
          <a:p>
            <a:pPr marL="457200" indent="-457200">
              <a:buClr>
                <a:schemeClr val="accent1"/>
              </a:buClr>
              <a:buSzPct val="100000"/>
              <a:buFont typeface="+mj-lt"/>
              <a:buAutoNum type="arabicPeriod"/>
            </a:pPr>
            <a:r>
              <a:rPr lang="en-US" sz="2000" dirty="0">
                <a:latin typeface="Century Gothic" panose="020B0502020202020204" pitchFamily="34" charset="0"/>
                <a:ea typeface="Cambria Math" panose="02040503050406030204" pitchFamily="18" charset="0"/>
              </a:rPr>
              <a:t>K. M. </a:t>
            </a:r>
            <a:r>
              <a:rPr lang="en-US" sz="2000" dirty="0" err="1">
                <a:latin typeface="Century Gothic" panose="020B0502020202020204" pitchFamily="34" charset="0"/>
                <a:ea typeface="Cambria Math" panose="02040503050406030204" pitchFamily="18" charset="0"/>
              </a:rPr>
              <a:t>Bhurchandi</a:t>
            </a:r>
            <a:r>
              <a:rPr lang="en-US" sz="2000" dirty="0">
                <a:latin typeface="Century Gothic" panose="020B0502020202020204" pitchFamily="34" charset="0"/>
                <a:ea typeface="Cambria Math" panose="02040503050406030204" pitchFamily="18" charset="0"/>
              </a:rPr>
              <a:t> and A. K. Ray, </a:t>
            </a:r>
            <a:r>
              <a:rPr lang="en-US" sz="2000" i="1" dirty="0">
                <a:latin typeface="Century Gothic" panose="020B0502020202020204" pitchFamily="34" charset="0"/>
                <a:ea typeface="Cambria Math" panose="02040503050406030204" pitchFamily="18" charset="0"/>
              </a:rPr>
              <a:t>Advanced Microprocessors and Peripherals-with ARM and an Introduction to Microcontrollers and Interfacing</a:t>
            </a:r>
            <a:r>
              <a:rPr lang="en-US" sz="2000" dirty="0">
                <a:latin typeface="Century Gothic" panose="020B0502020202020204" pitchFamily="34" charset="0"/>
                <a:ea typeface="Cambria Math" panose="02040503050406030204" pitchFamily="18" charset="0"/>
              </a:rPr>
              <a:t>, 3rd edition, Tata McGraw Hill, 2015.</a:t>
            </a:r>
            <a:endParaRPr lang="en-IN" sz="2000" dirty="0">
              <a:latin typeface="Century Gothic" panose="020B0502020202020204" pitchFamily="34" charset="0"/>
              <a:ea typeface="Cambria Math" panose="02040503050406030204" pitchFamily="18" charset="0"/>
            </a:endParaRPr>
          </a:p>
          <a:p>
            <a:pPr marL="457200" indent="-457200">
              <a:buClr>
                <a:schemeClr val="accent1"/>
              </a:buClr>
              <a:buSzPct val="100000"/>
              <a:buFont typeface="+mj-lt"/>
              <a:buAutoNum type="arabicPeriod"/>
            </a:pPr>
            <a:r>
              <a:rPr lang="en-US" sz="2000" dirty="0">
                <a:latin typeface="Century Gothic" panose="020B0502020202020204" pitchFamily="34" charset="0"/>
                <a:ea typeface="Cambria Math" panose="02040503050406030204" pitchFamily="18" charset="0"/>
              </a:rPr>
              <a:t>Yu-</a:t>
            </a:r>
            <a:r>
              <a:rPr lang="en-US" sz="2000" dirty="0" err="1">
                <a:latin typeface="Century Gothic" panose="020B0502020202020204" pitchFamily="34" charset="0"/>
                <a:ea typeface="Cambria Math" panose="02040503050406030204" pitchFamily="18" charset="0"/>
              </a:rPr>
              <a:t>cheng</a:t>
            </a:r>
            <a:r>
              <a:rPr lang="en-US" sz="2000" dirty="0">
                <a:latin typeface="Century Gothic" panose="020B0502020202020204" pitchFamily="34" charset="0"/>
                <a:ea typeface="Cambria Math" panose="02040503050406030204" pitchFamily="18" charset="0"/>
              </a:rPr>
              <a:t> Liu, Glenn A. Gibson, </a:t>
            </a:r>
            <a:r>
              <a:rPr lang="en-US" sz="2000" i="1" dirty="0">
                <a:latin typeface="Century Gothic" panose="020B0502020202020204" pitchFamily="34" charset="0"/>
                <a:ea typeface="Cambria Math" panose="02040503050406030204" pitchFamily="18" charset="0"/>
              </a:rPr>
              <a:t>Microcomputer systems: The 8086/8088 family-Architecture, programming and design, </a:t>
            </a:r>
            <a:r>
              <a:rPr lang="en-US" sz="2000" dirty="0">
                <a:latin typeface="Century Gothic" panose="020B0502020202020204" pitchFamily="34" charset="0"/>
                <a:ea typeface="Cambria Math" panose="02040503050406030204" pitchFamily="18" charset="0"/>
              </a:rPr>
              <a:t>2</a:t>
            </a:r>
            <a:r>
              <a:rPr lang="en-US" sz="2000" baseline="30000" dirty="0">
                <a:latin typeface="Century Gothic" panose="020B0502020202020204" pitchFamily="34" charset="0"/>
                <a:ea typeface="Cambria Math" panose="02040503050406030204" pitchFamily="18" charset="0"/>
              </a:rPr>
              <a:t>nd</a:t>
            </a:r>
            <a:r>
              <a:rPr lang="en-US" sz="2000" dirty="0">
                <a:latin typeface="Century Gothic" panose="020B0502020202020204" pitchFamily="34" charset="0"/>
                <a:ea typeface="Cambria Math" panose="02040503050406030204" pitchFamily="18" charset="0"/>
              </a:rPr>
              <a:t>  edition, Prentice Hall of India, 2007.</a:t>
            </a:r>
            <a:endParaRPr lang="en-IN" sz="2000" dirty="0">
              <a:latin typeface="Century Gothic" panose="020B0502020202020204" pitchFamily="34" charset="0"/>
              <a:ea typeface="Cambria Math" panose="02040503050406030204" pitchFamily="18" charset="0"/>
            </a:endParaRPr>
          </a:p>
        </p:txBody>
      </p:sp>
      <p:sp>
        <p:nvSpPr>
          <p:cNvPr id="4" name="Slide Number Placeholder 3">
            <a:extLst>
              <a:ext uri="{FF2B5EF4-FFF2-40B4-BE49-F238E27FC236}">
                <a16:creationId xmlns:a16="http://schemas.microsoft.com/office/drawing/2014/main" id="{16C9C232-EF89-4ACA-A2C7-DF1B2BD375CA}"/>
              </a:ext>
            </a:extLst>
          </p:cNvPr>
          <p:cNvSpPr>
            <a:spLocks noGrp="1"/>
          </p:cNvSpPr>
          <p:nvPr>
            <p:ph type="sldNum" sz="quarter" idx="11"/>
          </p:nvPr>
        </p:nvSpPr>
        <p:spPr/>
        <p:txBody>
          <a:bodyPr/>
          <a:lstStyle/>
          <a:p>
            <a:pPr>
              <a:defRPr/>
            </a:pPr>
            <a:fld id="{12DEE2C8-00B6-4318-90E5-BB26A917AC72}" type="slidenum">
              <a:rPr lang="en-US" smtClean="0"/>
              <a:pPr>
                <a:defRPr/>
              </a:pPr>
              <a:t>55</a:t>
            </a:fld>
            <a:endParaRPr lang="en-US"/>
          </a:p>
        </p:txBody>
      </p:sp>
    </p:spTree>
    <p:extLst>
      <p:ext uri="{BB962C8B-B14F-4D97-AF65-F5344CB8AC3E}">
        <p14:creationId xmlns:p14="http://schemas.microsoft.com/office/powerpoint/2010/main" val="37999252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408781" y="1979273"/>
            <a:ext cx="8326438" cy="4389120"/>
          </a:xfrm>
        </p:spPr>
        <p:txBody>
          <a:bodyPr/>
          <a:lstStyle/>
          <a:p>
            <a:pPr algn="ctr">
              <a:buNone/>
            </a:pPr>
            <a:endParaRPr lang="en-IN" dirty="0"/>
          </a:p>
          <a:p>
            <a:pPr algn="ctr">
              <a:buNone/>
            </a:pPr>
            <a:endParaRPr lang="en-IN" dirty="0"/>
          </a:p>
          <a:p>
            <a:pPr algn="ctr">
              <a:buNone/>
            </a:pPr>
            <a:r>
              <a:rPr kumimoji="0" lang="en-IN" sz="6600" b="1" i="0" u="none" strike="noStrike" kern="1200" cap="none" spc="0" normalizeH="0" baseline="0" noProof="0" dirty="0">
                <a:ln>
                  <a:noFill/>
                </a:ln>
                <a:solidFill>
                  <a:srgbClr val="31B4E6">
                    <a:lumMod val="75000"/>
                  </a:srgbClr>
                </a:solidFill>
                <a:effectLst/>
                <a:uLnTx/>
                <a:uFillTx/>
                <a:latin typeface="Edwardian Script ITC" panose="030303020407070D0804" pitchFamily="66" charset="0"/>
                <a:ea typeface="+mj-ea"/>
                <a:cs typeface="+mj-cs"/>
              </a:rPr>
              <a:t>Thank You</a:t>
            </a:r>
            <a:endParaRPr lang="en-IN" sz="4800" b="1" dirty="0">
              <a:latin typeface="Times New Roman" pitchFamily="18" charset="0"/>
              <a:cs typeface="Times New Roman" pitchFamily="18" charset="0"/>
            </a:endParaRPr>
          </a:p>
          <a:p>
            <a:pPr algn="ctr">
              <a:buNone/>
            </a:pPr>
            <a:endParaRPr lang="en-IN" sz="4800" b="1" dirty="0">
              <a:latin typeface="Times New Roman" pitchFamily="18" charset="0"/>
              <a:cs typeface="Times New Roman" pitchFamily="18" charset="0"/>
            </a:endParaRPr>
          </a:p>
        </p:txBody>
      </p:sp>
      <p:sp>
        <p:nvSpPr>
          <p:cNvPr id="4" name="Slide Number Placeholder 3"/>
          <p:cNvSpPr>
            <a:spLocks noGrp="1"/>
          </p:cNvSpPr>
          <p:nvPr>
            <p:ph type="sldNum" sz="quarter" idx="15"/>
          </p:nvPr>
        </p:nvSpPr>
        <p:spPr/>
        <p:txBody>
          <a:bodyPr/>
          <a:lstStyle/>
          <a:p>
            <a:pPr>
              <a:defRPr/>
            </a:pPr>
            <a:fld id="{BFD87E16-235F-4312-9873-F8FB3CBB34A2}" type="slidenum">
              <a:rPr lang="en-US" smtClean="0"/>
              <a:pPr>
                <a:defRPr/>
              </a:pPr>
              <a:t>56</a:t>
            </a:fld>
            <a:endParaRPr lang="en-US" dirty="0"/>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381000"/>
            <a:ext cx="8305800" cy="762000"/>
          </a:xfrm>
        </p:spPr>
        <p:txBody>
          <a:bodyPr/>
          <a:lstStyle/>
          <a:p>
            <a:pPr eaLnBrk="1" hangingPunct="1"/>
            <a:r>
              <a:rPr lang="en-US" sz="4400" dirty="0">
                <a:latin typeface="Times New Roman" pitchFamily="18" charset="0"/>
                <a:cs typeface="Times New Roman" pitchFamily="18" charset="0"/>
              </a:rPr>
              <a:t>Register Addressing Mode</a:t>
            </a:r>
          </a:p>
        </p:txBody>
      </p:sp>
      <p:sp>
        <p:nvSpPr>
          <p:cNvPr id="16387" name="Content Placeholder 2"/>
          <p:cNvSpPr>
            <a:spLocks noGrp="1"/>
          </p:cNvSpPr>
          <p:nvPr>
            <p:ph idx="1"/>
          </p:nvPr>
        </p:nvSpPr>
        <p:spPr>
          <a:xfrm>
            <a:off x="357158" y="1428736"/>
            <a:ext cx="8786842" cy="5143536"/>
          </a:xfrm>
        </p:spPr>
        <p:txBody>
          <a:bodyPr/>
          <a:lstStyle/>
          <a:p>
            <a:pPr eaLnBrk="1" hangingPunct="1"/>
            <a:r>
              <a:rPr lang="en-US" sz="2800" dirty="0">
                <a:solidFill>
                  <a:schemeClr val="tx2"/>
                </a:solidFill>
                <a:latin typeface="Times New Roman" pitchFamily="18" charset="0"/>
                <a:cs typeface="Times New Roman" pitchFamily="18" charset="0"/>
              </a:rPr>
              <a:t>In this addressing mode, the data present in register is moved or manipulated and the result is stored in register.</a:t>
            </a:r>
          </a:p>
          <a:p>
            <a:pPr marL="0" indent="0" eaLnBrk="1" hangingPunct="1">
              <a:buNone/>
            </a:pPr>
            <a:r>
              <a:rPr lang="en-US" dirty="0">
                <a:solidFill>
                  <a:schemeClr val="tx2"/>
                </a:solidFill>
                <a:latin typeface="Times New Roman" pitchFamily="18" charset="0"/>
                <a:cs typeface="Times New Roman" pitchFamily="18" charset="0"/>
              </a:rPr>
              <a:t>Examples:</a:t>
            </a:r>
          </a:p>
          <a:p>
            <a:pPr eaLnBrk="1" hangingPunct="1"/>
            <a:r>
              <a:rPr lang="en-US" dirty="0">
                <a:solidFill>
                  <a:schemeClr val="accent2"/>
                </a:solidFill>
                <a:latin typeface="Times New Roman" pitchFamily="18" charset="0"/>
                <a:cs typeface="Times New Roman" pitchFamily="18" charset="0"/>
              </a:rPr>
              <a:t>MOV AL,BL</a:t>
            </a:r>
            <a:r>
              <a:rPr lang="en-US" dirty="0">
                <a:solidFill>
                  <a:schemeClr val="tx2"/>
                </a:solidFill>
                <a:latin typeface="Times New Roman" pitchFamily="18" charset="0"/>
                <a:cs typeface="Times New Roman" pitchFamily="18" charset="0"/>
              </a:rPr>
              <a:t>	;  Move content of BL to AL</a:t>
            </a:r>
          </a:p>
          <a:p>
            <a:pPr eaLnBrk="1" hangingPunct="1"/>
            <a:r>
              <a:rPr lang="en-US" dirty="0">
                <a:solidFill>
                  <a:schemeClr val="accent2"/>
                </a:solidFill>
                <a:latin typeface="Times New Roman" pitchFamily="18" charset="0"/>
                <a:cs typeface="Times New Roman" pitchFamily="18" charset="0"/>
              </a:rPr>
              <a:t>MOV CX,BX</a:t>
            </a:r>
            <a:r>
              <a:rPr lang="en-US" dirty="0">
                <a:solidFill>
                  <a:schemeClr val="tx2"/>
                </a:solidFill>
                <a:latin typeface="Times New Roman" pitchFamily="18" charset="0"/>
                <a:cs typeface="Times New Roman" pitchFamily="18" charset="0"/>
              </a:rPr>
              <a:t>	;  Move content of BX to CX</a:t>
            </a:r>
          </a:p>
          <a:p>
            <a:pPr eaLnBrk="1" hangingPunct="1"/>
            <a:r>
              <a:rPr lang="en-US" dirty="0">
                <a:solidFill>
                  <a:schemeClr val="accent2"/>
                </a:solidFill>
                <a:latin typeface="Times New Roman" pitchFamily="18" charset="0"/>
                <a:cs typeface="Times New Roman" pitchFamily="18" charset="0"/>
              </a:rPr>
              <a:t>ADD CL,BL</a:t>
            </a:r>
            <a:r>
              <a:rPr lang="en-US" dirty="0">
                <a:solidFill>
                  <a:schemeClr val="tx2"/>
                </a:solidFill>
                <a:latin typeface="Times New Roman" pitchFamily="18" charset="0"/>
                <a:cs typeface="Times New Roman" pitchFamily="18" charset="0"/>
              </a:rPr>
              <a:t>	;  Add content of CL and BL and store result in CL</a:t>
            </a:r>
          </a:p>
          <a:p>
            <a:pPr eaLnBrk="1" hangingPunct="1"/>
            <a:r>
              <a:rPr lang="en-US" dirty="0">
                <a:solidFill>
                  <a:schemeClr val="accent2"/>
                </a:solidFill>
                <a:latin typeface="Times New Roman" pitchFamily="18" charset="0"/>
                <a:cs typeface="Times New Roman" pitchFamily="18" charset="0"/>
              </a:rPr>
              <a:t>ADC BX,DX</a:t>
            </a:r>
            <a:r>
              <a:rPr lang="en-US" dirty="0">
                <a:solidFill>
                  <a:schemeClr val="tx2"/>
                </a:solidFill>
                <a:latin typeface="Times New Roman" pitchFamily="18" charset="0"/>
                <a:cs typeface="Times New Roman" pitchFamily="18" charset="0"/>
              </a:rPr>
              <a:t>	;  Add content of BX, carry flag and DX, and store result in BX</a:t>
            </a:r>
          </a:p>
          <a:p>
            <a:pPr eaLnBrk="1" hangingPunct="1"/>
            <a:endParaRPr lang="en-US"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6</a:t>
            </a:fld>
            <a:endParaRPr lang="en-US"/>
          </a:p>
        </p:txBody>
      </p:sp>
      <p:pic>
        <p:nvPicPr>
          <p:cNvPr id="6" name="Picture 3"/>
          <p:cNvPicPr>
            <a:picLocks noChangeAspect="1" noChangeArrowheads="1"/>
          </p:cNvPicPr>
          <p:nvPr/>
        </p:nvPicPr>
        <p:blipFill>
          <a:blip r:embed="rId2"/>
          <a:srcRect/>
          <a:stretch>
            <a:fillRect/>
          </a:stretch>
        </p:blipFill>
        <p:spPr bwMode="auto">
          <a:xfrm>
            <a:off x="7153281" y="-27384"/>
            <a:ext cx="1990725" cy="1295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14282" y="381000"/>
            <a:ext cx="8462174" cy="762000"/>
          </a:xfrm>
        </p:spPr>
        <p:txBody>
          <a:bodyPr/>
          <a:lstStyle/>
          <a:p>
            <a:pPr eaLnBrk="1" hangingPunct="1"/>
            <a:r>
              <a:rPr lang="en-US" sz="4200" dirty="0">
                <a:latin typeface="Times New Roman" pitchFamily="18" charset="0"/>
                <a:cs typeface="Times New Roman" pitchFamily="18" charset="0"/>
              </a:rPr>
              <a:t>Immediate Addressing Mode</a:t>
            </a:r>
          </a:p>
        </p:txBody>
      </p:sp>
      <p:sp>
        <p:nvSpPr>
          <p:cNvPr id="17411" name="Content Placeholder 2"/>
          <p:cNvSpPr>
            <a:spLocks noGrp="1"/>
          </p:cNvSpPr>
          <p:nvPr>
            <p:ph idx="1"/>
          </p:nvPr>
        </p:nvSpPr>
        <p:spPr>
          <a:xfrm>
            <a:off x="214282" y="1428736"/>
            <a:ext cx="8643998" cy="5000660"/>
          </a:xfrm>
        </p:spPr>
        <p:txBody>
          <a:bodyPr/>
          <a:lstStyle/>
          <a:p>
            <a:pPr eaLnBrk="1" hangingPunct="1"/>
            <a:r>
              <a:rPr lang="en-US" sz="2800" dirty="0">
                <a:solidFill>
                  <a:schemeClr val="tx2"/>
                </a:solidFill>
                <a:latin typeface="Times New Roman" pitchFamily="18" charset="0"/>
                <a:cs typeface="Times New Roman" pitchFamily="18" charset="0"/>
              </a:rPr>
              <a:t>In this mode, the data is directly given in the instruction.</a:t>
            </a:r>
          </a:p>
          <a:p>
            <a:pPr eaLnBrk="1" hangingPunct="1"/>
            <a:endParaRPr lang="en-US" dirty="0">
              <a:solidFill>
                <a:schemeClr val="tx2"/>
              </a:solidFill>
              <a:latin typeface="Times New Roman" pitchFamily="18" charset="0"/>
              <a:cs typeface="Times New Roman" pitchFamily="18" charset="0"/>
            </a:endParaRPr>
          </a:p>
          <a:p>
            <a:pPr marL="0" indent="0" eaLnBrk="1" hangingPunct="1">
              <a:buNone/>
            </a:pPr>
            <a:r>
              <a:rPr lang="en-US" dirty="0">
                <a:solidFill>
                  <a:schemeClr val="tx2"/>
                </a:solidFill>
                <a:latin typeface="Times New Roman" pitchFamily="18" charset="0"/>
                <a:cs typeface="Times New Roman" pitchFamily="18" charset="0"/>
              </a:rPr>
              <a:t>Examples: </a:t>
            </a:r>
          </a:p>
          <a:p>
            <a:pPr eaLnBrk="1" hangingPunct="1"/>
            <a:r>
              <a:rPr lang="en-US" dirty="0">
                <a:solidFill>
                  <a:schemeClr val="tx2"/>
                </a:solidFill>
                <a:latin typeface="Times New Roman" pitchFamily="18" charset="0"/>
                <a:cs typeface="Times New Roman" pitchFamily="18" charset="0"/>
              </a:rPr>
              <a:t> </a:t>
            </a:r>
            <a:r>
              <a:rPr lang="en-US" dirty="0">
                <a:solidFill>
                  <a:schemeClr val="accent2"/>
                </a:solidFill>
                <a:latin typeface="Times New Roman" pitchFamily="18" charset="0"/>
                <a:cs typeface="Times New Roman" pitchFamily="18" charset="0"/>
              </a:rPr>
              <a:t>MOV AL,50H</a:t>
            </a:r>
            <a:r>
              <a:rPr lang="en-US" dirty="0">
                <a:solidFill>
                  <a:schemeClr val="tx2"/>
                </a:solidFill>
                <a:latin typeface="Times New Roman" pitchFamily="18" charset="0"/>
                <a:cs typeface="Times New Roman" pitchFamily="18" charset="0"/>
              </a:rPr>
              <a:t>	          ;  Move data 50H to AL</a:t>
            </a:r>
          </a:p>
          <a:p>
            <a:pPr eaLnBrk="1" hangingPunct="1"/>
            <a:r>
              <a:rPr lang="en-US" dirty="0">
                <a:solidFill>
                  <a:schemeClr val="accent2"/>
                </a:solidFill>
                <a:latin typeface="Times New Roman" pitchFamily="18" charset="0"/>
                <a:cs typeface="Times New Roman" pitchFamily="18" charset="0"/>
              </a:rPr>
              <a:t>MOV BX,23A0H</a:t>
            </a:r>
            <a:r>
              <a:rPr lang="en-US" dirty="0">
                <a:solidFill>
                  <a:schemeClr val="tx2"/>
                </a:solidFill>
                <a:latin typeface="Times New Roman" pitchFamily="18" charset="0"/>
                <a:cs typeface="Times New Roman" pitchFamily="18" charset="0"/>
              </a:rPr>
              <a:t>	;  Move data 23A0H to BX</a:t>
            </a:r>
          </a:p>
          <a:p>
            <a:pPr eaLnBrk="1" hangingPunct="1"/>
            <a:r>
              <a:rPr lang="en-US" dirty="0">
                <a:solidFill>
                  <a:schemeClr val="accent2"/>
                </a:solidFill>
                <a:latin typeface="Times New Roman" pitchFamily="18" charset="0"/>
                <a:cs typeface="Times New Roman" pitchFamily="18" charset="0"/>
              </a:rPr>
              <a:t>MOV [SI],43C0H         </a:t>
            </a:r>
            <a:r>
              <a:rPr lang="en-US" dirty="0">
                <a:solidFill>
                  <a:schemeClr val="tx2"/>
                </a:solidFill>
                <a:latin typeface="Times New Roman" pitchFamily="18" charset="0"/>
                <a:cs typeface="Times New Roman" pitchFamily="18" charset="0"/>
              </a:rPr>
              <a:t>; Move data 43C0H to memory at [SI] </a:t>
            </a:r>
          </a:p>
          <a:p>
            <a:pPr eaLnBrk="1" hangingPunct="1"/>
            <a:r>
              <a:rPr lang="en-US" dirty="0">
                <a:solidFill>
                  <a:schemeClr val="tx2"/>
                </a:solidFill>
                <a:latin typeface="Times New Roman" pitchFamily="18" charset="0"/>
                <a:cs typeface="Times New Roman" pitchFamily="18" charset="0"/>
              </a:rPr>
              <a:t>In the last example, [SI] represents the memory location in data segment at the offset address specified by SI register.</a:t>
            </a:r>
          </a:p>
          <a:p>
            <a:pPr eaLnBrk="1" hangingPunct="1"/>
            <a:endParaRPr lang="en-US"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7</a:t>
            </a:fld>
            <a:endParaRPr lang="en-US"/>
          </a:p>
        </p:txBody>
      </p:sp>
      <p:pic>
        <p:nvPicPr>
          <p:cNvPr id="6" name="Picture 3"/>
          <p:cNvPicPr>
            <a:picLocks noChangeAspect="1" noChangeArrowheads="1"/>
          </p:cNvPicPr>
          <p:nvPr/>
        </p:nvPicPr>
        <p:blipFill>
          <a:blip r:embed="rId2"/>
          <a:srcRect/>
          <a:stretch>
            <a:fillRect/>
          </a:stretch>
        </p:blipFill>
        <p:spPr bwMode="auto">
          <a:xfrm>
            <a:off x="7153281" y="-27384"/>
            <a:ext cx="1990725" cy="1295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42844" y="381000"/>
            <a:ext cx="7572428" cy="762000"/>
          </a:xfrm>
        </p:spPr>
        <p:txBody>
          <a:bodyPr/>
          <a:lstStyle/>
          <a:p>
            <a:pPr algn="ctr" eaLnBrk="1" hangingPunct="1"/>
            <a:r>
              <a:rPr lang="en-US" sz="4200" dirty="0">
                <a:latin typeface="Times New Roman" pitchFamily="18" charset="0"/>
                <a:cs typeface="Times New Roman" pitchFamily="18" charset="0"/>
              </a:rPr>
              <a:t>Data Memory Addressing Modes</a:t>
            </a:r>
          </a:p>
        </p:txBody>
      </p:sp>
      <p:sp>
        <p:nvSpPr>
          <p:cNvPr id="18435" name="Content Placeholder 2"/>
          <p:cNvSpPr>
            <a:spLocks noGrp="1"/>
          </p:cNvSpPr>
          <p:nvPr>
            <p:ph idx="1"/>
          </p:nvPr>
        </p:nvSpPr>
        <p:spPr>
          <a:xfrm>
            <a:off x="0" y="1785926"/>
            <a:ext cx="8929718" cy="4572032"/>
          </a:xfrm>
        </p:spPr>
        <p:txBody>
          <a:bodyPr/>
          <a:lstStyle/>
          <a:p>
            <a:pPr algn="just" eaLnBrk="1" hangingPunct="1"/>
            <a:r>
              <a:rPr lang="en-US" sz="3200" dirty="0">
                <a:solidFill>
                  <a:schemeClr val="tx2"/>
                </a:solidFill>
                <a:latin typeface="Times New Roman" pitchFamily="18" charset="0"/>
                <a:cs typeface="Times New Roman" pitchFamily="18" charset="0"/>
              </a:rPr>
              <a:t>The term Effective Address (EA) represents the offset address of the data within a segment which is obtained by different methods, depending upon the addressing mode that is used in the instruction.</a:t>
            </a:r>
          </a:p>
          <a:p>
            <a:pPr algn="just" eaLnBrk="1" hangingPunct="1"/>
            <a:r>
              <a:rPr lang="en-US" sz="3200" dirty="0">
                <a:solidFill>
                  <a:schemeClr val="tx2"/>
                </a:solidFill>
                <a:latin typeface="Times New Roman" pitchFamily="18" charset="0"/>
                <a:cs typeface="Times New Roman" pitchFamily="18" charset="0"/>
              </a:rPr>
              <a:t>Let us assume that the various registers in 8086 have the following values stored in them</a:t>
            </a:r>
            <a:r>
              <a:rPr lang="en-US" dirty="0">
                <a:solidFill>
                  <a:schemeClr val="tx2"/>
                </a:solidFill>
              </a:rPr>
              <a:t>. </a:t>
            </a: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8</a:t>
            </a:fld>
            <a:endParaRPr lang="en-US"/>
          </a:p>
        </p:txBody>
      </p:sp>
      <p:pic>
        <p:nvPicPr>
          <p:cNvPr id="6" name="Picture 3"/>
          <p:cNvPicPr>
            <a:picLocks noChangeAspect="1" noChangeArrowheads="1"/>
          </p:cNvPicPr>
          <p:nvPr/>
        </p:nvPicPr>
        <p:blipFill>
          <a:blip r:embed="rId2"/>
          <a:srcRect/>
          <a:stretch>
            <a:fillRect/>
          </a:stretch>
        </p:blipFill>
        <p:spPr bwMode="auto">
          <a:xfrm>
            <a:off x="7153281" y="-27384"/>
            <a:ext cx="1990725" cy="1295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z="4000" dirty="0">
                <a:latin typeface="Times New Roman" pitchFamily="18" charset="0"/>
                <a:cs typeface="Times New Roman" pitchFamily="18" charset="0"/>
              </a:rPr>
              <a:t>Direct Addressing Mode:</a:t>
            </a:r>
          </a:p>
        </p:txBody>
      </p:sp>
      <p:sp>
        <p:nvSpPr>
          <p:cNvPr id="19459" name="Content Placeholder 2"/>
          <p:cNvSpPr>
            <a:spLocks noGrp="1"/>
          </p:cNvSpPr>
          <p:nvPr>
            <p:ph idx="1"/>
          </p:nvPr>
        </p:nvSpPr>
        <p:spPr>
          <a:xfrm>
            <a:off x="0" y="1500174"/>
            <a:ext cx="8929718" cy="4443426"/>
          </a:xfrm>
        </p:spPr>
        <p:txBody>
          <a:bodyPr/>
          <a:lstStyle/>
          <a:p>
            <a:pPr eaLnBrk="1" hangingPunct="1"/>
            <a:r>
              <a:rPr lang="en-US" sz="2000" dirty="0">
                <a:solidFill>
                  <a:schemeClr val="tx2"/>
                </a:solidFill>
                <a:latin typeface="Times New Roman" pitchFamily="18" charset="0"/>
                <a:cs typeface="Times New Roman" pitchFamily="18" charset="0"/>
              </a:rPr>
              <a:t>In this mode, the 16 bit offset address of the data within the segment is directly given in the instruction.</a:t>
            </a:r>
          </a:p>
          <a:p>
            <a:pPr marL="0" indent="0" eaLnBrk="1" hangingPunct="1">
              <a:buNone/>
            </a:pPr>
            <a:r>
              <a:rPr lang="en-US" sz="2000" dirty="0">
                <a:solidFill>
                  <a:schemeClr val="tx2"/>
                </a:solidFill>
                <a:latin typeface="Times New Roman" pitchFamily="18" charset="0"/>
                <a:cs typeface="Times New Roman" pitchFamily="18" charset="0"/>
              </a:rPr>
              <a:t>Examples: @ DS = 3000H</a:t>
            </a:r>
          </a:p>
          <a:p>
            <a:pPr eaLnBrk="1" hangingPunct="1"/>
            <a:r>
              <a:rPr lang="en-US" sz="2000" dirty="0">
                <a:solidFill>
                  <a:schemeClr val="accent2"/>
                </a:solidFill>
                <a:latin typeface="Times New Roman" pitchFamily="18" charset="0"/>
                <a:cs typeface="Times New Roman" pitchFamily="18" charset="0"/>
              </a:rPr>
              <a:t>a) MOV AL, [1000H]</a:t>
            </a:r>
          </a:p>
          <a:p>
            <a:pPr eaLnBrk="1" hangingPunct="1"/>
            <a:r>
              <a:rPr lang="en-US" sz="2000" dirty="0">
                <a:solidFill>
                  <a:schemeClr val="tx2"/>
                </a:solidFill>
                <a:latin typeface="Times New Roman" pitchFamily="18" charset="0"/>
                <a:cs typeface="Times New Roman" pitchFamily="18" charset="0"/>
              </a:rPr>
              <a:t>EA is given within square bracket in the instruction in this addressing mode and hence EA=1000H in the above instruction.  Since the destination is an 8-bit register (i.e. AL), a byte is taken from memory at the address given by DS x 10H + EA=31000H and stored in AL.</a:t>
            </a:r>
          </a:p>
          <a:p>
            <a:pPr eaLnBrk="1" hangingPunct="1"/>
            <a:r>
              <a:rPr lang="en-US" sz="2000" dirty="0">
                <a:solidFill>
                  <a:schemeClr val="accent2"/>
                </a:solidFill>
                <a:latin typeface="Times New Roman" pitchFamily="18" charset="0"/>
                <a:cs typeface="Times New Roman" pitchFamily="18" charset="0"/>
              </a:rPr>
              <a:t>b) MOV BX,[2000H]</a:t>
            </a:r>
          </a:p>
          <a:p>
            <a:pPr eaLnBrk="1" hangingPunct="1"/>
            <a:r>
              <a:rPr lang="en-US" sz="2000" dirty="0">
                <a:solidFill>
                  <a:schemeClr val="tx2"/>
                </a:solidFill>
                <a:latin typeface="Times New Roman" pitchFamily="18" charset="0"/>
                <a:cs typeface="Times New Roman" pitchFamily="18" charset="0"/>
              </a:rPr>
              <a:t>EA=2000H in this instruction.  Since the destination is a 16 bit register (i.e. BX), a word is taken from memory address DSx10H+EA =32000H and stored in BX. (Note: Since a word contains two bytes, the byte present at memory address 32000H and 32001H are moved to BL and BH respectively.)</a:t>
            </a:r>
          </a:p>
          <a:p>
            <a:pPr eaLnBrk="1" hangingPunct="1"/>
            <a:endParaRPr lang="en-US" sz="2000" dirty="0">
              <a:solidFill>
                <a:schemeClr val="tx2"/>
              </a:solidFill>
              <a:latin typeface="Times New Roman" pitchFamily="18" charset="0"/>
              <a:cs typeface="Times New Roman" pitchFamily="18" charset="0"/>
            </a:endParaRPr>
          </a:p>
          <a:p>
            <a:pPr eaLnBrk="1" hangingPunct="1"/>
            <a:endParaRPr lang="en-US" sz="2000" dirty="0">
              <a:solidFill>
                <a:schemeClr val="tx2"/>
              </a:solidFill>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9</a:t>
            </a:fld>
            <a:endParaRPr lang="en-US"/>
          </a:p>
        </p:txBody>
      </p:sp>
      <p:pic>
        <p:nvPicPr>
          <p:cNvPr id="6" name="Picture 3"/>
          <p:cNvPicPr>
            <a:picLocks noChangeAspect="1" noChangeArrowheads="1"/>
          </p:cNvPicPr>
          <p:nvPr/>
        </p:nvPicPr>
        <p:blipFill>
          <a:blip r:embed="rId2"/>
          <a:srcRect/>
          <a:stretch>
            <a:fillRect/>
          </a:stretch>
        </p:blipFill>
        <p:spPr bwMode="auto">
          <a:xfrm>
            <a:off x="7153281" y="0"/>
            <a:ext cx="1990725" cy="1295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heme1">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12626</TotalTime>
  <Words>7236</Words>
  <Application>Microsoft Office PowerPoint</Application>
  <PresentationFormat>On-screen Show (4:3)</PresentationFormat>
  <Paragraphs>478</Paragraphs>
  <Slides>56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Century Gothic</vt:lpstr>
      <vt:lpstr>Edwardian Script ITC</vt:lpstr>
      <vt:lpstr>Lucida Grande</vt:lpstr>
      <vt:lpstr>Times New Roman</vt:lpstr>
      <vt:lpstr>Verdana</vt:lpstr>
      <vt:lpstr>Wingdings</vt:lpstr>
      <vt:lpstr>Theme1</vt:lpstr>
      <vt:lpstr>Programming with Intel 8086   </vt:lpstr>
      <vt:lpstr>Session - 1</vt:lpstr>
      <vt:lpstr>PowerPoint Presentation</vt:lpstr>
      <vt:lpstr>@ Students…Recall the registers of 8086</vt:lpstr>
      <vt:lpstr>Addressing Modes in 8086</vt:lpstr>
      <vt:lpstr>Register Addressing Mode</vt:lpstr>
      <vt:lpstr>Immediate Addressing Mode</vt:lpstr>
      <vt:lpstr>Data Memory Addressing Modes</vt:lpstr>
      <vt:lpstr>Direct Addressing Mode:</vt:lpstr>
      <vt:lpstr>Base Addressing Mode</vt:lpstr>
      <vt:lpstr>Base Relative Addressing Mode</vt:lpstr>
      <vt:lpstr>Index Addressing Mode</vt:lpstr>
      <vt:lpstr>Index Relative Addressing Mode</vt:lpstr>
      <vt:lpstr>Base Plus Index Addressing Mode</vt:lpstr>
      <vt:lpstr>Base Relative Plus Index Addressing Mode</vt:lpstr>
      <vt:lpstr>Program Memory Addressing Mode</vt:lpstr>
      <vt:lpstr>Relative Addressing Mode</vt:lpstr>
      <vt:lpstr>Indirect Addressing Mode</vt:lpstr>
      <vt:lpstr>Stack Memory Addressing Mode</vt:lpstr>
      <vt:lpstr>Segment Override Prefix </vt:lpstr>
      <vt:lpstr>Session - 2</vt:lpstr>
      <vt:lpstr>Towards…..</vt:lpstr>
      <vt:lpstr>Instruction Set Classification of 8086</vt:lpstr>
      <vt:lpstr>Data Transfer Instructions</vt:lpstr>
      <vt:lpstr>Data Transfer Instructions</vt:lpstr>
      <vt:lpstr>PowerPoint Presentation</vt:lpstr>
      <vt:lpstr>Data Transfer Instructions</vt:lpstr>
      <vt:lpstr>Data Transfer Instructions</vt:lpstr>
      <vt:lpstr>Data Transfer Instructions</vt:lpstr>
      <vt:lpstr>Data Transfer Instructions</vt:lpstr>
      <vt:lpstr>Data Transfer Instructions</vt:lpstr>
      <vt:lpstr>Data Transfer Instructions</vt:lpstr>
      <vt:lpstr>Data Transfer Instructions</vt:lpstr>
      <vt:lpstr>Data Transfer Instructions</vt:lpstr>
      <vt:lpstr>Session - 3</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Arithmetic Instructions</vt:lpstr>
      <vt:lpstr>Example-Simple programs</vt:lpstr>
      <vt:lpstr>Learning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Mangal Girish</cp:lastModifiedBy>
  <cp:revision>342</cp:revision>
  <dcterms:created xsi:type="dcterms:W3CDTF">2014-03-21T03:55:08Z</dcterms:created>
  <dcterms:modified xsi:type="dcterms:W3CDTF">2020-09-07T19:28:48Z</dcterms:modified>
</cp:coreProperties>
</file>