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514" r:id="rId2"/>
    <p:sldId id="392" r:id="rId3"/>
    <p:sldId id="407" r:id="rId4"/>
    <p:sldId id="408" r:id="rId5"/>
    <p:sldId id="409" r:id="rId6"/>
    <p:sldId id="410" r:id="rId7"/>
    <p:sldId id="262" r:id="rId8"/>
    <p:sldId id="270" r:id="rId9"/>
    <p:sldId id="412" r:id="rId10"/>
    <p:sldId id="413" r:id="rId11"/>
    <p:sldId id="414" r:id="rId12"/>
    <p:sldId id="415" r:id="rId13"/>
    <p:sldId id="397" r:id="rId14"/>
    <p:sldId id="515" r:id="rId15"/>
    <p:sldId id="516" r:id="rId16"/>
    <p:sldId id="517" r:id="rId17"/>
    <p:sldId id="518" r:id="rId18"/>
    <p:sldId id="519" r:id="rId19"/>
    <p:sldId id="273" r:id="rId20"/>
    <p:sldId id="520" r:id="rId21"/>
    <p:sldId id="521" r:id="rId22"/>
    <p:sldId id="275" r:id="rId23"/>
    <p:sldId id="522" r:id="rId24"/>
    <p:sldId id="276" r:id="rId25"/>
    <p:sldId id="277" r:id="rId26"/>
    <p:sldId id="524" r:id="rId27"/>
    <p:sldId id="398" r:id="rId28"/>
    <p:sldId id="356" r:id="rId29"/>
    <p:sldId id="358" r:id="rId30"/>
    <p:sldId id="359" r:id="rId31"/>
    <p:sldId id="261" r:id="rId32"/>
    <p:sldId id="263" r:id="rId33"/>
    <p:sldId id="264" r:id="rId34"/>
    <p:sldId id="272" r:id="rId35"/>
    <p:sldId id="271" r:id="rId36"/>
    <p:sldId id="389" r:id="rId37"/>
    <p:sldId id="482" r:id="rId38"/>
    <p:sldId id="48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gal Girish" userId="f30c74953cca8b48" providerId="LiveId" clId="{9B2626C7-1580-45CB-94AC-BD913C00C001}"/>
    <pc:docChg chg="undo custSel modSld modMainMaster">
      <pc:chgData name="Mangal Girish" userId="f30c74953cca8b48" providerId="LiveId" clId="{9B2626C7-1580-45CB-94AC-BD913C00C001}" dt="2021-08-30T10:25:39.603" v="546" actId="108"/>
      <pc:docMkLst>
        <pc:docMk/>
      </pc:docMkLst>
      <pc:sldChg chg="modSp mod">
        <pc:chgData name="Mangal Girish" userId="f30c74953cca8b48" providerId="LiveId" clId="{9B2626C7-1580-45CB-94AC-BD913C00C001}" dt="2021-08-30T10:17:43.637" v="470" actId="1076"/>
        <pc:sldMkLst>
          <pc:docMk/>
          <pc:sldMk cId="0" sldId="261"/>
        </pc:sldMkLst>
        <pc:picChg chg="mod">
          <ac:chgData name="Mangal Girish" userId="f30c74953cca8b48" providerId="LiveId" clId="{9B2626C7-1580-45CB-94AC-BD913C00C001}" dt="2021-08-30T10:17:43.637" v="470" actId="1076"/>
          <ac:picMkLst>
            <pc:docMk/>
            <pc:sldMk cId="0" sldId="261"/>
            <ac:picMk id="4" creationId="{00000000-0000-0000-0000-000000000000}"/>
          </ac:picMkLst>
        </pc:picChg>
      </pc:sldChg>
      <pc:sldChg chg="addSp modSp mod">
        <pc:chgData name="Mangal Girish" userId="f30c74953cca8b48" providerId="LiveId" clId="{9B2626C7-1580-45CB-94AC-BD913C00C001}" dt="2021-08-30T10:17:21.776" v="469" actId="1076"/>
        <pc:sldMkLst>
          <pc:docMk/>
          <pc:sldMk cId="0" sldId="262"/>
        </pc:sldMkLst>
        <pc:spChg chg="mod">
          <ac:chgData name="Mangal Girish" userId="f30c74953cca8b48" providerId="LiveId" clId="{9B2626C7-1580-45CB-94AC-BD913C00C001}" dt="2021-08-30T04:18:58.686" v="282" actId="1076"/>
          <ac:spMkLst>
            <pc:docMk/>
            <pc:sldMk cId="0" sldId="262"/>
            <ac:spMk id="2" creationId="{56ECD83D-4430-4A4E-904B-23A0D1F48256}"/>
          </ac:spMkLst>
        </pc:spChg>
        <pc:spChg chg="add mod">
          <ac:chgData name="Mangal Girish" userId="f30c74953cca8b48" providerId="LiveId" clId="{9B2626C7-1580-45CB-94AC-BD913C00C001}" dt="2021-08-30T04:19:40.371" v="314" actId="207"/>
          <ac:spMkLst>
            <pc:docMk/>
            <pc:sldMk cId="0" sldId="262"/>
            <ac:spMk id="5" creationId="{ADAD225C-73C8-462F-9158-9D7A8AEA895B}"/>
          </ac:spMkLst>
        </pc:spChg>
        <pc:picChg chg="mod">
          <ac:chgData name="Mangal Girish" userId="f30c74953cca8b48" providerId="LiveId" clId="{9B2626C7-1580-45CB-94AC-BD913C00C001}" dt="2021-08-30T10:17:21.776" v="469" actId="1076"/>
          <ac:picMkLst>
            <pc:docMk/>
            <pc:sldMk cId="0" sldId="262"/>
            <ac:picMk id="2050" creationId="{00000000-0000-0000-0000-000000000000}"/>
          </ac:picMkLst>
        </pc:picChg>
      </pc:sldChg>
      <pc:sldChg chg="modSp mod">
        <pc:chgData name="Mangal Girish" userId="f30c74953cca8b48" providerId="LiveId" clId="{9B2626C7-1580-45CB-94AC-BD913C00C001}" dt="2021-08-30T10:22:11.964" v="513" actId="1076"/>
        <pc:sldMkLst>
          <pc:docMk/>
          <pc:sldMk cId="0" sldId="263"/>
        </pc:sldMkLst>
        <pc:spChg chg="mod">
          <ac:chgData name="Mangal Girish" userId="f30c74953cca8b48" providerId="LiveId" clId="{9B2626C7-1580-45CB-94AC-BD913C00C001}" dt="2021-08-30T10:22:09.108" v="512" actId="1076"/>
          <ac:spMkLst>
            <pc:docMk/>
            <pc:sldMk cId="0" sldId="263"/>
            <ac:spMk id="2" creationId="{00000000-0000-0000-0000-000000000000}"/>
          </ac:spMkLst>
        </pc:spChg>
        <pc:spChg chg="mod">
          <ac:chgData name="Mangal Girish" userId="f30c74953cca8b48" providerId="LiveId" clId="{9B2626C7-1580-45CB-94AC-BD913C00C001}" dt="2021-08-30T10:22:11.964" v="513" actId="1076"/>
          <ac:spMkLst>
            <pc:docMk/>
            <pc:sldMk cId="0" sldId="263"/>
            <ac:spMk id="3" creationId="{00000000-0000-0000-0000-000000000000}"/>
          </ac:spMkLst>
        </pc:spChg>
      </pc:sldChg>
      <pc:sldChg chg="addSp delSp modSp mod">
        <pc:chgData name="Mangal Girish" userId="f30c74953cca8b48" providerId="LiveId" clId="{9B2626C7-1580-45CB-94AC-BD913C00C001}" dt="2021-08-30T04:30:43.674" v="386" actId="948"/>
        <pc:sldMkLst>
          <pc:docMk/>
          <pc:sldMk cId="0" sldId="270"/>
        </pc:sldMkLst>
        <pc:spChg chg="del mod">
          <ac:chgData name="Mangal Girish" userId="f30c74953cca8b48" providerId="LiveId" clId="{9B2626C7-1580-45CB-94AC-BD913C00C001}" dt="2021-08-30T04:17:18.995" v="245" actId="478"/>
          <ac:spMkLst>
            <pc:docMk/>
            <pc:sldMk cId="0" sldId="270"/>
            <ac:spMk id="3" creationId="{00000000-0000-0000-0000-000000000000}"/>
          </ac:spMkLst>
        </pc:spChg>
        <pc:spChg chg="del mod">
          <ac:chgData name="Mangal Girish" userId="f30c74953cca8b48" providerId="LiveId" clId="{9B2626C7-1580-45CB-94AC-BD913C00C001}" dt="2021-08-30T04:15:54.349" v="211" actId="478"/>
          <ac:spMkLst>
            <pc:docMk/>
            <pc:sldMk cId="0" sldId="270"/>
            <ac:spMk id="7" creationId="{859677D8-0E80-45C7-A9E2-F3AAADBAE733}"/>
          </ac:spMkLst>
        </pc:spChg>
        <pc:spChg chg="mod">
          <ac:chgData name="Mangal Girish" userId="f30c74953cca8b48" providerId="LiveId" clId="{9B2626C7-1580-45CB-94AC-BD913C00C001}" dt="2021-08-30T04:16:10.943" v="215" actId="1076"/>
          <ac:spMkLst>
            <pc:docMk/>
            <pc:sldMk cId="0" sldId="270"/>
            <ac:spMk id="8" creationId="{9E7FF0E2-45BD-4580-91FB-48CE9E654384}"/>
          </ac:spMkLst>
        </pc:spChg>
        <pc:spChg chg="mod">
          <ac:chgData name="Mangal Girish" userId="f30c74953cca8b48" providerId="LiveId" clId="{9B2626C7-1580-45CB-94AC-BD913C00C001}" dt="2021-08-30T04:30:33.390" v="384" actId="948"/>
          <ac:spMkLst>
            <pc:docMk/>
            <pc:sldMk cId="0" sldId="270"/>
            <ac:spMk id="9" creationId="{42B96B9F-31B7-4DDD-8BBF-92A4DC169425}"/>
          </ac:spMkLst>
        </pc:spChg>
        <pc:spChg chg="mod">
          <ac:chgData name="Mangal Girish" userId="f30c74953cca8b48" providerId="LiveId" clId="{9B2626C7-1580-45CB-94AC-BD913C00C001}" dt="2021-08-30T04:17:49.779" v="267" actId="1076"/>
          <ac:spMkLst>
            <pc:docMk/>
            <pc:sldMk cId="0" sldId="270"/>
            <ac:spMk id="10" creationId="{202FBED8-A155-4BFD-B1E9-401DAB06E912}"/>
          </ac:spMkLst>
        </pc:spChg>
        <pc:spChg chg="mod">
          <ac:chgData name="Mangal Girish" userId="f30c74953cca8b48" providerId="LiveId" clId="{9B2626C7-1580-45CB-94AC-BD913C00C001}" dt="2021-08-30T04:30:38.536" v="385" actId="948"/>
          <ac:spMkLst>
            <pc:docMk/>
            <pc:sldMk cId="0" sldId="270"/>
            <ac:spMk id="11" creationId="{A8EB03D2-2AE4-4A45-A152-77A8540FFA66}"/>
          </ac:spMkLst>
        </pc:spChg>
        <pc:spChg chg="mod">
          <ac:chgData name="Mangal Girish" userId="f30c74953cca8b48" providerId="LiveId" clId="{9B2626C7-1580-45CB-94AC-BD913C00C001}" dt="2021-08-30T04:18:43.308" v="279" actId="1076"/>
          <ac:spMkLst>
            <pc:docMk/>
            <pc:sldMk cId="0" sldId="270"/>
            <ac:spMk id="12" creationId="{00757D4C-03E2-49DE-941A-433E84936C47}"/>
          </ac:spMkLst>
        </pc:spChg>
        <pc:spChg chg="mod">
          <ac:chgData name="Mangal Girish" userId="f30c74953cca8b48" providerId="LiveId" clId="{9B2626C7-1580-45CB-94AC-BD913C00C001}" dt="2021-08-30T04:30:43.674" v="386" actId="948"/>
          <ac:spMkLst>
            <pc:docMk/>
            <pc:sldMk cId="0" sldId="270"/>
            <ac:spMk id="13" creationId="{76147F66-0435-4865-A34D-84C9CD8F3162}"/>
          </ac:spMkLst>
        </pc:spChg>
        <pc:spChg chg="add mod">
          <ac:chgData name="Mangal Girish" userId="f30c74953cca8b48" providerId="LiveId" clId="{9B2626C7-1580-45CB-94AC-BD913C00C001}" dt="2021-08-30T04:17:58.363" v="269" actId="1076"/>
          <ac:spMkLst>
            <pc:docMk/>
            <pc:sldMk cId="0" sldId="270"/>
            <ac:spMk id="14" creationId="{EDACD627-E008-4AA4-8E8A-929C7C8D9693}"/>
          </ac:spMkLst>
        </pc:spChg>
        <pc:grpChg chg="mod">
          <ac:chgData name="Mangal Girish" userId="f30c74953cca8b48" providerId="LiveId" clId="{9B2626C7-1580-45CB-94AC-BD913C00C001}" dt="2021-08-30T04:24:28.322" v="340" actId="14100"/>
          <ac:grpSpMkLst>
            <pc:docMk/>
            <pc:sldMk cId="0" sldId="270"/>
            <ac:grpSpMk id="5" creationId="{2EBC8CC2-8B0F-4960-8E08-4F6C4B591739}"/>
          </ac:grpSpMkLst>
        </pc:grpChg>
        <pc:graphicFrameChg chg="add del mod">
          <ac:chgData name="Mangal Girish" userId="f30c74953cca8b48" providerId="LiveId" clId="{9B2626C7-1580-45CB-94AC-BD913C00C001}" dt="2021-08-30T04:15:51.958" v="210" actId="18245"/>
          <ac:graphicFrameMkLst>
            <pc:docMk/>
            <pc:sldMk cId="0" sldId="270"/>
            <ac:graphicFrameMk id="2" creationId="{00000000-0000-0000-0000-000000000000}"/>
          </ac:graphicFrameMkLst>
        </pc:graphicFrameChg>
      </pc:sldChg>
      <pc:sldChg chg="modSp mod">
        <pc:chgData name="Mangal Girish" userId="f30c74953cca8b48" providerId="LiveId" clId="{9B2626C7-1580-45CB-94AC-BD913C00C001}" dt="2021-08-30T10:22:42.453" v="520" actId="1076"/>
        <pc:sldMkLst>
          <pc:docMk/>
          <pc:sldMk cId="0" sldId="271"/>
        </pc:sldMkLst>
        <pc:spChg chg="mod">
          <ac:chgData name="Mangal Girish" userId="f30c74953cca8b48" providerId="LiveId" clId="{9B2626C7-1580-45CB-94AC-BD913C00C001}" dt="2021-08-30T10:22:37.677" v="519" actId="14100"/>
          <ac:spMkLst>
            <pc:docMk/>
            <pc:sldMk cId="0" sldId="271"/>
            <ac:spMk id="2" creationId="{00000000-0000-0000-0000-000000000000}"/>
          </ac:spMkLst>
        </pc:spChg>
        <pc:spChg chg="mod">
          <ac:chgData name="Mangal Girish" userId="f30c74953cca8b48" providerId="LiveId" clId="{9B2626C7-1580-45CB-94AC-BD913C00C001}" dt="2021-08-30T10:22:42.453" v="520" actId="1076"/>
          <ac:spMkLst>
            <pc:docMk/>
            <pc:sldMk cId="0" sldId="271"/>
            <ac:spMk id="3" creationId="{00000000-0000-0000-0000-000000000000}"/>
          </ac:spMkLst>
        </pc:spChg>
      </pc:sldChg>
      <pc:sldChg chg="modSp mod">
        <pc:chgData name="Mangal Girish" userId="f30c74953cca8b48" providerId="LiveId" clId="{9B2626C7-1580-45CB-94AC-BD913C00C001}" dt="2021-08-30T10:22:30.277" v="517" actId="1076"/>
        <pc:sldMkLst>
          <pc:docMk/>
          <pc:sldMk cId="0" sldId="272"/>
        </pc:sldMkLst>
        <pc:spChg chg="mod">
          <ac:chgData name="Mangal Girish" userId="f30c74953cca8b48" providerId="LiveId" clId="{9B2626C7-1580-45CB-94AC-BD913C00C001}" dt="2021-08-30T10:22:30.277" v="517" actId="1076"/>
          <ac:spMkLst>
            <pc:docMk/>
            <pc:sldMk cId="0" sldId="272"/>
            <ac:spMk id="2" creationId="{00000000-0000-0000-0000-000000000000}"/>
          </ac:spMkLst>
        </pc:spChg>
        <pc:spChg chg="mod">
          <ac:chgData name="Mangal Girish" userId="f30c74953cca8b48" providerId="LiveId" clId="{9B2626C7-1580-45CB-94AC-BD913C00C001}" dt="2021-08-30T10:22:23.301" v="515" actId="1076"/>
          <ac:spMkLst>
            <pc:docMk/>
            <pc:sldMk cId="0" sldId="272"/>
            <ac:spMk id="3" creationId="{00000000-0000-0000-0000-000000000000}"/>
          </ac:spMkLst>
        </pc:spChg>
      </pc:sldChg>
      <pc:sldChg chg="modSp mod">
        <pc:chgData name="Mangal Girish" userId="f30c74953cca8b48" providerId="LiveId" clId="{9B2626C7-1580-45CB-94AC-BD913C00C001}" dt="2021-08-30T10:20:11.777" v="484" actId="14100"/>
        <pc:sldMkLst>
          <pc:docMk/>
          <pc:sldMk cId="0" sldId="273"/>
        </pc:sldMkLst>
        <pc:spChg chg="mod">
          <ac:chgData name="Mangal Girish" userId="f30c74953cca8b48" providerId="LiveId" clId="{9B2626C7-1580-45CB-94AC-BD913C00C001}" dt="2021-08-30T10:20:11.777" v="484" actId="14100"/>
          <ac:spMkLst>
            <pc:docMk/>
            <pc:sldMk cId="0" sldId="273"/>
            <ac:spMk id="19458" creationId="{808E4DE7-0497-4FE4-A3DD-BA8D5DF4CE1F}"/>
          </ac:spMkLst>
        </pc:spChg>
        <pc:spChg chg="mod">
          <ac:chgData name="Mangal Girish" userId="f30c74953cca8b48" providerId="LiveId" clId="{9B2626C7-1580-45CB-94AC-BD913C00C001}" dt="2021-08-30T04:34:27.947" v="422" actId="948"/>
          <ac:spMkLst>
            <pc:docMk/>
            <pc:sldMk cId="0" sldId="273"/>
            <ac:spMk id="19459" creationId="{CC3B4E93-6A13-4DF4-8CE4-2533FB101D8F}"/>
          </ac:spMkLst>
        </pc:spChg>
      </pc:sldChg>
      <pc:sldChg chg="modSp mod">
        <pc:chgData name="Mangal Girish" userId="f30c74953cca8b48" providerId="LiveId" clId="{9B2626C7-1580-45CB-94AC-BD913C00C001}" dt="2021-08-30T10:20:37.444" v="490" actId="14100"/>
        <pc:sldMkLst>
          <pc:docMk/>
          <pc:sldMk cId="0" sldId="275"/>
        </pc:sldMkLst>
        <pc:spChg chg="mod">
          <ac:chgData name="Mangal Girish" userId="f30c74953cca8b48" providerId="LiveId" clId="{9B2626C7-1580-45CB-94AC-BD913C00C001}" dt="2021-08-30T10:20:37.444" v="490" actId="14100"/>
          <ac:spMkLst>
            <pc:docMk/>
            <pc:sldMk cId="0" sldId="275"/>
            <ac:spMk id="21506" creationId="{EE2BE62F-59EA-49ED-8A18-7D8F412720A1}"/>
          </ac:spMkLst>
        </pc:spChg>
        <pc:spChg chg="mod">
          <ac:chgData name="Mangal Girish" userId="f30c74953cca8b48" providerId="LiveId" clId="{9B2626C7-1580-45CB-94AC-BD913C00C001}" dt="2021-08-30T10:20:32.477" v="488" actId="1076"/>
          <ac:spMkLst>
            <pc:docMk/>
            <pc:sldMk cId="0" sldId="275"/>
            <ac:spMk id="21507" creationId="{22D1DB17-0942-4EFD-BF7E-1C40D3F2CE75}"/>
          </ac:spMkLst>
        </pc:spChg>
      </pc:sldChg>
      <pc:sldChg chg="modSp mod">
        <pc:chgData name="Mangal Girish" userId="f30c74953cca8b48" providerId="LiveId" clId="{9B2626C7-1580-45CB-94AC-BD913C00C001}" dt="2021-08-30T10:20:58.221" v="496" actId="14100"/>
        <pc:sldMkLst>
          <pc:docMk/>
          <pc:sldMk cId="0" sldId="276"/>
        </pc:sldMkLst>
        <pc:spChg chg="mod">
          <ac:chgData name="Mangal Girish" userId="f30c74953cca8b48" providerId="LiveId" clId="{9B2626C7-1580-45CB-94AC-BD913C00C001}" dt="2021-08-30T10:20:58.221" v="496" actId="14100"/>
          <ac:spMkLst>
            <pc:docMk/>
            <pc:sldMk cId="0" sldId="276"/>
            <ac:spMk id="22530" creationId="{140B30FA-5109-451E-B3B7-92545A60B4B0}"/>
          </ac:spMkLst>
        </pc:spChg>
        <pc:spChg chg="mod">
          <ac:chgData name="Mangal Girish" userId="f30c74953cca8b48" providerId="LiveId" clId="{9B2626C7-1580-45CB-94AC-BD913C00C001}" dt="2021-08-30T10:20:53.205" v="494" actId="1076"/>
          <ac:spMkLst>
            <pc:docMk/>
            <pc:sldMk cId="0" sldId="276"/>
            <ac:spMk id="22531" creationId="{36F600C6-6630-4D9A-8DC3-6169E5282964}"/>
          </ac:spMkLst>
        </pc:spChg>
      </pc:sldChg>
      <pc:sldChg chg="modSp mod">
        <pc:chgData name="Mangal Girish" userId="f30c74953cca8b48" providerId="LiveId" clId="{9B2626C7-1580-45CB-94AC-BD913C00C001}" dt="2021-08-30T10:21:08.293" v="498" actId="1076"/>
        <pc:sldMkLst>
          <pc:docMk/>
          <pc:sldMk cId="0" sldId="277"/>
        </pc:sldMkLst>
        <pc:spChg chg="mod">
          <ac:chgData name="Mangal Girish" userId="f30c74953cca8b48" providerId="LiveId" clId="{9B2626C7-1580-45CB-94AC-BD913C00C001}" dt="2021-08-30T10:21:08.293" v="498" actId="1076"/>
          <ac:spMkLst>
            <pc:docMk/>
            <pc:sldMk cId="0" sldId="277"/>
            <ac:spMk id="23554" creationId="{C22DDD9B-52B9-49E7-BE88-AD6826A067DA}"/>
          </ac:spMkLst>
        </pc:spChg>
        <pc:spChg chg="mod">
          <ac:chgData name="Mangal Girish" userId="f30c74953cca8b48" providerId="LiveId" clId="{9B2626C7-1580-45CB-94AC-BD913C00C001}" dt="2021-08-30T10:21:05.300" v="497" actId="1076"/>
          <ac:spMkLst>
            <pc:docMk/>
            <pc:sldMk cId="0" sldId="277"/>
            <ac:spMk id="23555" creationId="{06F841A3-113F-4CC3-81EB-E52DFD9BF2B3}"/>
          </ac:spMkLst>
        </pc:spChg>
      </pc:sldChg>
      <pc:sldChg chg="modSp mod">
        <pc:chgData name="Mangal Girish" userId="f30c74953cca8b48" providerId="LiveId" clId="{9B2626C7-1580-45CB-94AC-BD913C00C001}" dt="2021-08-30T10:21:31.903" v="504" actId="255"/>
        <pc:sldMkLst>
          <pc:docMk/>
          <pc:sldMk cId="0" sldId="356"/>
        </pc:sldMkLst>
        <pc:spChg chg="mod">
          <ac:chgData name="Mangal Girish" userId="f30c74953cca8b48" providerId="LiveId" clId="{9B2626C7-1580-45CB-94AC-BD913C00C001}" dt="2021-08-30T10:21:22.581" v="502" actId="14100"/>
          <ac:spMkLst>
            <pc:docMk/>
            <pc:sldMk cId="0" sldId="356"/>
            <ac:spMk id="2" creationId="{00000000-0000-0000-0000-000000000000}"/>
          </ac:spMkLst>
        </pc:spChg>
        <pc:spChg chg="mod">
          <ac:chgData name="Mangal Girish" userId="f30c74953cca8b48" providerId="LiveId" clId="{9B2626C7-1580-45CB-94AC-BD913C00C001}" dt="2021-08-30T10:21:31.903" v="504" actId="255"/>
          <ac:spMkLst>
            <pc:docMk/>
            <pc:sldMk cId="0" sldId="356"/>
            <ac:spMk id="3" creationId="{00000000-0000-0000-0000-000000000000}"/>
          </ac:spMkLst>
        </pc:spChg>
      </pc:sldChg>
      <pc:sldChg chg="modSp mod">
        <pc:chgData name="Mangal Girish" userId="f30c74953cca8b48" providerId="LiveId" clId="{9B2626C7-1580-45CB-94AC-BD913C00C001}" dt="2021-08-30T10:21:50.486" v="507" actId="1076"/>
        <pc:sldMkLst>
          <pc:docMk/>
          <pc:sldMk cId="0" sldId="358"/>
        </pc:sldMkLst>
        <pc:spChg chg="mod">
          <ac:chgData name="Mangal Girish" userId="f30c74953cca8b48" providerId="LiveId" clId="{9B2626C7-1580-45CB-94AC-BD913C00C001}" dt="2021-08-30T10:21:47.237" v="506" actId="14100"/>
          <ac:spMkLst>
            <pc:docMk/>
            <pc:sldMk cId="0" sldId="358"/>
            <ac:spMk id="2" creationId="{00000000-0000-0000-0000-000000000000}"/>
          </ac:spMkLst>
        </pc:spChg>
        <pc:spChg chg="mod">
          <ac:chgData name="Mangal Girish" userId="f30c74953cca8b48" providerId="LiveId" clId="{9B2626C7-1580-45CB-94AC-BD913C00C001}" dt="2021-08-30T10:21:50.486" v="507" actId="1076"/>
          <ac:spMkLst>
            <pc:docMk/>
            <pc:sldMk cId="0" sldId="358"/>
            <ac:spMk id="3" creationId="{00000000-0000-0000-0000-000000000000}"/>
          </ac:spMkLst>
        </pc:spChg>
      </pc:sldChg>
      <pc:sldChg chg="modSp mod">
        <pc:chgData name="Mangal Girish" userId="f30c74953cca8b48" providerId="LiveId" clId="{9B2626C7-1580-45CB-94AC-BD913C00C001}" dt="2021-08-30T10:22:03.725" v="511" actId="1076"/>
        <pc:sldMkLst>
          <pc:docMk/>
          <pc:sldMk cId="0" sldId="359"/>
        </pc:sldMkLst>
        <pc:spChg chg="mod">
          <ac:chgData name="Mangal Girish" userId="f30c74953cca8b48" providerId="LiveId" clId="{9B2626C7-1580-45CB-94AC-BD913C00C001}" dt="2021-08-30T10:22:00.813" v="510" actId="14100"/>
          <ac:spMkLst>
            <pc:docMk/>
            <pc:sldMk cId="0" sldId="359"/>
            <ac:spMk id="2" creationId="{00000000-0000-0000-0000-000000000000}"/>
          </ac:spMkLst>
        </pc:spChg>
        <pc:spChg chg="mod">
          <ac:chgData name="Mangal Girish" userId="f30c74953cca8b48" providerId="LiveId" clId="{9B2626C7-1580-45CB-94AC-BD913C00C001}" dt="2021-08-30T10:22:03.725" v="511" actId="1076"/>
          <ac:spMkLst>
            <pc:docMk/>
            <pc:sldMk cId="0" sldId="359"/>
            <ac:spMk id="3" creationId="{00000000-0000-0000-0000-000000000000}"/>
          </ac:spMkLst>
        </pc:spChg>
      </pc:sldChg>
      <pc:sldChg chg="modSp mod">
        <pc:chgData name="Mangal Girish" userId="f30c74953cca8b48" providerId="LiveId" clId="{9B2626C7-1580-45CB-94AC-BD913C00C001}" dt="2021-08-30T10:22:54.404" v="523" actId="14100"/>
        <pc:sldMkLst>
          <pc:docMk/>
          <pc:sldMk cId="0" sldId="389"/>
        </pc:sldMkLst>
        <pc:spChg chg="mod">
          <ac:chgData name="Mangal Girish" userId="f30c74953cca8b48" providerId="LiveId" clId="{9B2626C7-1580-45CB-94AC-BD913C00C001}" dt="2021-08-30T10:22:54.404" v="523" actId="14100"/>
          <ac:spMkLst>
            <pc:docMk/>
            <pc:sldMk cId="0" sldId="389"/>
            <ac:spMk id="2" creationId="{00000000-0000-0000-0000-000000000000}"/>
          </ac:spMkLst>
        </pc:spChg>
        <pc:spChg chg="mod">
          <ac:chgData name="Mangal Girish" userId="f30c74953cca8b48" providerId="LiveId" clId="{9B2626C7-1580-45CB-94AC-BD913C00C001}" dt="2021-08-30T10:22:47.284" v="521" actId="1076"/>
          <ac:spMkLst>
            <pc:docMk/>
            <pc:sldMk cId="0" sldId="389"/>
            <ac:spMk id="3" creationId="{00000000-0000-0000-0000-000000000000}"/>
          </ac:spMkLst>
        </pc:spChg>
      </pc:sldChg>
      <pc:sldChg chg="modSp mod">
        <pc:chgData name="Mangal Girish" userId="f30c74953cca8b48" providerId="LiveId" clId="{9B2626C7-1580-45CB-94AC-BD913C00C001}" dt="2021-08-30T10:23:50.467" v="529" actId="27636"/>
        <pc:sldMkLst>
          <pc:docMk/>
          <pc:sldMk cId="427984057" sldId="407"/>
        </pc:sldMkLst>
        <pc:spChg chg="mod">
          <ac:chgData name="Mangal Girish" userId="f30c74953cca8b48" providerId="LiveId" clId="{9B2626C7-1580-45CB-94AC-BD913C00C001}" dt="2021-08-30T10:18:06.575" v="471" actId="1076"/>
          <ac:spMkLst>
            <pc:docMk/>
            <pc:sldMk cId="427984057" sldId="407"/>
            <ac:spMk id="2" creationId="{B0BDFAA2-8352-447F-9631-5855EE4E8448}"/>
          </ac:spMkLst>
        </pc:spChg>
        <pc:spChg chg="mod">
          <ac:chgData name="Mangal Girish" userId="f30c74953cca8b48" providerId="LiveId" clId="{9B2626C7-1580-45CB-94AC-BD913C00C001}" dt="2021-08-30T10:23:50.467" v="529" actId="27636"/>
          <ac:spMkLst>
            <pc:docMk/>
            <pc:sldMk cId="427984057" sldId="407"/>
            <ac:spMk id="3" creationId="{9D43C3D6-DF83-4FA0-8CCD-C6D5B51ECF64}"/>
          </ac:spMkLst>
        </pc:spChg>
      </pc:sldChg>
      <pc:sldChg chg="modSp">
        <pc:chgData name="Mangal Girish" userId="f30c74953cca8b48" providerId="LiveId" clId="{9B2626C7-1580-45CB-94AC-BD913C00C001}" dt="2021-08-30T10:25:01.555" v="542"/>
        <pc:sldMkLst>
          <pc:docMk/>
          <pc:sldMk cId="2991314648" sldId="409"/>
        </pc:sldMkLst>
        <pc:graphicFrameChg chg="mod">
          <ac:chgData name="Mangal Girish" userId="f30c74953cca8b48" providerId="LiveId" clId="{9B2626C7-1580-45CB-94AC-BD913C00C001}" dt="2021-08-30T10:25:01.555" v="542"/>
          <ac:graphicFrameMkLst>
            <pc:docMk/>
            <pc:sldMk cId="2991314648" sldId="409"/>
            <ac:graphicFrameMk id="5" creationId="{ED50BA78-016E-4997-8D5B-6471E395201A}"/>
          </ac:graphicFrameMkLst>
        </pc:graphicFrameChg>
      </pc:sldChg>
      <pc:sldChg chg="modSp mod">
        <pc:chgData name="Mangal Girish" userId="f30c74953cca8b48" providerId="LiveId" clId="{9B2626C7-1580-45CB-94AC-BD913C00C001}" dt="2021-08-30T10:25:39.603" v="546" actId="108"/>
        <pc:sldMkLst>
          <pc:docMk/>
          <pc:sldMk cId="2770906714" sldId="412"/>
        </pc:sldMkLst>
        <pc:spChg chg="mod">
          <ac:chgData name="Mangal Girish" userId="f30c74953cca8b48" providerId="LiveId" clId="{9B2626C7-1580-45CB-94AC-BD913C00C001}" dt="2021-08-30T04:31:17.220" v="389" actId="1076"/>
          <ac:spMkLst>
            <pc:docMk/>
            <pc:sldMk cId="2770906714" sldId="412"/>
            <ac:spMk id="2" creationId="{0E96DC99-9391-42A3-AAB0-CE911E0ED486}"/>
          </ac:spMkLst>
        </pc:spChg>
        <pc:graphicFrameChg chg="mod">
          <ac:chgData name="Mangal Girish" userId="f30c74953cca8b48" providerId="LiveId" clId="{9B2626C7-1580-45CB-94AC-BD913C00C001}" dt="2021-08-30T10:25:39.603" v="546" actId="108"/>
          <ac:graphicFrameMkLst>
            <pc:docMk/>
            <pc:sldMk cId="2770906714" sldId="412"/>
            <ac:graphicFrameMk id="5" creationId="{489DE9B7-A259-400D-9277-DB0F129D28C1}"/>
          </ac:graphicFrameMkLst>
        </pc:graphicFrameChg>
      </pc:sldChg>
      <pc:sldChg chg="modSp mod">
        <pc:chgData name="Mangal Girish" userId="f30c74953cca8b48" providerId="LiveId" clId="{9B2626C7-1580-45CB-94AC-BD913C00C001}" dt="2021-08-30T04:33:07.048" v="413" actId="948"/>
        <pc:sldMkLst>
          <pc:docMk/>
          <pc:sldMk cId="4236372431" sldId="413"/>
        </pc:sldMkLst>
        <pc:spChg chg="mod">
          <ac:chgData name="Mangal Girish" userId="f30c74953cca8b48" providerId="LiveId" clId="{9B2626C7-1580-45CB-94AC-BD913C00C001}" dt="2021-08-30T04:33:07.048" v="413" actId="948"/>
          <ac:spMkLst>
            <pc:docMk/>
            <pc:sldMk cId="4236372431" sldId="413"/>
            <ac:spMk id="3" creationId="{575A1526-8ECE-4062-82A0-B0412BA3DE20}"/>
          </ac:spMkLst>
        </pc:spChg>
      </pc:sldChg>
      <pc:sldChg chg="modSp mod">
        <pc:chgData name="Mangal Girish" userId="f30c74953cca8b48" providerId="LiveId" clId="{9B2626C7-1580-45CB-94AC-BD913C00C001}" dt="2021-08-30T04:25:00.975" v="345" actId="108"/>
        <pc:sldMkLst>
          <pc:docMk/>
          <pc:sldMk cId="2402000331" sldId="414"/>
        </pc:sldMkLst>
        <pc:spChg chg="mod">
          <ac:chgData name="Mangal Girish" userId="f30c74953cca8b48" providerId="LiveId" clId="{9B2626C7-1580-45CB-94AC-BD913C00C001}" dt="2021-08-30T04:25:00.975" v="345" actId="108"/>
          <ac:spMkLst>
            <pc:docMk/>
            <pc:sldMk cId="2402000331" sldId="414"/>
            <ac:spMk id="5" creationId="{178D2772-7756-4113-8186-72FE4CF73F51}"/>
          </ac:spMkLst>
        </pc:spChg>
      </pc:sldChg>
      <pc:sldChg chg="modSp mod">
        <pc:chgData name="Mangal Girish" userId="f30c74953cca8b48" providerId="LiveId" clId="{9B2626C7-1580-45CB-94AC-BD913C00C001}" dt="2021-08-30T04:33:44.693" v="419" actId="108"/>
        <pc:sldMkLst>
          <pc:docMk/>
          <pc:sldMk cId="3305023939" sldId="415"/>
        </pc:sldMkLst>
        <pc:spChg chg="mod">
          <ac:chgData name="Mangal Girish" userId="f30c74953cca8b48" providerId="LiveId" clId="{9B2626C7-1580-45CB-94AC-BD913C00C001}" dt="2021-08-30T04:33:44.693" v="419" actId="108"/>
          <ac:spMkLst>
            <pc:docMk/>
            <pc:sldMk cId="3305023939" sldId="415"/>
            <ac:spMk id="5" creationId="{178D2772-7756-4113-8186-72FE4CF73F51}"/>
          </ac:spMkLst>
        </pc:spChg>
      </pc:sldChg>
      <pc:sldChg chg="modSp mod">
        <pc:chgData name="Mangal Girish" userId="f30c74953cca8b48" providerId="LiveId" clId="{9B2626C7-1580-45CB-94AC-BD913C00C001}" dt="2021-08-30T10:23:10.934" v="527" actId="14100"/>
        <pc:sldMkLst>
          <pc:docMk/>
          <pc:sldMk cId="1290995251" sldId="482"/>
        </pc:sldMkLst>
        <pc:spChg chg="mod">
          <ac:chgData name="Mangal Girish" userId="f30c74953cca8b48" providerId="LiveId" clId="{9B2626C7-1580-45CB-94AC-BD913C00C001}" dt="2021-08-30T10:23:10.934" v="527" actId="14100"/>
          <ac:spMkLst>
            <pc:docMk/>
            <pc:sldMk cId="1290995251" sldId="482"/>
            <ac:spMk id="2" creationId="{51477F9D-8F5A-4811-B42C-C5FF3D44596A}"/>
          </ac:spMkLst>
        </pc:spChg>
        <pc:spChg chg="mod">
          <ac:chgData name="Mangal Girish" userId="f30c74953cca8b48" providerId="LiveId" clId="{9B2626C7-1580-45CB-94AC-BD913C00C001}" dt="2021-08-30T10:23:05.548" v="525" actId="1076"/>
          <ac:spMkLst>
            <pc:docMk/>
            <pc:sldMk cId="1290995251" sldId="482"/>
            <ac:spMk id="3" creationId="{0E635FEE-1C4F-4FB7-BE5E-B1C3B639920B}"/>
          </ac:spMkLst>
        </pc:spChg>
      </pc:sldChg>
      <pc:sldChg chg="modSp mod">
        <pc:chgData name="Mangal Girish" userId="f30c74953cca8b48" providerId="LiveId" clId="{9B2626C7-1580-45CB-94AC-BD913C00C001}" dt="2021-08-30T04:09:38.754" v="1" actId="20577"/>
        <pc:sldMkLst>
          <pc:docMk/>
          <pc:sldMk cId="2845695879" sldId="514"/>
        </pc:sldMkLst>
        <pc:spChg chg="mod">
          <ac:chgData name="Mangal Girish" userId="f30c74953cca8b48" providerId="LiveId" clId="{9B2626C7-1580-45CB-94AC-BD913C00C001}" dt="2021-08-30T04:09:38.754" v="1" actId="20577"/>
          <ac:spMkLst>
            <pc:docMk/>
            <pc:sldMk cId="2845695879" sldId="514"/>
            <ac:spMk id="3" creationId="{00000000-0000-0000-0000-000000000000}"/>
          </ac:spMkLst>
        </pc:spChg>
      </pc:sldChg>
      <pc:sldChg chg="modSp mod">
        <pc:chgData name="Mangal Girish" userId="f30c74953cca8b48" providerId="LiveId" clId="{9B2626C7-1580-45CB-94AC-BD913C00C001}" dt="2021-08-30T10:19:36.920" v="476" actId="1076"/>
        <pc:sldMkLst>
          <pc:docMk/>
          <pc:sldMk cId="0" sldId="515"/>
        </pc:sldMkLst>
        <pc:spChg chg="mod">
          <ac:chgData name="Mangal Girish" userId="f30c74953cca8b48" providerId="LiveId" clId="{9B2626C7-1580-45CB-94AC-BD913C00C001}" dt="2021-08-30T10:19:34.003" v="475" actId="14100"/>
          <ac:spMkLst>
            <pc:docMk/>
            <pc:sldMk cId="0" sldId="515"/>
            <ac:spMk id="4098" creationId="{1B2AFB00-5D76-4AA9-A8E6-8F228F11A39D}"/>
          </ac:spMkLst>
        </pc:spChg>
        <pc:spChg chg="mod">
          <ac:chgData name="Mangal Girish" userId="f30c74953cca8b48" providerId="LiveId" clId="{9B2626C7-1580-45CB-94AC-BD913C00C001}" dt="2021-08-30T10:19:36.920" v="476" actId="1076"/>
          <ac:spMkLst>
            <pc:docMk/>
            <pc:sldMk cId="0" sldId="515"/>
            <ac:spMk id="4099" creationId="{DEEFD083-C78C-454E-8E6D-5305F727F764}"/>
          </ac:spMkLst>
        </pc:spChg>
      </pc:sldChg>
      <pc:sldChg chg="modSp mod">
        <pc:chgData name="Mangal Girish" userId="f30c74953cca8b48" providerId="LiveId" clId="{9B2626C7-1580-45CB-94AC-BD913C00C001}" dt="2021-08-30T10:19:47.632" v="478" actId="1076"/>
        <pc:sldMkLst>
          <pc:docMk/>
          <pc:sldMk cId="0" sldId="517"/>
        </pc:sldMkLst>
        <pc:spChg chg="mod">
          <ac:chgData name="Mangal Girish" userId="f30c74953cca8b48" providerId="LiveId" clId="{9B2626C7-1580-45CB-94AC-BD913C00C001}" dt="2021-08-30T10:19:47.632" v="478" actId="1076"/>
          <ac:spMkLst>
            <pc:docMk/>
            <pc:sldMk cId="0" sldId="517"/>
            <ac:spMk id="5122" creationId="{51AA6315-42ED-466A-9018-3422391F89FF}"/>
          </ac:spMkLst>
        </pc:spChg>
        <pc:picChg chg="mod">
          <ac:chgData name="Mangal Girish" userId="f30c74953cca8b48" providerId="LiveId" clId="{9B2626C7-1580-45CB-94AC-BD913C00C001}" dt="2021-08-30T10:19:43.854" v="477" actId="1076"/>
          <ac:picMkLst>
            <pc:docMk/>
            <pc:sldMk cId="0" sldId="517"/>
            <ac:picMk id="5124" creationId="{103C0F07-CA69-46E9-A5BA-24E3C351C2A1}"/>
          </ac:picMkLst>
        </pc:picChg>
      </pc:sldChg>
      <pc:sldChg chg="modSp mod">
        <pc:chgData name="Mangal Girish" userId="f30c74953cca8b48" providerId="LiveId" clId="{9B2626C7-1580-45CB-94AC-BD913C00C001}" dt="2021-08-30T10:19:54.953" v="480" actId="1076"/>
        <pc:sldMkLst>
          <pc:docMk/>
          <pc:sldMk cId="0" sldId="518"/>
        </pc:sldMkLst>
        <pc:spChg chg="mod">
          <ac:chgData name="Mangal Girish" userId="f30c74953cca8b48" providerId="LiveId" clId="{9B2626C7-1580-45CB-94AC-BD913C00C001}" dt="2021-08-30T10:19:54.953" v="480" actId="1076"/>
          <ac:spMkLst>
            <pc:docMk/>
            <pc:sldMk cId="0" sldId="518"/>
            <ac:spMk id="6146" creationId="{48433F3B-FCEB-4CEB-AE02-025F6B0DFA26}"/>
          </ac:spMkLst>
        </pc:spChg>
        <pc:spChg chg="mod">
          <ac:chgData name="Mangal Girish" userId="f30c74953cca8b48" providerId="LiveId" clId="{9B2626C7-1580-45CB-94AC-BD913C00C001}" dt="2021-08-30T10:19:52.129" v="479" actId="1076"/>
          <ac:spMkLst>
            <pc:docMk/>
            <pc:sldMk cId="0" sldId="518"/>
            <ac:spMk id="6147" creationId="{5F3498BA-5DE5-47A2-962D-C1CB9E21DF6F}"/>
          </ac:spMkLst>
        </pc:spChg>
      </pc:sldChg>
      <pc:sldChg chg="modSp mod">
        <pc:chgData name="Mangal Girish" userId="f30c74953cca8b48" providerId="LiveId" clId="{9B2626C7-1580-45CB-94AC-BD913C00C001}" dt="2021-08-30T10:20:03.291" v="482" actId="14100"/>
        <pc:sldMkLst>
          <pc:docMk/>
          <pc:sldMk cId="0" sldId="519"/>
        </pc:sldMkLst>
        <pc:spChg chg="mod">
          <ac:chgData name="Mangal Girish" userId="f30c74953cca8b48" providerId="LiveId" clId="{9B2626C7-1580-45CB-94AC-BD913C00C001}" dt="2021-08-30T10:20:03.291" v="482" actId="14100"/>
          <ac:spMkLst>
            <pc:docMk/>
            <pc:sldMk cId="0" sldId="519"/>
            <ac:spMk id="7170" creationId="{F6D1A92C-FD27-4CB1-B37C-022D76A8C66F}"/>
          </ac:spMkLst>
        </pc:spChg>
        <pc:spChg chg="mod">
          <ac:chgData name="Mangal Girish" userId="f30c74953cca8b48" providerId="LiveId" clId="{9B2626C7-1580-45CB-94AC-BD913C00C001}" dt="2021-08-30T04:34:18.635" v="421" actId="948"/>
          <ac:spMkLst>
            <pc:docMk/>
            <pc:sldMk cId="0" sldId="519"/>
            <ac:spMk id="7171" creationId="{F5E1D04B-4F95-4008-95FE-520C31509D3A}"/>
          </ac:spMkLst>
        </pc:spChg>
      </pc:sldChg>
      <pc:sldChg chg="modSp mod">
        <pc:chgData name="Mangal Girish" userId="f30c74953cca8b48" providerId="LiveId" clId="{9B2626C7-1580-45CB-94AC-BD913C00C001}" dt="2021-08-30T04:34:37.499" v="423" actId="948"/>
        <pc:sldMkLst>
          <pc:docMk/>
          <pc:sldMk cId="0" sldId="520"/>
        </pc:sldMkLst>
        <pc:spChg chg="mod">
          <ac:chgData name="Mangal Girish" userId="f30c74953cca8b48" providerId="LiveId" clId="{9B2626C7-1580-45CB-94AC-BD913C00C001}" dt="2021-08-30T04:26:51.415" v="361" actId="1076"/>
          <ac:spMkLst>
            <pc:docMk/>
            <pc:sldMk cId="0" sldId="520"/>
            <ac:spMk id="8194" creationId="{D12DF34E-1A6D-4F6F-AA57-4D8EE1539D86}"/>
          </ac:spMkLst>
        </pc:spChg>
        <pc:spChg chg="mod">
          <ac:chgData name="Mangal Girish" userId="f30c74953cca8b48" providerId="LiveId" clId="{9B2626C7-1580-45CB-94AC-BD913C00C001}" dt="2021-08-30T04:34:37.499" v="423" actId="948"/>
          <ac:spMkLst>
            <pc:docMk/>
            <pc:sldMk cId="0" sldId="520"/>
            <ac:spMk id="8195" creationId="{AA77BAA0-8A91-4F2D-AD60-837C92A02165}"/>
          </ac:spMkLst>
        </pc:spChg>
      </pc:sldChg>
      <pc:sldChg chg="modSp mod">
        <pc:chgData name="Mangal Girish" userId="f30c74953cca8b48" providerId="LiveId" clId="{9B2626C7-1580-45CB-94AC-BD913C00C001}" dt="2021-08-30T10:20:25.473" v="487" actId="14100"/>
        <pc:sldMkLst>
          <pc:docMk/>
          <pc:sldMk cId="0" sldId="521"/>
        </pc:sldMkLst>
        <pc:spChg chg="mod">
          <ac:chgData name="Mangal Girish" userId="f30c74953cca8b48" providerId="LiveId" clId="{9B2626C7-1580-45CB-94AC-BD913C00C001}" dt="2021-08-30T10:20:25.473" v="487" actId="14100"/>
          <ac:spMkLst>
            <pc:docMk/>
            <pc:sldMk cId="0" sldId="521"/>
            <ac:spMk id="9218" creationId="{CC1221D2-84A9-496C-982E-2A4DE2C1244E}"/>
          </ac:spMkLst>
        </pc:spChg>
        <pc:spChg chg="mod">
          <ac:chgData name="Mangal Girish" userId="f30c74953cca8b48" providerId="LiveId" clId="{9B2626C7-1580-45CB-94AC-BD913C00C001}" dt="2021-08-30T10:20:20.249" v="485" actId="1076"/>
          <ac:spMkLst>
            <pc:docMk/>
            <pc:sldMk cId="0" sldId="521"/>
            <ac:spMk id="9219" creationId="{8C2E471F-C5C3-4A83-B918-E23FA6607AD7}"/>
          </ac:spMkLst>
        </pc:spChg>
      </pc:sldChg>
      <pc:sldChg chg="modSp mod setBg">
        <pc:chgData name="Mangal Girish" userId="f30c74953cca8b48" providerId="LiveId" clId="{9B2626C7-1580-45CB-94AC-BD913C00C001}" dt="2021-08-30T10:20:49.081" v="493" actId="14100"/>
        <pc:sldMkLst>
          <pc:docMk/>
          <pc:sldMk cId="0" sldId="522"/>
        </pc:sldMkLst>
        <pc:spChg chg="mod">
          <ac:chgData name="Mangal Girish" userId="f30c74953cca8b48" providerId="LiveId" clId="{9B2626C7-1580-45CB-94AC-BD913C00C001}" dt="2021-08-30T04:27:59.426" v="373"/>
          <ac:spMkLst>
            <pc:docMk/>
            <pc:sldMk cId="0" sldId="522"/>
            <ac:spMk id="2" creationId="{F16F76AE-079C-4B17-A195-246FF2CF34EB}"/>
          </ac:spMkLst>
        </pc:spChg>
        <pc:spChg chg="mod">
          <ac:chgData name="Mangal Girish" userId="f30c74953cca8b48" providerId="LiveId" clId="{9B2626C7-1580-45CB-94AC-BD913C00C001}" dt="2021-08-30T10:20:49.081" v="493" actId="14100"/>
          <ac:spMkLst>
            <pc:docMk/>
            <pc:sldMk cId="0" sldId="522"/>
            <ac:spMk id="10242" creationId="{29629C8F-D0F1-4DE2-893E-2FF4FC2855F1}"/>
          </ac:spMkLst>
        </pc:spChg>
        <pc:spChg chg="mod">
          <ac:chgData name="Mangal Girish" userId="f30c74953cca8b48" providerId="LiveId" clId="{9B2626C7-1580-45CB-94AC-BD913C00C001}" dt="2021-08-30T10:20:42.805" v="491" actId="1076"/>
          <ac:spMkLst>
            <pc:docMk/>
            <pc:sldMk cId="0" sldId="522"/>
            <ac:spMk id="10243" creationId="{DD076CF7-321B-483E-9163-F45B7B91F2E1}"/>
          </ac:spMkLst>
        </pc:spChg>
      </pc:sldChg>
      <pc:sldChg chg="modSp mod">
        <pc:chgData name="Mangal Girish" userId="f30c74953cca8b48" providerId="LiveId" clId="{9B2626C7-1580-45CB-94AC-BD913C00C001}" dt="2021-08-30T10:21:15.197" v="500" actId="1076"/>
        <pc:sldMkLst>
          <pc:docMk/>
          <pc:sldMk cId="0" sldId="524"/>
        </pc:sldMkLst>
        <pc:spChg chg="mod">
          <ac:chgData name="Mangal Girish" userId="f30c74953cca8b48" providerId="LiveId" clId="{9B2626C7-1580-45CB-94AC-BD913C00C001}" dt="2021-08-30T10:21:15.197" v="500" actId="1076"/>
          <ac:spMkLst>
            <pc:docMk/>
            <pc:sldMk cId="0" sldId="524"/>
            <ac:spMk id="11266" creationId="{DD62EACE-FC44-4951-B4FF-17D33440DB50}"/>
          </ac:spMkLst>
        </pc:spChg>
        <pc:spChg chg="mod">
          <ac:chgData name="Mangal Girish" userId="f30c74953cca8b48" providerId="LiveId" clId="{9B2626C7-1580-45CB-94AC-BD913C00C001}" dt="2021-08-30T10:21:12.389" v="499" actId="1076"/>
          <ac:spMkLst>
            <pc:docMk/>
            <pc:sldMk cId="0" sldId="524"/>
            <ac:spMk id="11267" creationId="{98244D15-0BDD-45AC-8D34-A47B02579FCB}"/>
          </ac:spMkLst>
        </pc:spChg>
      </pc:sldChg>
      <pc:sldMasterChg chg="addSp modSp modSldLayout">
        <pc:chgData name="Mangal Girish" userId="f30c74953cca8b48" providerId="LiveId" clId="{9B2626C7-1580-45CB-94AC-BD913C00C001}" dt="2021-08-30T10:16:52.144" v="468"/>
        <pc:sldMasterMkLst>
          <pc:docMk/>
          <pc:sldMasterMk cId="1601369926" sldId="2147483660"/>
        </pc:sldMasterMkLst>
        <pc:picChg chg="add mod">
          <ac:chgData name="Mangal Girish" userId="f30c74953cca8b48" providerId="LiveId" clId="{9B2626C7-1580-45CB-94AC-BD913C00C001}" dt="2021-08-30T10:16:52.144" v="468"/>
          <ac:picMkLst>
            <pc:docMk/>
            <pc:sldMasterMk cId="1601369926" sldId="2147483660"/>
            <ac:picMk id="36" creationId="{77D525E7-C3F1-45E1-ABB3-8167DEDB192B}"/>
          </ac:picMkLst>
        </pc:picChg>
        <pc:sldLayoutChg chg="addSp modSp mod">
          <pc:chgData name="Mangal Girish" userId="f30c74953cca8b48" providerId="LiveId" clId="{9B2626C7-1580-45CB-94AC-BD913C00C001}" dt="2021-08-30T10:16:29.769" v="467" actId="1038"/>
          <pc:sldLayoutMkLst>
            <pc:docMk/>
            <pc:sldMasterMk cId="1601369926" sldId="2147483660"/>
            <pc:sldLayoutMk cId="2897623508" sldId="2147483662"/>
          </pc:sldLayoutMkLst>
          <pc:picChg chg="add mod">
            <ac:chgData name="Mangal Girish" userId="f30c74953cca8b48" providerId="LiveId" clId="{9B2626C7-1580-45CB-94AC-BD913C00C001}" dt="2021-08-30T10:16:29.769" v="467" actId="1038"/>
            <ac:picMkLst>
              <pc:docMk/>
              <pc:sldMasterMk cId="1601369926" sldId="2147483660"/>
              <pc:sldLayoutMk cId="2897623508" sldId="2147483662"/>
              <ac:picMk id="9" creationId="{CE9F35E2-557B-4E15-94FE-4E91A744C699}"/>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3FED6C-4C34-47B7-ADEB-FD1594945AE7}" type="doc">
      <dgm:prSet loTypeId="urn:microsoft.com/office/officeart/2005/8/layout/radial4" loCatId="relationship" qsTypeId="urn:microsoft.com/office/officeart/2005/8/quickstyle/simple1" qsCatId="simple" csTypeId="urn:microsoft.com/office/officeart/2005/8/colors/colorful2" csCatId="colorful" phldr="1"/>
      <dgm:spPr/>
      <dgm:t>
        <a:bodyPr/>
        <a:lstStyle/>
        <a:p>
          <a:endParaRPr lang="en-US"/>
        </a:p>
      </dgm:t>
    </dgm:pt>
    <dgm:pt modelId="{1C3D4FBC-A139-47D4-B7CC-F3A833FF252C}">
      <dgm:prSet phldrT="[Text]"/>
      <dgm:spPr/>
      <dgm:t>
        <a:bodyPr/>
        <a:lstStyle/>
        <a:p>
          <a:r>
            <a:rPr lang="en-US" dirty="0"/>
            <a:t>8279</a:t>
          </a:r>
        </a:p>
      </dgm:t>
    </dgm:pt>
    <dgm:pt modelId="{45225A75-6F63-4F27-8063-CAD365289E43}" type="parTrans" cxnId="{5F107AC9-18AE-4683-B03F-417C9E09EFAC}">
      <dgm:prSet/>
      <dgm:spPr/>
      <dgm:t>
        <a:bodyPr/>
        <a:lstStyle/>
        <a:p>
          <a:endParaRPr lang="en-US"/>
        </a:p>
      </dgm:t>
    </dgm:pt>
    <dgm:pt modelId="{D07568B1-F7C9-40D1-9DD5-BA3E12988886}" type="sibTrans" cxnId="{5F107AC9-18AE-4683-B03F-417C9E09EFAC}">
      <dgm:prSet/>
      <dgm:spPr/>
      <dgm:t>
        <a:bodyPr/>
        <a:lstStyle/>
        <a:p>
          <a:endParaRPr lang="en-US"/>
        </a:p>
      </dgm:t>
    </dgm:pt>
    <dgm:pt modelId="{16AE62F2-7DDF-4F1E-BAE7-9ED929047504}">
      <dgm:prSet phldrT="[Text]" custT="1"/>
      <dgm:spPr/>
      <dgm:t>
        <a:bodyPr/>
        <a:lstStyle/>
        <a:p>
          <a:pPr algn="ctr"/>
          <a:r>
            <a:rPr lang="en-US" sz="2400" b="1" dirty="0">
              <a:solidFill>
                <a:srgbClr val="FFFF00"/>
              </a:solidFill>
              <a:latin typeface="Cambria Math" panose="02040503050406030204" pitchFamily="18" charset="0"/>
              <a:ea typeface="Cambria Math" panose="02040503050406030204" pitchFamily="18" charset="0"/>
            </a:rPr>
            <a:t>Keyboard Segment</a:t>
          </a:r>
        </a:p>
        <a:p>
          <a:pPr algn="ctr"/>
          <a:r>
            <a:rPr lang="en-US" sz="2400" b="0" dirty="0">
              <a:latin typeface="Cambria Math" panose="02040503050406030204" pitchFamily="18" charset="0"/>
              <a:ea typeface="Cambria Math" panose="02040503050406030204" pitchFamily="18" charset="0"/>
            </a:rPr>
            <a:t>Scans the keyboard, detects key press transmits to CPU the characteristic s of key </a:t>
          </a:r>
        </a:p>
        <a:p>
          <a:pPr algn="ctr"/>
          <a:endParaRPr lang="en-US" sz="2200" dirty="0"/>
        </a:p>
      </dgm:t>
    </dgm:pt>
    <dgm:pt modelId="{5371C457-C5EC-468D-9B03-8918A1CC4195}" type="parTrans" cxnId="{CD8D4EB4-B45F-4339-8EAC-B7DE8AD8CA9B}">
      <dgm:prSet/>
      <dgm:spPr/>
      <dgm:t>
        <a:bodyPr/>
        <a:lstStyle/>
        <a:p>
          <a:endParaRPr lang="en-US"/>
        </a:p>
      </dgm:t>
    </dgm:pt>
    <dgm:pt modelId="{AB02A143-85B1-4779-9179-4CEB61897180}" type="sibTrans" cxnId="{CD8D4EB4-B45F-4339-8EAC-B7DE8AD8CA9B}">
      <dgm:prSet/>
      <dgm:spPr/>
      <dgm:t>
        <a:bodyPr/>
        <a:lstStyle/>
        <a:p>
          <a:endParaRPr lang="en-US"/>
        </a:p>
      </dgm:t>
    </dgm:pt>
    <dgm:pt modelId="{69858031-E2F7-4C19-8E3D-FA3C063A93EE}">
      <dgm:prSet phldrT="[Text]" custT="1"/>
      <dgm:spPr/>
      <dgm:t>
        <a:bodyPr/>
        <a:lstStyle/>
        <a:p>
          <a:endParaRPr lang="en-US" sz="3200" b="1" dirty="0">
            <a:solidFill>
              <a:srgbClr val="C00000"/>
            </a:solidFill>
          </a:endParaRPr>
        </a:p>
        <a:p>
          <a:r>
            <a:rPr lang="en-US" sz="2400" b="1" dirty="0">
              <a:solidFill>
                <a:srgbClr val="FFFF00"/>
              </a:solidFill>
              <a:latin typeface="Cambria Math" panose="02040503050406030204" pitchFamily="18" charset="0"/>
              <a:ea typeface="Cambria Math" panose="02040503050406030204" pitchFamily="18" charset="0"/>
            </a:rPr>
            <a:t>Display Segment</a:t>
          </a:r>
        </a:p>
        <a:p>
          <a:r>
            <a:rPr lang="en-US" sz="2400" b="0" dirty="0">
              <a:solidFill>
                <a:schemeClr val="bg1"/>
              </a:solidFill>
              <a:latin typeface="Cambria Math" panose="02040503050406030204" pitchFamily="18" charset="0"/>
              <a:ea typeface="Cambria Math" panose="02040503050406030204" pitchFamily="18" charset="0"/>
            </a:rPr>
            <a:t>It puts data from the CPU to display devices</a:t>
          </a:r>
        </a:p>
        <a:p>
          <a:endParaRPr lang="en-US" sz="2000" dirty="0"/>
        </a:p>
        <a:p>
          <a:endParaRPr lang="en-US" sz="2000" dirty="0"/>
        </a:p>
        <a:p>
          <a:endParaRPr lang="en-US" sz="2000" dirty="0"/>
        </a:p>
        <a:p>
          <a:r>
            <a:rPr lang="en-US" sz="2000" dirty="0"/>
            <a:t> </a:t>
          </a:r>
        </a:p>
      </dgm:t>
    </dgm:pt>
    <dgm:pt modelId="{B342F413-FBA6-4FFA-900C-C0B30A409874}" type="parTrans" cxnId="{F824F1FA-6828-47E9-A456-494CF4859546}">
      <dgm:prSet/>
      <dgm:spPr/>
      <dgm:t>
        <a:bodyPr/>
        <a:lstStyle/>
        <a:p>
          <a:endParaRPr lang="en-US"/>
        </a:p>
      </dgm:t>
    </dgm:pt>
    <dgm:pt modelId="{5749028A-785B-4797-BEB4-F1AA11046D29}" type="sibTrans" cxnId="{F824F1FA-6828-47E9-A456-494CF4859546}">
      <dgm:prSet/>
      <dgm:spPr/>
      <dgm:t>
        <a:bodyPr/>
        <a:lstStyle/>
        <a:p>
          <a:endParaRPr lang="en-US"/>
        </a:p>
      </dgm:t>
    </dgm:pt>
    <dgm:pt modelId="{1C017778-ECF0-46BF-8214-96A348E14A31}" type="pres">
      <dgm:prSet presAssocID="{333FED6C-4C34-47B7-ADEB-FD1594945AE7}" presName="cycle" presStyleCnt="0">
        <dgm:presLayoutVars>
          <dgm:chMax val="1"/>
          <dgm:dir/>
          <dgm:animLvl val="ctr"/>
          <dgm:resizeHandles val="exact"/>
        </dgm:presLayoutVars>
      </dgm:prSet>
      <dgm:spPr/>
    </dgm:pt>
    <dgm:pt modelId="{69BDBB06-F0E8-4B49-8A01-A09634969BC9}" type="pres">
      <dgm:prSet presAssocID="{1C3D4FBC-A139-47D4-B7CC-F3A833FF252C}" presName="centerShape" presStyleLbl="node0" presStyleIdx="0" presStyleCnt="1" custScaleX="67520" custScaleY="51151"/>
      <dgm:spPr/>
    </dgm:pt>
    <dgm:pt modelId="{D421229A-F03F-411F-BAB0-31BCE55D763F}" type="pres">
      <dgm:prSet presAssocID="{5371C457-C5EC-468D-9B03-8918A1CC4195}" presName="parTrans" presStyleLbl="bgSibTrans2D1" presStyleIdx="0" presStyleCnt="2" custLinFactNeighborX="24970" custLinFactNeighborY="-55956"/>
      <dgm:spPr/>
    </dgm:pt>
    <dgm:pt modelId="{9B3E152B-16B6-4812-858A-B134FCDF4884}" type="pres">
      <dgm:prSet presAssocID="{16AE62F2-7DDF-4F1E-BAE7-9ED929047504}" presName="node" presStyleLbl="node1" presStyleIdx="0" presStyleCnt="2" custScaleX="159941" custScaleY="208165" custRadScaleRad="97496" custRadScaleInc="-2906">
        <dgm:presLayoutVars>
          <dgm:bulletEnabled val="1"/>
        </dgm:presLayoutVars>
      </dgm:prSet>
      <dgm:spPr/>
    </dgm:pt>
    <dgm:pt modelId="{777B0F34-EBB7-4B97-BC7A-ED57907ACD9B}" type="pres">
      <dgm:prSet presAssocID="{B342F413-FBA6-4FFA-900C-C0B30A409874}" presName="parTrans" presStyleLbl="bgSibTrans2D1" presStyleIdx="1" presStyleCnt="2" custLinFactNeighborX="-32583" custLinFactNeighborY="-55956"/>
      <dgm:spPr/>
    </dgm:pt>
    <dgm:pt modelId="{5298CFF3-1752-46BF-94BB-87F6B2CD1799}" type="pres">
      <dgm:prSet presAssocID="{69858031-E2F7-4C19-8E3D-FA3C063A93EE}" presName="node" presStyleLbl="node1" presStyleIdx="1" presStyleCnt="2" custScaleX="168203" custScaleY="197750" custRadScaleRad="98229" custRadScaleInc="1671">
        <dgm:presLayoutVars>
          <dgm:bulletEnabled val="1"/>
        </dgm:presLayoutVars>
      </dgm:prSet>
      <dgm:spPr/>
    </dgm:pt>
  </dgm:ptLst>
  <dgm:cxnLst>
    <dgm:cxn modelId="{DEFB4500-7F80-485D-B66C-95D1DE8602E7}" type="presOf" srcId="{16AE62F2-7DDF-4F1E-BAE7-9ED929047504}" destId="{9B3E152B-16B6-4812-858A-B134FCDF4884}" srcOrd="0" destOrd="0" presId="urn:microsoft.com/office/officeart/2005/8/layout/radial4"/>
    <dgm:cxn modelId="{92C31607-CDD5-430C-AFF8-74429BBDF645}" type="presOf" srcId="{333FED6C-4C34-47B7-ADEB-FD1594945AE7}" destId="{1C017778-ECF0-46BF-8214-96A348E14A31}" srcOrd="0" destOrd="0" presId="urn:microsoft.com/office/officeart/2005/8/layout/radial4"/>
    <dgm:cxn modelId="{CB433571-24B3-47EA-8730-B68C8121C108}" type="presOf" srcId="{5371C457-C5EC-468D-9B03-8918A1CC4195}" destId="{D421229A-F03F-411F-BAB0-31BCE55D763F}" srcOrd="0" destOrd="0" presId="urn:microsoft.com/office/officeart/2005/8/layout/radial4"/>
    <dgm:cxn modelId="{98996184-3197-48EF-B33B-9717B0F2F49D}" type="presOf" srcId="{69858031-E2F7-4C19-8E3D-FA3C063A93EE}" destId="{5298CFF3-1752-46BF-94BB-87F6B2CD1799}" srcOrd="0" destOrd="0" presId="urn:microsoft.com/office/officeart/2005/8/layout/radial4"/>
    <dgm:cxn modelId="{CD8D4EB4-B45F-4339-8EAC-B7DE8AD8CA9B}" srcId="{1C3D4FBC-A139-47D4-B7CC-F3A833FF252C}" destId="{16AE62F2-7DDF-4F1E-BAE7-9ED929047504}" srcOrd="0" destOrd="0" parTransId="{5371C457-C5EC-468D-9B03-8918A1CC4195}" sibTransId="{AB02A143-85B1-4779-9179-4CEB61897180}"/>
    <dgm:cxn modelId="{5F107AC9-18AE-4683-B03F-417C9E09EFAC}" srcId="{333FED6C-4C34-47B7-ADEB-FD1594945AE7}" destId="{1C3D4FBC-A139-47D4-B7CC-F3A833FF252C}" srcOrd="0" destOrd="0" parTransId="{45225A75-6F63-4F27-8063-CAD365289E43}" sibTransId="{D07568B1-F7C9-40D1-9DD5-BA3E12988886}"/>
    <dgm:cxn modelId="{3439EFD6-5F07-4D1D-8FF8-EADBE32F656E}" type="presOf" srcId="{B342F413-FBA6-4FFA-900C-C0B30A409874}" destId="{777B0F34-EBB7-4B97-BC7A-ED57907ACD9B}" srcOrd="0" destOrd="0" presId="urn:microsoft.com/office/officeart/2005/8/layout/radial4"/>
    <dgm:cxn modelId="{65F359EC-BCBD-4660-A357-546BF28A8F19}" type="presOf" srcId="{1C3D4FBC-A139-47D4-B7CC-F3A833FF252C}" destId="{69BDBB06-F0E8-4B49-8A01-A09634969BC9}" srcOrd="0" destOrd="0" presId="urn:microsoft.com/office/officeart/2005/8/layout/radial4"/>
    <dgm:cxn modelId="{F824F1FA-6828-47E9-A456-494CF4859546}" srcId="{1C3D4FBC-A139-47D4-B7CC-F3A833FF252C}" destId="{69858031-E2F7-4C19-8E3D-FA3C063A93EE}" srcOrd="1" destOrd="0" parTransId="{B342F413-FBA6-4FFA-900C-C0B30A409874}" sibTransId="{5749028A-785B-4797-BEB4-F1AA11046D29}"/>
    <dgm:cxn modelId="{6E631E72-E50C-4385-B7C3-7C85E92EC7E4}" type="presParOf" srcId="{1C017778-ECF0-46BF-8214-96A348E14A31}" destId="{69BDBB06-F0E8-4B49-8A01-A09634969BC9}" srcOrd="0" destOrd="0" presId="urn:microsoft.com/office/officeart/2005/8/layout/radial4"/>
    <dgm:cxn modelId="{329C838A-628F-49EE-9757-34D2FB8FAC5D}" type="presParOf" srcId="{1C017778-ECF0-46BF-8214-96A348E14A31}" destId="{D421229A-F03F-411F-BAB0-31BCE55D763F}" srcOrd="1" destOrd="0" presId="urn:microsoft.com/office/officeart/2005/8/layout/radial4"/>
    <dgm:cxn modelId="{707E2606-3B04-476F-8ACD-DA7E1FCCD749}" type="presParOf" srcId="{1C017778-ECF0-46BF-8214-96A348E14A31}" destId="{9B3E152B-16B6-4812-858A-B134FCDF4884}" srcOrd="2" destOrd="0" presId="urn:microsoft.com/office/officeart/2005/8/layout/radial4"/>
    <dgm:cxn modelId="{0B82CBA6-AEEF-404A-82F4-F4459B5AEF7F}" type="presParOf" srcId="{1C017778-ECF0-46BF-8214-96A348E14A31}" destId="{777B0F34-EBB7-4B97-BC7A-ED57907ACD9B}" srcOrd="3" destOrd="0" presId="urn:microsoft.com/office/officeart/2005/8/layout/radial4"/>
    <dgm:cxn modelId="{D4740543-D9ED-4290-A5AC-EE4117392C1B}" type="presParOf" srcId="{1C017778-ECF0-46BF-8214-96A348E14A31}" destId="{5298CFF3-1752-46BF-94BB-87F6B2CD1799}" srcOrd="4"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96E82F-3486-4DC8-A2EC-7FBE10C0765F}" type="doc">
      <dgm:prSet loTypeId="urn:microsoft.com/office/officeart/2005/8/layout/chevron2" loCatId="list" qsTypeId="urn:microsoft.com/office/officeart/2005/8/quickstyle/3d2#1" qsCatId="3D" csTypeId="urn:microsoft.com/office/officeart/2005/8/colors/colorful5" csCatId="colorful" phldr="1"/>
      <dgm:spPr/>
      <dgm:t>
        <a:bodyPr/>
        <a:lstStyle/>
        <a:p>
          <a:endParaRPr lang="en-US"/>
        </a:p>
      </dgm:t>
    </dgm:pt>
    <dgm:pt modelId="{C2DBE686-A898-4BCE-A7D5-1406FE3C958E}">
      <dgm:prSet phldrT="[Text]"/>
      <dgm:spPr>
        <a:solidFill>
          <a:schemeClr val="accent1">
            <a:lumMod val="60000"/>
            <a:lumOff val="40000"/>
          </a:schemeClr>
        </a:solidFill>
      </dgm:spPr>
      <dgm:t>
        <a:bodyPr/>
        <a:lstStyle/>
        <a:p>
          <a:r>
            <a:rPr lang="en-US" dirty="0"/>
            <a:t>Keyboard segment</a:t>
          </a:r>
        </a:p>
      </dgm:t>
    </dgm:pt>
    <dgm:pt modelId="{D43AB35F-9AB1-490F-ADB0-1F397C8226B5}" type="parTrans" cxnId="{56F3DA16-4BF6-4261-914A-88C23C0C0C6B}">
      <dgm:prSet/>
      <dgm:spPr/>
      <dgm:t>
        <a:bodyPr/>
        <a:lstStyle/>
        <a:p>
          <a:endParaRPr lang="en-US"/>
        </a:p>
      </dgm:t>
    </dgm:pt>
    <dgm:pt modelId="{5B644995-605B-44F4-A1F8-B1D9027BB870}" type="sibTrans" cxnId="{56F3DA16-4BF6-4261-914A-88C23C0C0C6B}">
      <dgm:prSet/>
      <dgm:spPr/>
      <dgm:t>
        <a:bodyPr/>
        <a:lstStyle/>
        <a:p>
          <a:endParaRPr lang="en-US"/>
        </a:p>
      </dgm:t>
    </dgm:pt>
    <dgm:pt modelId="{0B275A88-0BE1-4906-B509-E8E23531270B}">
      <dgm:prSet phldrT="[Text]" custT="1"/>
      <dgm:spPr/>
      <dgm:t>
        <a:bodyPr/>
        <a:lstStyle/>
        <a:p>
          <a:pPr marL="342900" indent="-342900" algn="l" defTabSz="457200" rtl="0" eaLnBrk="1" latinLnBrk="0" hangingPunct="1">
            <a:lnSpc>
              <a:spcPct val="100000"/>
            </a:lnSpc>
            <a:spcBef>
              <a:spcPts val="100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Connected to a 64 contact key matrix</a:t>
          </a:r>
        </a:p>
      </dgm:t>
    </dgm:pt>
    <dgm:pt modelId="{C74E9F8B-432B-4C57-951B-F73B0C94EC1B}" type="parTrans" cxnId="{BC2431AF-E443-4985-9873-E45CDE7069BC}">
      <dgm:prSet/>
      <dgm:spPr/>
      <dgm:t>
        <a:bodyPr/>
        <a:lstStyle/>
        <a:p>
          <a:endParaRPr lang="en-US"/>
        </a:p>
      </dgm:t>
    </dgm:pt>
    <dgm:pt modelId="{C7FEE05F-6D3E-4554-AA37-3C5D04E7A604}" type="sibTrans" cxnId="{BC2431AF-E443-4985-9873-E45CDE7069BC}">
      <dgm:prSet/>
      <dgm:spPr/>
      <dgm:t>
        <a:bodyPr/>
        <a:lstStyle/>
        <a:p>
          <a:endParaRPr lang="en-US"/>
        </a:p>
      </dgm:t>
    </dgm:pt>
    <dgm:pt modelId="{C26472E1-F997-4808-AD23-E6BF793B16DB}">
      <dgm:prSet phldrT="[Text]"/>
      <dgm:spPr>
        <a:solidFill>
          <a:schemeClr val="accent1">
            <a:lumMod val="60000"/>
            <a:lumOff val="40000"/>
          </a:schemeClr>
        </a:solidFill>
      </dgm:spPr>
      <dgm:t>
        <a:bodyPr/>
        <a:lstStyle/>
        <a:p>
          <a:r>
            <a:rPr lang="en-US" dirty="0"/>
            <a:t>Display segment</a:t>
          </a:r>
        </a:p>
      </dgm:t>
    </dgm:pt>
    <dgm:pt modelId="{9931E975-0196-419A-9D5E-ADAC168B2D17}" type="parTrans" cxnId="{A90732C9-6DF8-46DA-8A64-788119A8D0C1}">
      <dgm:prSet/>
      <dgm:spPr/>
      <dgm:t>
        <a:bodyPr/>
        <a:lstStyle/>
        <a:p>
          <a:endParaRPr lang="en-US"/>
        </a:p>
      </dgm:t>
    </dgm:pt>
    <dgm:pt modelId="{2CCA1E75-5F7F-4643-83B1-05DFE744DFFC}" type="sibTrans" cxnId="{A90732C9-6DF8-46DA-8A64-788119A8D0C1}">
      <dgm:prSet/>
      <dgm:spPr/>
      <dgm:t>
        <a:bodyPr/>
        <a:lstStyle/>
        <a:p>
          <a:endParaRPr lang="en-US"/>
        </a:p>
      </dgm:t>
    </dgm:pt>
    <dgm:pt modelId="{7DB37984-C8E5-4BE8-B7B4-4774F40EB39C}">
      <dgm:prSet phldrT="[Text]" custT="1"/>
      <dgm:spPr/>
      <dgm:t>
        <a:bodyPr/>
        <a:lstStyle/>
        <a:p>
          <a:pPr marL="342900" lvl="1"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16 character scanned display</a:t>
          </a:r>
        </a:p>
      </dgm:t>
    </dgm:pt>
    <dgm:pt modelId="{758F9AD2-9EFF-47B9-8273-D510436AD75B}" type="parTrans" cxnId="{647D4B77-A375-4240-84B8-F803C8D97CC4}">
      <dgm:prSet/>
      <dgm:spPr/>
      <dgm:t>
        <a:bodyPr/>
        <a:lstStyle/>
        <a:p>
          <a:endParaRPr lang="en-US"/>
        </a:p>
      </dgm:t>
    </dgm:pt>
    <dgm:pt modelId="{ED0C211C-C8C0-4FD4-B782-14F2B108B9DE}" type="sibTrans" cxnId="{647D4B77-A375-4240-84B8-F803C8D97CC4}">
      <dgm:prSet/>
      <dgm:spPr/>
      <dgm:t>
        <a:bodyPr/>
        <a:lstStyle/>
        <a:p>
          <a:endParaRPr lang="en-US"/>
        </a:p>
      </dgm:t>
    </dgm:pt>
    <dgm:pt modelId="{B057E678-E3ED-4325-8FF6-E6210C1FC94A}">
      <dgm:prSet phldrT="[Text]" custT="1"/>
      <dgm:spPr/>
      <dgm:t>
        <a:bodyPr/>
        <a:lstStyle/>
        <a:p>
          <a:pPr marL="342900" lvl="1"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Right entry or left entry</a:t>
          </a:r>
        </a:p>
      </dgm:t>
    </dgm:pt>
    <dgm:pt modelId="{38F5F062-AFE6-4795-9EF8-682BEE05D04D}" type="parTrans" cxnId="{2A426348-687E-405E-B603-5CFFE185645D}">
      <dgm:prSet/>
      <dgm:spPr/>
      <dgm:t>
        <a:bodyPr/>
        <a:lstStyle/>
        <a:p>
          <a:endParaRPr lang="en-US"/>
        </a:p>
      </dgm:t>
    </dgm:pt>
    <dgm:pt modelId="{5A7757D5-2F06-41C6-B8FE-6F5AD3A01CBB}" type="sibTrans" cxnId="{2A426348-687E-405E-B603-5CFFE185645D}">
      <dgm:prSet/>
      <dgm:spPr/>
      <dgm:t>
        <a:bodyPr/>
        <a:lstStyle/>
        <a:p>
          <a:endParaRPr lang="en-US"/>
        </a:p>
      </dgm:t>
    </dgm:pt>
    <dgm:pt modelId="{F7893754-AB49-4465-8A33-B81F9FEFD89F}">
      <dgm:prSet phldrT="[Text]" custT="1"/>
      <dgm:spPr/>
      <dgm:t>
        <a:bodyPr/>
        <a:lstStyle/>
        <a:p>
          <a:pPr marL="342900" indent="-342900" algn="l" defTabSz="457200" rtl="0" eaLnBrk="1" latinLnBrk="0" hangingPunct="1">
            <a:lnSpc>
              <a:spcPct val="100000"/>
            </a:lnSpc>
            <a:spcBef>
              <a:spcPts val="100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Keyboard entries and </a:t>
          </a:r>
          <a:r>
            <a:rPr lang="en-US" sz="2000" kern="1200" dirty="0" err="1">
              <a:solidFill>
                <a:schemeClr val="tx1">
                  <a:lumMod val="75000"/>
                  <a:lumOff val="25000"/>
                </a:schemeClr>
              </a:solidFill>
              <a:latin typeface="+mn-lt"/>
              <a:ea typeface="+mn-ea"/>
              <a:cs typeface="+mn-cs"/>
            </a:rPr>
            <a:t>debounced</a:t>
          </a:r>
          <a:r>
            <a:rPr lang="en-US" sz="2000" kern="1200" dirty="0">
              <a:solidFill>
                <a:schemeClr val="tx1">
                  <a:lumMod val="75000"/>
                  <a:lumOff val="25000"/>
                </a:schemeClr>
              </a:solidFill>
              <a:latin typeface="+mn-lt"/>
              <a:ea typeface="+mn-ea"/>
              <a:cs typeface="+mn-cs"/>
            </a:rPr>
            <a:t> and stored in FIFO</a:t>
          </a:r>
        </a:p>
      </dgm:t>
    </dgm:pt>
    <dgm:pt modelId="{43C879C4-348C-468A-9DFA-54621A546E9D}" type="parTrans" cxnId="{B83E58CE-8E54-471B-87C1-E83ED86ACDA8}">
      <dgm:prSet/>
      <dgm:spPr/>
      <dgm:t>
        <a:bodyPr/>
        <a:lstStyle/>
        <a:p>
          <a:endParaRPr lang="en-US"/>
        </a:p>
      </dgm:t>
    </dgm:pt>
    <dgm:pt modelId="{9AB9AC4C-639C-45DC-95E3-4C6E9E29FAF3}" type="sibTrans" cxnId="{B83E58CE-8E54-471B-87C1-E83ED86ACDA8}">
      <dgm:prSet/>
      <dgm:spPr/>
      <dgm:t>
        <a:bodyPr/>
        <a:lstStyle/>
        <a:p>
          <a:endParaRPr lang="en-US"/>
        </a:p>
      </dgm:t>
    </dgm:pt>
    <dgm:pt modelId="{22D7AD42-E65B-4168-8B81-8DA6ED54D8CF}">
      <dgm:prSet phldrT="[Text]" custT="1"/>
      <dgm:spPr/>
      <dgm:t>
        <a:bodyPr/>
        <a:lstStyle/>
        <a:p>
          <a:pPr marL="342900" indent="-342900" algn="l" defTabSz="457200" rtl="0" eaLnBrk="1" latinLnBrk="0" hangingPunct="1">
            <a:lnSpc>
              <a:spcPct val="100000"/>
            </a:lnSpc>
            <a:spcBef>
              <a:spcPts val="100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Interrupt signal is generated with each entry</a:t>
          </a:r>
        </a:p>
      </dgm:t>
    </dgm:pt>
    <dgm:pt modelId="{3F292B5E-7E87-4F91-A896-91CAABBA27CE}" type="parTrans" cxnId="{09440AB2-BEEC-418D-9E03-225E45D70A27}">
      <dgm:prSet/>
      <dgm:spPr/>
      <dgm:t>
        <a:bodyPr/>
        <a:lstStyle/>
        <a:p>
          <a:endParaRPr lang="en-US"/>
        </a:p>
      </dgm:t>
    </dgm:pt>
    <dgm:pt modelId="{DDC2CD48-342C-481B-A1BC-28315FB3C21D}" type="sibTrans" cxnId="{09440AB2-BEEC-418D-9E03-225E45D70A27}">
      <dgm:prSet/>
      <dgm:spPr/>
      <dgm:t>
        <a:bodyPr/>
        <a:lstStyle/>
        <a:p>
          <a:endParaRPr lang="en-US"/>
        </a:p>
      </dgm:t>
    </dgm:pt>
    <dgm:pt modelId="{DA8088C3-640D-4A2D-8529-A54B5DDA6177}">
      <dgm:prSet phldrT="[Text]" custT="1"/>
      <dgm:spPr/>
      <dgm:t>
        <a:bodyPr/>
        <a:lstStyle/>
        <a:p>
          <a:pPr marL="342900" lvl="1"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16x8 R/W memory (RAM)</a:t>
          </a:r>
        </a:p>
      </dgm:t>
    </dgm:pt>
    <dgm:pt modelId="{23E40505-1B15-4BC7-B0AB-D10A7466B9E1}" type="parTrans" cxnId="{4D3DACB1-CE2F-4BB9-BEB2-E321C3955816}">
      <dgm:prSet/>
      <dgm:spPr/>
      <dgm:t>
        <a:bodyPr/>
        <a:lstStyle/>
        <a:p>
          <a:endParaRPr lang="en-US"/>
        </a:p>
      </dgm:t>
    </dgm:pt>
    <dgm:pt modelId="{519CB635-FF02-4E8D-8AA8-C51EB827B23D}" type="sibTrans" cxnId="{4D3DACB1-CE2F-4BB9-BEB2-E321C3955816}">
      <dgm:prSet/>
      <dgm:spPr/>
      <dgm:t>
        <a:bodyPr/>
        <a:lstStyle/>
        <a:p>
          <a:endParaRPr lang="en-US"/>
        </a:p>
      </dgm:t>
    </dgm:pt>
    <dgm:pt modelId="{33E9A637-16EC-4297-B2EC-CF6114BA5EFB}" type="pres">
      <dgm:prSet presAssocID="{A896E82F-3486-4DC8-A2EC-7FBE10C0765F}" presName="linearFlow" presStyleCnt="0">
        <dgm:presLayoutVars>
          <dgm:dir/>
          <dgm:animLvl val="lvl"/>
          <dgm:resizeHandles val="exact"/>
        </dgm:presLayoutVars>
      </dgm:prSet>
      <dgm:spPr/>
    </dgm:pt>
    <dgm:pt modelId="{4BC6DB3D-E141-4B25-942A-B078AC38B5DF}" type="pres">
      <dgm:prSet presAssocID="{C2DBE686-A898-4BCE-A7D5-1406FE3C958E}" presName="composite" presStyleCnt="0"/>
      <dgm:spPr/>
    </dgm:pt>
    <dgm:pt modelId="{9AFEADDC-DEBB-411D-97D7-928ACE7C407C}" type="pres">
      <dgm:prSet presAssocID="{C2DBE686-A898-4BCE-A7D5-1406FE3C958E}" presName="parentText" presStyleLbl="alignNode1" presStyleIdx="0" presStyleCnt="2">
        <dgm:presLayoutVars>
          <dgm:chMax val="1"/>
          <dgm:bulletEnabled val="1"/>
        </dgm:presLayoutVars>
      </dgm:prSet>
      <dgm:spPr/>
    </dgm:pt>
    <dgm:pt modelId="{DCC5DFE4-B6DF-4337-8607-0E6120C3FBB1}" type="pres">
      <dgm:prSet presAssocID="{C2DBE686-A898-4BCE-A7D5-1406FE3C958E}" presName="descendantText" presStyleLbl="alignAcc1" presStyleIdx="0" presStyleCnt="2">
        <dgm:presLayoutVars>
          <dgm:bulletEnabled val="1"/>
        </dgm:presLayoutVars>
      </dgm:prSet>
      <dgm:spPr/>
    </dgm:pt>
    <dgm:pt modelId="{F9D5198F-F8FC-4234-8A4E-6726E44CAA13}" type="pres">
      <dgm:prSet presAssocID="{5B644995-605B-44F4-A1F8-B1D9027BB870}" presName="sp" presStyleCnt="0"/>
      <dgm:spPr/>
    </dgm:pt>
    <dgm:pt modelId="{AB6706FD-26F5-429B-BBDF-F8FF7F6F7BB1}" type="pres">
      <dgm:prSet presAssocID="{C26472E1-F997-4808-AD23-E6BF793B16DB}" presName="composite" presStyleCnt="0"/>
      <dgm:spPr/>
    </dgm:pt>
    <dgm:pt modelId="{A1F93E66-EB53-459D-82A8-31976D503BFD}" type="pres">
      <dgm:prSet presAssocID="{C26472E1-F997-4808-AD23-E6BF793B16DB}" presName="parentText" presStyleLbl="alignNode1" presStyleIdx="1" presStyleCnt="2">
        <dgm:presLayoutVars>
          <dgm:chMax val="1"/>
          <dgm:bulletEnabled val="1"/>
        </dgm:presLayoutVars>
      </dgm:prSet>
      <dgm:spPr/>
    </dgm:pt>
    <dgm:pt modelId="{F0FEDAB3-56A8-417F-8929-62C8EC186A86}" type="pres">
      <dgm:prSet presAssocID="{C26472E1-F997-4808-AD23-E6BF793B16DB}" presName="descendantText" presStyleLbl="alignAcc1" presStyleIdx="1" presStyleCnt="2" custLinFactNeighborX="0" custLinFactNeighborY="-793">
        <dgm:presLayoutVars>
          <dgm:bulletEnabled val="1"/>
        </dgm:presLayoutVars>
      </dgm:prSet>
      <dgm:spPr/>
    </dgm:pt>
  </dgm:ptLst>
  <dgm:cxnLst>
    <dgm:cxn modelId="{222EC510-26CA-4103-B3C6-5E65B67B085E}" type="presOf" srcId="{22D7AD42-E65B-4168-8B81-8DA6ED54D8CF}" destId="{DCC5DFE4-B6DF-4337-8607-0E6120C3FBB1}" srcOrd="0" destOrd="2" presId="urn:microsoft.com/office/officeart/2005/8/layout/chevron2"/>
    <dgm:cxn modelId="{56F3DA16-4BF6-4261-914A-88C23C0C0C6B}" srcId="{A896E82F-3486-4DC8-A2EC-7FBE10C0765F}" destId="{C2DBE686-A898-4BCE-A7D5-1406FE3C958E}" srcOrd="0" destOrd="0" parTransId="{D43AB35F-9AB1-490F-ADB0-1F397C8226B5}" sibTransId="{5B644995-605B-44F4-A1F8-B1D9027BB870}"/>
    <dgm:cxn modelId="{8D33D522-23D5-4334-BF54-16EE8D0C88AE}" type="presOf" srcId="{0B275A88-0BE1-4906-B509-E8E23531270B}" destId="{DCC5DFE4-B6DF-4337-8607-0E6120C3FBB1}" srcOrd="0" destOrd="0" presId="urn:microsoft.com/office/officeart/2005/8/layout/chevron2"/>
    <dgm:cxn modelId="{1E9F4E38-1DAF-494E-9D54-6328A9FBA480}" type="presOf" srcId="{C26472E1-F997-4808-AD23-E6BF793B16DB}" destId="{A1F93E66-EB53-459D-82A8-31976D503BFD}" srcOrd="0" destOrd="0" presId="urn:microsoft.com/office/officeart/2005/8/layout/chevron2"/>
    <dgm:cxn modelId="{76892E43-87B8-4083-9A32-B5E9F13C932C}" type="presOf" srcId="{DA8088C3-640D-4A2D-8529-A54B5DDA6177}" destId="{F0FEDAB3-56A8-417F-8929-62C8EC186A86}" srcOrd="0" destOrd="1" presId="urn:microsoft.com/office/officeart/2005/8/layout/chevron2"/>
    <dgm:cxn modelId="{2A426348-687E-405E-B603-5CFFE185645D}" srcId="{C26472E1-F997-4808-AD23-E6BF793B16DB}" destId="{B057E678-E3ED-4325-8FF6-E6210C1FC94A}" srcOrd="2" destOrd="0" parTransId="{38F5F062-AFE6-4795-9EF8-682BEE05D04D}" sibTransId="{5A7757D5-2F06-41C6-B8FE-6F5AD3A01CBB}"/>
    <dgm:cxn modelId="{7B6E6F53-7FC5-463E-8A09-4099C56F146E}" type="presOf" srcId="{7DB37984-C8E5-4BE8-B7B4-4774F40EB39C}" destId="{F0FEDAB3-56A8-417F-8929-62C8EC186A86}" srcOrd="0" destOrd="0" presId="urn:microsoft.com/office/officeart/2005/8/layout/chevron2"/>
    <dgm:cxn modelId="{B6430B76-F568-4FAA-B084-EF62FDCE420C}" type="presOf" srcId="{A896E82F-3486-4DC8-A2EC-7FBE10C0765F}" destId="{33E9A637-16EC-4297-B2EC-CF6114BA5EFB}" srcOrd="0" destOrd="0" presId="urn:microsoft.com/office/officeart/2005/8/layout/chevron2"/>
    <dgm:cxn modelId="{647D4B77-A375-4240-84B8-F803C8D97CC4}" srcId="{C26472E1-F997-4808-AD23-E6BF793B16DB}" destId="{7DB37984-C8E5-4BE8-B7B4-4774F40EB39C}" srcOrd="0" destOrd="0" parTransId="{758F9AD2-9EFF-47B9-8273-D510436AD75B}" sibTransId="{ED0C211C-C8C0-4FD4-B782-14F2B108B9DE}"/>
    <dgm:cxn modelId="{D6D9BA90-36CF-4295-ABC5-390E922147E5}" type="presOf" srcId="{C2DBE686-A898-4BCE-A7D5-1406FE3C958E}" destId="{9AFEADDC-DEBB-411D-97D7-928ACE7C407C}" srcOrd="0" destOrd="0" presId="urn:microsoft.com/office/officeart/2005/8/layout/chevron2"/>
    <dgm:cxn modelId="{BC2431AF-E443-4985-9873-E45CDE7069BC}" srcId="{C2DBE686-A898-4BCE-A7D5-1406FE3C958E}" destId="{0B275A88-0BE1-4906-B509-E8E23531270B}" srcOrd="0" destOrd="0" parTransId="{C74E9F8B-432B-4C57-951B-F73B0C94EC1B}" sibTransId="{C7FEE05F-6D3E-4554-AA37-3C5D04E7A604}"/>
    <dgm:cxn modelId="{4D3DACB1-CE2F-4BB9-BEB2-E321C3955816}" srcId="{C26472E1-F997-4808-AD23-E6BF793B16DB}" destId="{DA8088C3-640D-4A2D-8529-A54B5DDA6177}" srcOrd="1" destOrd="0" parTransId="{23E40505-1B15-4BC7-B0AB-D10A7466B9E1}" sibTransId="{519CB635-FF02-4E8D-8AA8-C51EB827B23D}"/>
    <dgm:cxn modelId="{09440AB2-BEEC-418D-9E03-225E45D70A27}" srcId="{C2DBE686-A898-4BCE-A7D5-1406FE3C958E}" destId="{22D7AD42-E65B-4168-8B81-8DA6ED54D8CF}" srcOrd="2" destOrd="0" parTransId="{3F292B5E-7E87-4F91-A896-91CAABBA27CE}" sibTransId="{DDC2CD48-342C-481B-A1BC-28315FB3C21D}"/>
    <dgm:cxn modelId="{A90732C9-6DF8-46DA-8A64-788119A8D0C1}" srcId="{A896E82F-3486-4DC8-A2EC-7FBE10C0765F}" destId="{C26472E1-F997-4808-AD23-E6BF793B16DB}" srcOrd="1" destOrd="0" parTransId="{9931E975-0196-419A-9D5E-ADAC168B2D17}" sibTransId="{2CCA1E75-5F7F-4643-83B1-05DFE744DFFC}"/>
    <dgm:cxn modelId="{B83E58CE-8E54-471B-87C1-E83ED86ACDA8}" srcId="{C2DBE686-A898-4BCE-A7D5-1406FE3C958E}" destId="{F7893754-AB49-4465-8A33-B81F9FEFD89F}" srcOrd="1" destOrd="0" parTransId="{43C879C4-348C-468A-9DFA-54621A546E9D}" sibTransId="{9AB9AC4C-639C-45DC-95E3-4C6E9E29FAF3}"/>
    <dgm:cxn modelId="{FEDE2DE8-3883-4BAE-B309-0A2196710E7F}" type="presOf" srcId="{B057E678-E3ED-4325-8FF6-E6210C1FC94A}" destId="{F0FEDAB3-56A8-417F-8929-62C8EC186A86}" srcOrd="0" destOrd="2" presId="urn:microsoft.com/office/officeart/2005/8/layout/chevron2"/>
    <dgm:cxn modelId="{36A78EE9-B6BC-4CAE-B33C-0704059BA057}" type="presOf" srcId="{F7893754-AB49-4465-8A33-B81F9FEFD89F}" destId="{DCC5DFE4-B6DF-4337-8607-0E6120C3FBB1}" srcOrd="0" destOrd="1" presId="urn:microsoft.com/office/officeart/2005/8/layout/chevron2"/>
    <dgm:cxn modelId="{FCFF007E-0506-464A-9047-D6028567D840}" type="presParOf" srcId="{33E9A637-16EC-4297-B2EC-CF6114BA5EFB}" destId="{4BC6DB3D-E141-4B25-942A-B078AC38B5DF}" srcOrd="0" destOrd="0" presId="urn:microsoft.com/office/officeart/2005/8/layout/chevron2"/>
    <dgm:cxn modelId="{229A4889-2EEB-47BC-AD14-98070F972E7C}" type="presParOf" srcId="{4BC6DB3D-E141-4B25-942A-B078AC38B5DF}" destId="{9AFEADDC-DEBB-411D-97D7-928ACE7C407C}" srcOrd="0" destOrd="0" presId="urn:microsoft.com/office/officeart/2005/8/layout/chevron2"/>
    <dgm:cxn modelId="{7DD073BD-6BC5-4314-B9CD-D3B3BEF748C2}" type="presParOf" srcId="{4BC6DB3D-E141-4B25-942A-B078AC38B5DF}" destId="{DCC5DFE4-B6DF-4337-8607-0E6120C3FBB1}" srcOrd="1" destOrd="0" presId="urn:microsoft.com/office/officeart/2005/8/layout/chevron2"/>
    <dgm:cxn modelId="{5AEC4490-A4C4-485A-99D8-9926A8DA1A05}" type="presParOf" srcId="{33E9A637-16EC-4297-B2EC-CF6114BA5EFB}" destId="{F9D5198F-F8FC-4234-8A4E-6726E44CAA13}" srcOrd="1" destOrd="0" presId="urn:microsoft.com/office/officeart/2005/8/layout/chevron2"/>
    <dgm:cxn modelId="{C4A7A5C1-32D7-4619-A7F5-BD192512F4E8}" type="presParOf" srcId="{33E9A637-16EC-4297-B2EC-CF6114BA5EFB}" destId="{AB6706FD-26F5-429B-BBDF-F8FF7F6F7BB1}" srcOrd="2" destOrd="0" presId="urn:microsoft.com/office/officeart/2005/8/layout/chevron2"/>
    <dgm:cxn modelId="{BACA53B4-6C04-42AB-907B-6F2034D6502F}" type="presParOf" srcId="{AB6706FD-26F5-429B-BBDF-F8FF7F6F7BB1}" destId="{A1F93E66-EB53-459D-82A8-31976D503BFD}" srcOrd="0" destOrd="0" presId="urn:microsoft.com/office/officeart/2005/8/layout/chevron2"/>
    <dgm:cxn modelId="{DB8665C2-8D93-4661-BAFB-522325399862}" type="presParOf" srcId="{AB6706FD-26F5-429B-BBDF-F8FF7F6F7BB1}" destId="{F0FEDAB3-56A8-417F-8929-62C8EC186A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1DF484-41E3-4323-BC26-993033F26E28}" type="doc">
      <dgm:prSet loTypeId="urn:microsoft.com/office/officeart/2005/8/layout/radial5" loCatId="cycle" qsTypeId="urn:microsoft.com/office/officeart/2005/8/quickstyle/simple1" qsCatId="simple" csTypeId="urn:microsoft.com/office/officeart/2005/8/colors/accent1_1" csCatId="accent1" phldr="1"/>
      <dgm:spPr/>
      <dgm:t>
        <a:bodyPr/>
        <a:lstStyle/>
        <a:p>
          <a:endParaRPr lang="en-US"/>
        </a:p>
      </dgm:t>
    </dgm:pt>
    <dgm:pt modelId="{215EA788-F132-435C-B3AB-6D53AFE09CAB}">
      <dgm:prSet phldrT="[Text]" custT="1"/>
      <dgm:spPr/>
      <dgm:t>
        <a:bodyPr/>
        <a:lstStyle/>
        <a:p>
          <a:r>
            <a:rPr lang="en-US" sz="1600" b="1" dirty="0"/>
            <a:t>BLOCK</a:t>
          </a:r>
        </a:p>
        <a:p>
          <a:r>
            <a:rPr lang="en-US" sz="1800" b="1" dirty="0"/>
            <a:t>DIA </a:t>
          </a:r>
        </a:p>
        <a:p>
          <a:r>
            <a:rPr lang="en-US" sz="1800" b="1" dirty="0"/>
            <a:t>8279</a:t>
          </a:r>
        </a:p>
      </dgm:t>
    </dgm:pt>
    <dgm:pt modelId="{F599E926-2951-4C4C-B0FB-04963402622E}" type="parTrans" cxnId="{71255439-FF40-4DAF-9AB4-3FE58027093C}">
      <dgm:prSet/>
      <dgm:spPr/>
      <dgm:t>
        <a:bodyPr/>
        <a:lstStyle/>
        <a:p>
          <a:endParaRPr lang="en-US"/>
        </a:p>
      </dgm:t>
    </dgm:pt>
    <dgm:pt modelId="{4FA3C86E-55A3-46A4-947A-7EB7B4809D5A}" type="sibTrans" cxnId="{71255439-FF40-4DAF-9AB4-3FE58027093C}">
      <dgm:prSet/>
      <dgm:spPr/>
      <dgm:t>
        <a:bodyPr/>
        <a:lstStyle/>
        <a:p>
          <a:endParaRPr lang="en-US"/>
        </a:p>
      </dgm:t>
    </dgm:pt>
    <dgm:pt modelId="{D6AFC4B4-1692-4F35-BF9E-C0AC9ED8E12C}">
      <dgm:prSet phldrT="[Text]" custT="1"/>
      <dgm:spPr/>
      <dgm:t>
        <a:bodyPr/>
        <a:lstStyle/>
        <a:p>
          <a:r>
            <a:rPr lang="en-US" sz="1600" b="1" dirty="0"/>
            <a:t>KEYBOARD</a:t>
          </a:r>
        </a:p>
      </dgm:t>
    </dgm:pt>
    <dgm:pt modelId="{C6874EE6-F067-4366-8C1B-0DC85BAE7425}" type="parTrans" cxnId="{B62847F1-634F-4362-98F8-F4817280F623}">
      <dgm:prSet/>
      <dgm:spPr/>
      <dgm:t>
        <a:bodyPr/>
        <a:lstStyle/>
        <a:p>
          <a:endParaRPr lang="en-US"/>
        </a:p>
      </dgm:t>
    </dgm:pt>
    <dgm:pt modelId="{FDF0C932-ABD8-4BB6-9E65-7AA5DC6F4C2C}" type="sibTrans" cxnId="{B62847F1-634F-4362-98F8-F4817280F623}">
      <dgm:prSet/>
      <dgm:spPr/>
      <dgm:t>
        <a:bodyPr/>
        <a:lstStyle/>
        <a:p>
          <a:endParaRPr lang="en-US"/>
        </a:p>
      </dgm:t>
    </dgm:pt>
    <dgm:pt modelId="{237B67D6-A3AD-47BF-BFDB-720F92B7C43E}">
      <dgm:prSet phldrT="[Text]" custT="1"/>
      <dgm:spPr/>
      <dgm:t>
        <a:bodyPr/>
        <a:lstStyle/>
        <a:p>
          <a:r>
            <a:rPr lang="en-US" sz="1600" b="1" dirty="0"/>
            <a:t>SCAN</a:t>
          </a:r>
        </a:p>
      </dgm:t>
    </dgm:pt>
    <dgm:pt modelId="{99B36D7B-2EBB-4BFD-BF23-E727FF63CC36}" type="parTrans" cxnId="{70588A45-846A-45D2-9E19-357F5DF37763}">
      <dgm:prSet/>
      <dgm:spPr/>
      <dgm:t>
        <a:bodyPr/>
        <a:lstStyle/>
        <a:p>
          <a:endParaRPr lang="en-US"/>
        </a:p>
      </dgm:t>
    </dgm:pt>
    <dgm:pt modelId="{463A8860-BB51-4925-B7DA-52698B7AA3B4}" type="sibTrans" cxnId="{70588A45-846A-45D2-9E19-357F5DF37763}">
      <dgm:prSet/>
      <dgm:spPr/>
      <dgm:t>
        <a:bodyPr/>
        <a:lstStyle/>
        <a:p>
          <a:endParaRPr lang="en-US"/>
        </a:p>
      </dgm:t>
    </dgm:pt>
    <dgm:pt modelId="{5D4C26C3-56A7-43F5-9C13-BB2436408305}">
      <dgm:prSet phldrT="[Text]" custT="1"/>
      <dgm:spPr/>
      <dgm:t>
        <a:bodyPr/>
        <a:lstStyle/>
        <a:p>
          <a:r>
            <a:rPr lang="en-US" sz="1600" b="1" dirty="0"/>
            <a:t>DISPLAY</a:t>
          </a:r>
        </a:p>
      </dgm:t>
    </dgm:pt>
    <dgm:pt modelId="{B1720969-F64B-474B-B55B-EAECC763A733}" type="parTrans" cxnId="{9C4340A7-D14E-4726-A85A-E6A48E8D61A3}">
      <dgm:prSet/>
      <dgm:spPr/>
      <dgm:t>
        <a:bodyPr/>
        <a:lstStyle/>
        <a:p>
          <a:endParaRPr lang="en-US"/>
        </a:p>
      </dgm:t>
    </dgm:pt>
    <dgm:pt modelId="{5FBB656D-C4F5-4B36-876C-B0EAA11B167A}" type="sibTrans" cxnId="{9C4340A7-D14E-4726-A85A-E6A48E8D61A3}">
      <dgm:prSet/>
      <dgm:spPr/>
      <dgm:t>
        <a:bodyPr/>
        <a:lstStyle/>
        <a:p>
          <a:endParaRPr lang="en-US"/>
        </a:p>
      </dgm:t>
    </dgm:pt>
    <dgm:pt modelId="{278063BB-AF60-4C66-ADA8-889C265CC420}">
      <dgm:prSet phldrT="[Text]" custT="1"/>
      <dgm:spPr/>
      <dgm:t>
        <a:bodyPr/>
        <a:lstStyle/>
        <a:p>
          <a:r>
            <a:rPr lang="en-US" sz="1600" b="1" dirty="0"/>
            <a:t>MPU INTERFACE</a:t>
          </a:r>
        </a:p>
      </dgm:t>
    </dgm:pt>
    <dgm:pt modelId="{BA9A54F7-9BA8-49B2-BD8A-CB0B374F7407}" type="parTrans" cxnId="{5D81799F-D704-403C-9C3A-C18AAD3BDAE6}">
      <dgm:prSet/>
      <dgm:spPr/>
      <dgm:t>
        <a:bodyPr/>
        <a:lstStyle/>
        <a:p>
          <a:endParaRPr lang="en-US"/>
        </a:p>
      </dgm:t>
    </dgm:pt>
    <dgm:pt modelId="{971656CA-D7E5-4CCD-99F9-4BD36F6379A9}" type="sibTrans" cxnId="{5D81799F-D704-403C-9C3A-C18AAD3BDAE6}">
      <dgm:prSet/>
      <dgm:spPr/>
      <dgm:t>
        <a:bodyPr/>
        <a:lstStyle/>
        <a:p>
          <a:endParaRPr lang="en-US"/>
        </a:p>
      </dgm:t>
    </dgm:pt>
    <dgm:pt modelId="{1C06FBCE-D118-4B40-89AA-DD31210F45DC}" type="pres">
      <dgm:prSet presAssocID="{341DF484-41E3-4323-BC26-993033F26E28}" presName="Name0" presStyleCnt="0">
        <dgm:presLayoutVars>
          <dgm:chMax val="1"/>
          <dgm:dir/>
          <dgm:animLvl val="ctr"/>
          <dgm:resizeHandles val="exact"/>
        </dgm:presLayoutVars>
      </dgm:prSet>
      <dgm:spPr/>
    </dgm:pt>
    <dgm:pt modelId="{B3AC3B35-4BF2-436E-8231-0B27868C2A92}" type="pres">
      <dgm:prSet presAssocID="{215EA788-F132-435C-B3AB-6D53AFE09CAB}" presName="centerShape" presStyleLbl="node0" presStyleIdx="0" presStyleCnt="1"/>
      <dgm:spPr/>
    </dgm:pt>
    <dgm:pt modelId="{F3BB291A-0012-4AD6-B588-E56E151A3CE3}" type="pres">
      <dgm:prSet presAssocID="{C6874EE6-F067-4366-8C1B-0DC85BAE7425}" presName="parTrans" presStyleLbl="sibTrans2D1" presStyleIdx="0" presStyleCnt="4"/>
      <dgm:spPr/>
    </dgm:pt>
    <dgm:pt modelId="{65A510DD-CA99-4624-BFF6-802A154254A0}" type="pres">
      <dgm:prSet presAssocID="{C6874EE6-F067-4366-8C1B-0DC85BAE7425}" presName="connectorText" presStyleLbl="sibTrans2D1" presStyleIdx="0" presStyleCnt="4"/>
      <dgm:spPr/>
    </dgm:pt>
    <dgm:pt modelId="{935BCA13-4577-4C6C-A2B7-8A195147BEE4}" type="pres">
      <dgm:prSet presAssocID="{D6AFC4B4-1692-4F35-BF9E-C0AC9ED8E12C}" presName="node" presStyleLbl="node1" presStyleIdx="0" presStyleCnt="4" custScaleX="140111" custScaleY="111224">
        <dgm:presLayoutVars>
          <dgm:bulletEnabled val="1"/>
        </dgm:presLayoutVars>
      </dgm:prSet>
      <dgm:spPr/>
    </dgm:pt>
    <dgm:pt modelId="{26685FB1-BE66-4F7F-8CB2-34E9F3AA5AAC}" type="pres">
      <dgm:prSet presAssocID="{99B36D7B-2EBB-4BFD-BF23-E727FF63CC36}" presName="parTrans" presStyleLbl="sibTrans2D1" presStyleIdx="1" presStyleCnt="4"/>
      <dgm:spPr/>
    </dgm:pt>
    <dgm:pt modelId="{57A9CDBF-39DB-4C86-A694-E399AE662E75}" type="pres">
      <dgm:prSet presAssocID="{99B36D7B-2EBB-4BFD-BF23-E727FF63CC36}" presName="connectorText" presStyleLbl="sibTrans2D1" presStyleIdx="1" presStyleCnt="4"/>
      <dgm:spPr/>
    </dgm:pt>
    <dgm:pt modelId="{4D8389D3-4E81-40AF-8357-F2F2152EFFD3}" type="pres">
      <dgm:prSet presAssocID="{237B67D6-A3AD-47BF-BFDB-720F92B7C43E}" presName="node" presStyleLbl="node1" presStyleIdx="1" presStyleCnt="4" custScaleX="117151" custScaleY="109835">
        <dgm:presLayoutVars>
          <dgm:bulletEnabled val="1"/>
        </dgm:presLayoutVars>
      </dgm:prSet>
      <dgm:spPr/>
    </dgm:pt>
    <dgm:pt modelId="{2F557979-05E7-4088-9CB9-905296C72FC0}" type="pres">
      <dgm:prSet presAssocID="{B1720969-F64B-474B-B55B-EAECC763A733}" presName="parTrans" presStyleLbl="sibTrans2D1" presStyleIdx="2" presStyleCnt="4"/>
      <dgm:spPr/>
    </dgm:pt>
    <dgm:pt modelId="{D7EEFD26-65E8-4038-87DB-D7F64D4BB8FF}" type="pres">
      <dgm:prSet presAssocID="{B1720969-F64B-474B-B55B-EAECC763A733}" presName="connectorText" presStyleLbl="sibTrans2D1" presStyleIdx="2" presStyleCnt="4"/>
      <dgm:spPr/>
    </dgm:pt>
    <dgm:pt modelId="{F3B47021-4B89-4F9A-B816-E4E06EEF034E}" type="pres">
      <dgm:prSet presAssocID="{5D4C26C3-56A7-43F5-9C13-BB2436408305}" presName="node" presStyleLbl="node1" presStyleIdx="2" presStyleCnt="4" custScaleX="126691">
        <dgm:presLayoutVars>
          <dgm:bulletEnabled val="1"/>
        </dgm:presLayoutVars>
      </dgm:prSet>
      <dgm:spPr/>
    </dgm:pt>
    <dgm:pt modelId="{421989BB-2D36-4FAC-B30A-97FE989DC502}" type="pres">
      <dgm:prSet presAssocID="{BA9A54F7-9BA8-49B2-BD8A-CB0B374F7407}" presName="parTrans" presStyleLbl="sibTrans2D1" presStyleIdx="3" presStyleCnt="4"/>
      <dgm:spPr/>
    </dgm:pt>
    <dgm:pt modelId="{6E7006E0-76C3-487A-847F-35F1A1DDBB08}" type="pres">
      <dgm:prSet presAssocID="{BA9A54F7-9BA8-49B2-BD8A-CB0B374F7407}" presName="connectorText" presStyleLbl="sibTrans2D1" presStyleIdx="3" presStyleCnt="4"/>
      <dgm:spPr/>
    </dgm:pt>
    <dgm:pt modelId="{33F0472D-AF09-40EE-8D4D-42F24751B983}" type="pres">
      <dgm:prSet presAssocID="{278063BB-AF60-4C66-ADA8-889C265CC420}" presName="node" presStyleLbl="node1" presStyleIdx="3" presStyleCnt="4" custScaleX="145600" custScaleY="112966" custRadScaleRad="112387">
        <dgm:presLayoutVars>
          <dgm:bulletEnabled val="1"/>
        </dgm:presLayoutVars>
      </dgm:prSet>
      <dgm:spPr/>
    </dgm:pt>
  </dgm:ptLst>
  <dgm:cxnLst>
    <dgm:cxn modelId="{403D1A09-64D5-4E1E-9681-34FA11BE0CB1}" type="presOf" srcId="{C6874EE6-F067-4366-8C1B-0DC85BAE7425}" destId="{F3BB291A-0012-4AD6-B588-E56E151A3CE3}" srcOrd="0" destOrd="0" presId="urn:microsoft.com/office/officeart/2005/8/layout/radial5"/>
    <dgm:cxn modelId="{7475160D-12D7-415C-A073-7D713B1CE2A2}" type="presOf" srcId="{341DF484-41E3-4323-BC26-993033F26E28}" destId="{1C06FBCE-D118-4B40-89AA-DD31210F45DC}" srcOrd="0" destOrd="0" presId="urn:microsoft.com/office/officeart/2005/8/layout/radial5"/>
    <dgm:cxn modelId="{62E48214-02AE-4F68-804A-FDFF47B98F14}" type="presOf" srcId="{C6874EE6-F067-4366-8C1B-0DC85BAE7425}" destId="{65A510DD-CA99-4624-BFF6-802A154254A0}" srcOrd="1" destOrd="0" presId="urn:microsoft.com/office/officeart/2005/8/layout/radial5"/>
    <dgm:cxn modelId="{828E2E16-424C-4D4F-9C02-EF82B1F57F99}" type="presOf" srcId="{BA9A54F7-9BA8-49B2-BD8A-CB0B374F7407}" destId="{6E7006E0-76C3-487A-847F-35F1A1DDBB08}" srcOrd="1" destOrd="0" presId="urn:microsoft.com/office/officeart/2005/8/layout/radial5"/>
    <dgm:cxn modelId="{17667F22-B800-4D90-997E-B2005B243FC6}" type="presOf" srcId="{BA9A54F7-9BA8-49B2-BD8A-CB0B374F7407}" destId="{421989BB-2D36-4FAC-B30A-97FE989DC502}" srcOrd="0" destOrd="0" presId="urn:microsoft.com/office/officeart/2005/8/layout/radial5"/>
    <dgm:cxn modelId="{5E53442D-4F6D-4019-A6D5-1A9DF4D9594F}" type="presOf" srcId="{278063BB-AF60-4C66-ADA8-889C265CC420}" destId="{33F0472D-AF09-40EE-8D4D-42F24751B983}" srcOrd="0" destOrd="0" presId="urn:microsoft.com/office/officeart/2005/8/layout/radial5"/>
    <dgm:cxn modelId="{71255439-FF40-4DAF-9AB4-3FE58027093C}" srcId="{341DF484-41E3-4323-BC26-993033F26E28}" destId="{215EA788-F132-435C-B3AB-6D53AFE09CAB}" srcOrd="0" destOrd="0" parTransId="{F599E926-2951-4C4C-B0FB-04963402622E}" sibTransId="{4FA3C86E-55A3-46A4-947A-7EB7B4809D5A}"/>
    <dgm:cxn modelId="{70588A45-846A-45D2-9E19-357F5DF37763}" srcId="{215EA788-F132-435C-B3AB-6D53AFE09CAB}" destId="{237B67D6-A3AD-47BF-BFDB-720F92B7C43E}" srcOrd="1" destOrd="0" parTransId="{99B36D7B-2EBB-4BFD-BF23-E727FF63CC36}" sibTransId="{463A8860-BB51-4925-B7DA-52698B7AA3B4}"/>
    <dgm:cxn modelId="{21450666-2FF3-4B9C-8D75-B0168D9682ED}" type="presOf" srcId="{215EA788-F132-435C-B3AB-6D53AFE09CAB}" destId="{B3AC3B35-4BF2-436E-8231-0B27868C2A92}" srcOrd="0" destOrd="0" presId="urn:microsoft.com/office/officeart/2005/8/layout/radial5"/>
    <dgm:cxn modelId="{5D81799F-D704-403C-9C3A-C18AAD3BDAE6}" srcId="{215EA788-F132-435C-B3AB-6D53AFE09CAB}" destId="{278063BB-AF60-4C66-ADA8-889C265CC420}" srcOrd="3" destOrd="0" parTransId="{BA9A54F7-9BA8-49B2-BD8A-CB0B374F7407}" sibTransId="{971656CA-D7E5-4CCD-99F9-4BD36F6379A9}"/>
    <dgm:cxn modelId="{E1910AA4-A5E4-4093-A069-E441D1A6B9A9}" type="presOf" srcId="{99B36D7B-2EBB-4BFD-BF23-E727FF63CC36}" destId="{57A9CDBF-39DB-4C86-A694-E399AE662E75}" srcOrd="1" destOrd="0" presId="urn:microsoft.com/office/officeart/2005/8/layout/radial5"/>
    <dgm:cxn modelId="{9C4340A7-D14E-4726-A85A-E6A48E8D61A3}" srcId="{215EA788-F132-435C-B3AB-6D53AFE09CAB}" destId="{5D4C26C3-56A7-43F5-9C13-BB2436408305}" srcOrd="2" destOrd="0" parTransId="{B1720969-F64B-474B-B55B-EAECC763A733}" sibTransId="{5FBB656D-C4F5-4B36-876C-B0EAA11B167A}"/>
    <dgm:cxn modelId="{6285E7AF-8FEE-438D-B4B7-87628FA799CE}" type="presOf" srcId="{B1720969-F64B-474B-B55B-EAECC763A733}" destId="{D7EEFD26-65E8-4038-87DB-D7F64D4BB8FF}" srcOrd="1" destOrd="0" presId="urn:microsoft.com/office/officeart/2005/8/layout/radial5"/>
    <dgm:cxn modelId="{6A3CF7B4-C13D-4804-BD82-15D5FBADE90C}" type="presOf" srcId="{99B36D7B-2EBB-4BFD-BF23-E727FF63CC36}" destId="{26685FB1-BE66-4F7F-8CB2-34E9F3AA5AAC}" srcOrd="0" destOrd="0" presId="urn:microsoft.com/office/officeart/2005/8/layout/radial5"/>
    <dgm:cxn modelId="{E927BACD-DA95-4CBA-B5E7-9C8469E8BEE2}" type="presOf" srcId="{5D4C26C3-56A7-43F5-9C13-BB2436408305}" destId="{F3B47021-4B89-4F9A-B816-E4E06EEF034E}" srcOrd="0" destOrd="0" presId="urn:microsoft.com/office/officeart/2005/8/layout/radial5"/>
    <dgm:cxn modelId="{56232BE7-D5DC-494D-8702-0564963DA184}" type="presOf" srcId="{237B67D6-A3AD-47BF-BFDB-720F92B7C43E}" destId="{4D8389D3-4E81-40AF-8357-F2F2152EFFD3}" srcOrd="0" destOrd="0" presId="urn:microsoft.com/office/officeart/2005/8/layout/radial5"/>
    <dgm:cxn modelId="{B62847F1-634F-4362-98F8-F4817280F623}" srcId="{215EA788-F132-435C-B3AB-6D53AFE09CAB}" destId="{D6AFC4B4-1692-4F35-BF9E-C0AC9ED8E12C}" srcOrd="0" destOrd="0" parTransId="{C6874EE6-F067-4366-8C1B-0DC85BAE7425}" sibTransId="{FDF0C932-ABD8-4BB6-9E65-7AA5DC6F4C2C}"/>
    <dgm:cxn modelId="{58535AF9-6A86-4A09-968F-3C4AB97E281C}" type="presOf" srcId="{D6AFC4B4-1692-4F35-BF9E-C0AC9ED8E12C}" destId="{935BCA13-4577-4C6C-A2B7-8A195147BEE4}" srcOrd="0" destOrd="0" presId="urn:microsoft.com/office/officeart/2005/8/layout/radial5"/>
    <dgm:cxn modelId="{1411E4FC-B4C0-42E5-AA0E-16B986FF5E1B}" type="presOf" srcId="{B1720969-F64B-474B-B55B-EAECC763A733}" destId="{2F557979-05E7-4088-9CB9-905296C72FC0}" srcOrd="0" destOrd="0" presId="urn:microsoft.com/office/officeart/2005/8/layout/radial5"/>
    <dgm:cxn modelId="{B43F3FA6-D059-4FFD-8711-18D8EA8DAD46}" type="presParOf" srcId="{1C06FBCE-D118-4B40-89AA-DD31210F45DC}" destId="{B3AC3B35-4BF2-436E-8231-0B27868C2A92}" srcOrd="0" destOrd="0" presId="urn:microsoft.com/office/officeart/2005/8/layout/radial5"/>
    <dgm:cxn modelId="{74397828-A009-42A5-9CF5-702231386886}" type="presParOf" srcId="{1C06FBCE-D118-4B40-89AA-DD31210F45DC}" destId="{F3BB291A-0012-4AD6-B588-E56E151A3CE3}" srcOrd="1" destOrd="0" presId="urn:microsoft.com/office/officeart/2005/8/layout/radial5"/>
    <dgm:cxn modelId="{E75EE43F-E0F4-4869-93D6-3FCD72B5361F}" type="presParOf" srcId="{F3BB291A-0012-4AD6-B588-E56E151A3CE3}" destId="{65A510DD-CA99-4624-BFF6-802A154254A0}" srcOrd="0" destOrd="0" presId="urn:microsoft.com/office/officeart/2005/8/layout/radial5"/>
    <dgm:cxn modelId="{4B4FBF3F-AF9D-48D2-84EF-5823C29AD675}" type="presParOf" srcId="{1C06FBCE-D118-4B40-89AA-DD31210F45DC}" destId="{935BCA13-4577-4C6C-A2B7-8A195147BEE4}" srcOrd="2" destOrd="0" presId="urn:microsoft.com/office/officeart/2005/8/layout/radial5"/>
    <dgm:cxn modelId="{76E566D8-8133-49F6-9864-F13D889E2B36}" type="presParOf" srcId="{1C06FBCE-D118-4B40-89AA-DD31210F45DC}" destId="{26685FB1-BE66-4F7F-8CB2-34E9F3AA5AAC}" srcOrd="3" destOrd="0" presId="urn:microsoft.com/office/officeart/2005/8/layout/radial5"/>
    <dgm:cxn modelId="{AF4EDECC-3D9F-4C52-A777-9ECF55062054}" type="presParOf" srcId="{26685FB1-BE66-4F7F-8CB2-34E9F3AA5AAC}" destId="{57A9CDBF-39DB-4C86-A694-E399AE662E75}" srcOrd="0" destOrd="0" presId="urn:microsoft.com/office/officeart/2005/8/layout/radial5"/>
    <dgm:cxn modelId="{4370214E-86DA-473E-8B6B-E8B2C8E38BF1}" type="presParOf" srcId="{1C06FBCE-D118-4B40-89AA-DD31210F45DC}" destId="{4D8389D3-4E81-40AF-8357-F2F2152EFFD3}" srcOrd="4" destOrd="0" presId="urn:microsoft.com/office/officeart/2005/8/layout/radial5"/>
    <dgm:cxn modelId="{0CB8EA1D-114E-4E00-8027-BE49EDF8CA96}" type="presParOf" srcId="{1C06FBCE-D118-4B40-89AA-DD31210F45DC}" destId="{2F557979-05E7-4088-9CB9-905296C72FC0}" srcOrd="5" destOrd="0" presId="urn:microsoft.com/office/officeart/2005/8/layout/radial5"/>
    <dgm:cxn modelId="{D730F5A5-F453-4101-9F59-0FFE8AF7A9DC}" type="presParOf" srcId="{2F557979-05E7-4088-9CB9-905296C72FC0}" destId="{D7EEFD26-65E8-4038-87DB-D7F64D4BB8FF}" srcOrd="0" destOrd="0" presId="urn:microsoft.com/office/officeart/2005/8/layout/radial5"/>
    <dgm:cxn modelId="{AC3DCA3B-A1D8-4950-9B81-2013CAFE770D}" type="presParOf" srcId="{1C06FBCE-D118-4B40-89AA-DD31210F45DC}" destId="{F3B47021-4B89-4F9A-B816-E4E06EEF034E}" srcOrd="6" destOrd="0" presId="urn:microsoft.com/office/officeart/2005/8/layout/radial5"/>
    <dgm:cxn modelId="{EE34F422-5623-45D8-9FBE-2C8540FE48C1}" type="presParOf" srcId="{1C06FBCE-D118-4B40-89AA-DD31210F45DC}" destId="{421989BB-2D36-4FAC-B30A-97FE989DC502}" srcOrd="7" destOrd="0" presId="urn:microsoft.com/office/officeart/2005/8/layout/radial5"/>
    <dgm:cxn modelId="{9E0DDE1F-3F50-412B-B392-0B89212E4FBE}" type="presParOf" srcId="{421989BB-2D36-4FAC-B30A-97FE989DC502}" destId="{6E7006E0-76C3-487A-847F-35F1A1DDBB08}" srcOrd="0" destOrd="0" presId="urn:microsoft.com/office/officeart/2005/8/layout/radial5"/>
    <dgm:cxn modelId="{62C3159C-4527-4F87-B34F-46D95DBC7FBC}" type="presParOf" srcId="{1C06FBCE-D118-4B40-89AA-DD31210F45DC}" destId="{33F0472D-AF09-40EE-8D4D-42F24751B983}"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FD1271-979C-498D-960A-992EB5D4CDEA}"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8E49B43A-4994-4B49-8285-40F445F44597}">
      <dgm:prSet phldrT="[Text]" custT="1"/>
      <dgm:spPr>
        <a:solidFill>
          <a:schemeClr val="accent2">
            <a:lumMod val="60000"/>
            <a:lumOff val="40000"/>
          </a:schemeClr>
        </a:solidFill>
      </dgm:spPr>
      <dgm:t>
        <a:bodyPr/>
        <a:lstStyle/>
        <a:p>
          <a:r>
            <a:rPr lang="en-US" sz="2000" b="1" dirty="0"/>
            <a:t>I/O Control and Data Buffers </a:t>
          </a:r>
          <a:endParaRPr lang="en-US" sz="2000" dirty="0"/>
        </a:p>
      </dgm:t>
    </dgm:pt>
    <dgm:pt modelId="{194ECBA4-46FE-443B-9EEF-587CBB0E8182}" type="parTrans" cxnId="{4F81C13E-893E-4D49-94BC-C3933E321509}">
      <dgm:prSet/>
      <dgm:spPr/>
      <dgm:t>
        <a:bodyPr/>
        <a:lstStyle/>
        <a:p>
          <a:endParaRPr lang="en-US"/>
        </a:p>
      </dgm:t>
    </dgm:pt>
    <dgm:pt modelId="{44119333-0B89-4020-8201-D63A030196E7}" type="sibTrans" cxnId="{4F81C13E-893E-4D49-94BC-C3933E321509}">
      <dgm:prSet/>
      <dgm:spPr/>
      <dgm:t>
        <a:bodyPr/>
        <a:lstStyle/>
        <a:p>
          <a:endParaRPr lang="en-US"/>
        </a:p>
      </dgm:t>
    </dgm:pt>
    <dgm:pt modelId="{9FAED255-6ABA-48FE-8D7E-AFD42F25CAEC}">
      <dgm:prSet phldrT="[Text]" custT="1"/>
      <dgm:spPr>
        <a:noFill/>
      </dgm:spPr>
      <dgm:t>
        <a:bodyPr/>
        <a:lstStyle/>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I/O control section controls the flow of data to/from the 8279</a:t>
          </a:r>
        </a:p>
      </dgm:t>
    </dgm:pt>
    <dgm:pt modelId="{A9303F7D-E0D3-4DCE-9090-A874591423F8}" type="parTrans" cxnId="{A2813430-F131-4E03-8524-EC9A1354FA43}">
      <dgm:prSet/>
      <dgm:spPr/>
      <dgm:t>
        <a:bodyPr/>
        <a:lstStyle/>
        <a:p>
          <a:endParaRPr lang="en-US"/>
        </a:p>
      </dgm:t>
    </dgm:pt>
    <dgm:pt modelId="{8E530317-83C4-4365-81BE-B64811B516E5}" type="sibTrans" cxnId="{A2813430-F131-4E03-8524-EC9A1354FA43}">
      <dgm:prSet/>
      <dgm:spPr/>
      <dgm:t>
        <a:bodyPr/>
        <a:lstStyle/>
        <a:p>
          <a:endParaRPr lang="en-US"/>
        </a:p>
      </dgm:t>
    </dgm:pt>
    <dgm:pt modelId="{5AD12CDD-E1FF-4453-9D99-A78EF925901C}">
      <dgm:prSet phldrT="[Text]" custT="1"/>
      <dgm:spPr>
        <a:solidFill>
          <a:schemeClr val="accent4">
            <a:lumMod val="60000"/>
            <a:lumOff val="40000"/>
          </a:schemeClr>
        </a:solidFill>
        <a:ln>
          <a:noFill/>
        </a:ln>
      </dgm:spPr>
      <dgm:t>
        <a:bodyPr/>
        <a:lstStyle/>
        <a:p>
          <a:r>
            <a:rPr lang="en-US" sz="2000" b="1" dirty="0"/>
            <a:t>Control and Timing Register and Timing Control </a:t>
          </a:r>
          <a:r>
            <a:rPr lang="en-US" sz="2500" b="1" dirty="0"/>
            <a:t>:</a:t>
          </a:r>
          <a:endParaRPr lang="en-US" sz="2500" dirty="0"/>
        </a:p>
      </dgm:t>
    </dgm:pt>
    <dgm:pt modelId="{D65AD3EE-EF25-440B-9848-145746F5124D}" type="parTrans" cxnId="{96628E4B-10F6-425A-A82E-8F6595E52F8E}">
      <dgm:prSet/>
      <dgm:spPr/>
      <dgm:t>
        <a:bodyPr/>
        <a:lstStyle/>
        <a:p>
          <a:endParaRPr lang="en-US"/>
        </a:p>
      </dgm:t>
    </dgm:pt>
    <dgm:pt modelId="{CE556F56-652F-4948-B47F-C619CEFD72A9}" type="sibTrans" cxnId="{96628E4B-10F6-425A-A82E-8F6595E52F8E}">
      <dgm:prSet/>
      <dgm:spPr/>
      <dgm:t>
        <a:bodyPr/>
        <a:lstStyle/>
        <a:p>
          <a:endParaRPr lang="en-US"/>
        </a:p>
      </dgm:t>
    </dgm:pt>
    <dgm:pt modelId="{4AF16BE2-D387-4D07-BCC1-2AE4D7B2DBF7}">
      <dgm:prSet phldrT="[Text]" custT="1"/>
      <dgm:spPr>
        <a:noFill/>
      </dgm:spPr>
      <dgm:t>
        <a:bodyPr/>
        <a:lstStyle/>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I/O section is enabled only if CS is low. </a:t>
          </a:r>
        </a:p>
      </dgm:t>
    </dgm:pt>
    <dgm:pt modelId="{882354AD-F27E-4BC2-88C4-427CC19485EE}" type="parTrans" cxnId="{B02E3AE6-D490-4A2C-A2D3-B458845E41AA}">
      <dgm:prSet/>
      <dgm:spPr/>
      <dgm:t>
        <a:bodyPr/>
        <a:lstStyle/>
        <a:p>
          <a:endParaRPr lang="en-US"/>
        </a:p>
      </dgm:t>
    </dgm:pt>
    <dgm:pt modelId="{65445341-0865-4376-BE8D-029A9301B5EE}" type="sibTrans" cxnId="{B02E3AE6-D490-4A2C-A2D3-B458845E41AA}">
      <dgm:prSet/>
      <dgm:spPr/>
      <dgm:t>
        <a:bodyPr/>
        <a:lstStyle/>
        <a:p>
          <a:endParaRPr lang="en-US"/>
        </a:p>
      </dgm:t>
    </dgm:pt>
    <dgm:pt modelId="{78EF4564-80E2-4CE3-AEAF-7834E760ECEE}">
      <dgm:prSet phldrT="[Text]" custT="1"/>
      <dgm:spPr>
        <a:noFill/>
      </dgm:spPr>
      <dgm:t>
        <a:bodyPr/>
        <a:lstStyle/>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pins A0, RD and WR select the command, status or data read/write operations carried out by the CPU with 8279.</a:t>
          </a:r>
        </a:p>
      </dgm:t>
    </dgm:pt>
    <dgm:pt modelId="{C333B0EC-CAE9-43C1-91EB-0BD5A3E58C0C}" type="parTrans" cxnId="{C5FC83F2-FF7C-468C-BC3B-9B9BC139D670}">
      <dgm:prSet/>
      <dgm:spPr/>
      <dgm:t>
        <a:bodyPr/>
        <a:lstStyle/>
        <a:p>
          <a:endParaRPr lang="en-US"/>
        </a:p>
      </dgm:t>
    </dgm:pt>
    <dgm:pt modelId="{5DBED033-E290-493F-99A3-4795D4AD9A33}" type="sibTrans" cxnId="{C5FC83F2-FF7C-468C-BC3B-9B9BC139D670}">
      <dgm:prSet/>
      <dgm:spPr/>
      <dgm:t>
        <a:bodyPr/>
        <a:lstStyle/>
        <a:p>
          <a:endParaRPr lang="en-US"/>
        </a:p>
      </dgm:t>
    </dgm:pt>
    <dgm:pt modelId="{45A40829-6D0A-40BB-8188-0454BA2ECF5A}">
      <dgm:prSet custT="1"/>
      <dgm:spPr>
        <a:noFill/>
      </dgm:spPr>
      <dgm:t>
        <a:bodyPr/>
        <a:lstStyle/>
        <a:p>
          <a:pPr marL="342900" lvl="0" indent="-342900" algn="l" defTabSz="457200" rtl="0" eaLnBrk="1" latinLnBrk="0" hangingPunct="1">
            <a:lnSpc>
              <a:spcPct val="100000"/>
            </a:lnSpc>
            <a:spcBef>
              <a:spcPts val="100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These registers store the keyboard and display modes and other operating conditions programmed by CPU. </a:t>
          </a:r>
        </a:p>
      </dgm:t>
    </dgm:pt>
    <dgm:pt modelId="{F3A7CA74-2B43-4D26-8CBC-6BE43A3B4A96}" type="parTrans" cxnId="{F80046A7-F0B8-4C96-BFDA-119FB82D6697}">
      <dgm:prSet/>
      <dgm:spPr/>
      <dgm:t>
        <a:bodyPr/>
        <a:lstStyle/>
        <a:p>
          <a:endParaRPr lang="en-US"/>
        </a:p>
      </dgm:t>
    </dgm:pt>
    <dgm:pt modelId="{34E120F7-F8BF-47F8-A9E9-42200D7364FA}" type="sibTrans" cxnId="{F80046A7-F0B8-4C96-BFDA-119FB82D6697}">
      <dgm:prSet/>
      <dgm:spPr/>
      <dgm:t>
        <a:bodyPr/>
        <a:lstStyle/>
        <a:p>
          <a:endParaRPr lang="en-US"/>
        </a:p>
      </dgm:t>
    </dgm:pt>
    <dgm:pt modelId="{5349A573-1774-4E6C-BB38-CD2DAD67296C}">
      <dgm:prSet custT="1"/>
      <dgm:spPr>
        <a:noFill/>
      </dgm:spPr>
      <dgm:t>
        <a:bodyPr/>
        <a:lstStyle/>
        <a:p>
          <a:pPr marL="342900" lvl="0" indent="-342900" algn="l" defTabSz="457200" rtl="0" eaLnBrk="1" latinLnBrk="0" hangingPunct="1">
            <a:lnSpc>
              <a:spcPct val="100000"/>
            </a:lnSpc>
            <a:spcBef>
              <a:spcPts val="100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The registers are written with A0=1 and WR=0. The Timing and control unit controls the basic timings for the operation of the circuit. </a:t>
          </a:r>
        </a:p>
      </dgm:t>
    </dgm:pt>
    <dgm:pt modelId="{5B669329-CD1E-455F-A344-0AF98DC0FC51}" type="parTrans" cxnId="{081DA686-22D4-4E93-B613-A9BEF7EFF9C3}">
      <dgm:prSet/>
      <dgm:spPr/>
      <dgm:t>
        <a:bodyPr/>
        <a:lstStyle/>
        <a:p>
          <a:endParaRPr lang="en-US"/>
        </a:p>
      </dgm:t>
    </dgm:pt>
    <dgm:pt modelId="{F17A2CDE-414D-4A6C-B8AB-863CA6C3E1D6}" type="sibTrans" cxnId="{081DA686-22D4-4E93-B613-A9BEF7EFF9C3}">
      <dgm:prSet/>
      <dgm:spPr/>
      <dgm:t>
        <a:bodyPr/>
        <a:lstStyle/>
        <a:p>
          <a:endParaRPr lang="en-US"/>
        </a:p>
      </dgm:t>
    </dgm:pt>
    <dgm:pt modelId="{A8A43EEE-24F7-4C9B-A842-2EAB5588F44A}">
      <dgm:prSet custT="1"/>
      <dgm:spPr>
        <a:noFill/>
      </dgm:spPr>
      <dgm:t>
        <a:bodyPr/>
        <a:lstStyle/>
        <a:p>
          <a:pPr marL="342900" lvl="0" indent="-342900" algn="l" defTabSz="457200" rtl="0" eaLnBrk="1" latinLnBrk="0" hangingPunct="1">
            <a:lnSpc>
              <a:spcPct val="100000"/>
            </a:lnSpc>
            <a:spcBef>
              <a:spcPts val="100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Scan counter divide down the operating frequency of 8279 to derive scan keyboard and scan display frequencies.</a:t>
          </a:r>
        </a:p>
      </dgm:t>
    </dgm:pt>
    <dgm:pt modelId="{DCDFE986-A2A8-414D-9B80-30DD8E67B94D}" type="parTrans" cxnId="{5AAE4F1A-9D41-44BA-AAD2-4BAF50FB8A18}">
      <dgm:prSet/>
      <dgm:spPr/>
      <dgm:t>
        <a:bodyPr/>
        <a:lstStyle/>
        <a:p>
          <a:endParaRPr lang="en-US"/>
        </a:p>
      </dgm:t>
    </dgm:pt>
    <dgm:pt modelId="{989E155A-514B-47F7-ABDF-3F47DEA8406B}" type="sibTrans" cxnId="{5AAE4F1A-9D41-44BA-AAD2-4BAF50FB8A18}">
      <dgm:prSet/>
      <dgm:spPr/>
      <dgm:t>
        <a:bodyPr/>
        <a:lstStyle/>
        <a:p>
          <a:endParaRPr lang="en-US"/>
        </a:p>
      </dgm:t>
    </dgm:pt>
    <dgm:pt modelId="{2149888C-F01A-4D18-B05A-40EF68AAB81C}">
      <dgm:prSet phldrT="[Text]" custT="1"/>
      <dgm:spPr>
        <a:noFill/>
      </dgm:spPr>
      <dgm:t>
        <a:bodyPr/>
        <a:lstStyle/>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data buffers interface the external bus of the system with internal bus of 8279.</a:t>
          </a:r>
        </a:p>
      </dgm:t>
    </dgm:pt>
    <dgm:pt modelId="{3E12ACA9-FF69-4E46-8836-83A47799685C}" type="parTrans" cxnId="{26F94E08-7A07-433A-B4A7-1CA556647FD0}">
      <dgm:prSet/>
      <dgm:spPr/>
      <dgm:t>
        <a:bodyPr/>
        <a:lstStyle/>
        <a:p>
          <a:endParaRPr lang="en-US"/>
        </a:p>
      </dgm:t>
    </dgm:pt>
    <dgm:pt modelId="{9351414E-0E61-4210-B675-4810A662664B}" type="sibTrans" cxnId="{26F94E08-7A07-433A-B4A7-1CA556647FD0}">
      <dgm:prSet/>
      <dgm:spPr/>
      <dgm:t>
        <a:bodyPr/>
        <a:lstStyle/>
        <a:p>
          <a:endParaRPr lang="en-US"/>
        </a:p>
      </dgm:t>
    </dgm:pt>
    <dgm:pt modelId="{1D036BA7-D5A8-42D1-84AC-B6D8DBCFD415}">
      <dgm:prSet custT="1"/>
      <dgm:spPr>
        <a:noFill/>
      </dgm:spPr>
      <dgm:t>
        <a:bodyPr/>
        <a:lstStyle/>
        <a:p>
          <a:pPr marL="342900" lvl="0" indent="-342900" algn="l" defTabSz="457200" rtl="0" eaLnBrk="1" latinLnBrk="0" hangingPunct="1">
            <a:lnSpc>
              <a:spcPct val="100000"/>
            </a:lnSpc>
            <a:spcBef>
              <a:spcPts val="1000"/>
            </a:spcBef>
            <a:spcAft>
              <a:spcPts val="0"/>
            </a:spcAft>
            <a:buClr>
              <a:schemeClr val="accent1"/>
            </a:buClr>
            <a:buFont typeface="Wingdings 3" charset="2"/>
            <a:buChar char=""/>
          </a:pPr>
          <a:endParaRPr lang="en-US" sz="2000" kern="1200" dirty="0">
            <a:solidFill>
              <a:prstClr val="black">
                <a:lumMod val="75000"/>
                <a:lumOff val="25000"/>
              </a:prstClr>
            </a:solidFill>
            <a:latin typeface="Century Gothic"/>
            <a:ea typeface="+mn-ea"/>
            <a:cs typeface="+mn-cs"/>
          </a:endParaRPr>
        </a:p>
      </dgm:t>
    </dgm:pt>
    <dgm:pt modelId="{E9BC1D3D-BDAE-42F4-9E45-6DE58EB820D7}" type="parTrans" cxnId="{407597F3-51FF-488D-8468-115A21F9CC2A}">
      <dgm:prSet/>
      <dgm:spPr/>
      <dgm:t>
        <a:bodyPr/>
        <a:lstStyle/>
        <a:p>
          <a:endParaRPr lang="en-IN"/>
        </a:p>
      </dgm:t>
    </dgm:pt>
    <dgm:pt modelId="{471B12A6-A6D9-4322-AB91-9F755C230AEF}" type="sibTrans" cxnId="{407597F3-51FF-488D-8468-115A21F9CC2A}">
      <dgm:prSet/>
      <dgm:spPr/>
      <dgm:t>
        <a:bodyPr/>
        <a:lstStyle/>
        <a:p>
          <a:endParaRPr lang="en-IN"/>
        </a:p>
      </dgm:t>
    </dgm:pt>
    <dgm:pt modelId="{22C67E3F-9766-4EFF-BC66-08DB33071A15}" type="pres">
      <dgm:prSet presAssocID="{1FFD1271-979C-498D-960A-992EB5D4CDEA}" presName="Name0" presStyleCnt="0">
        <dgm:presLayoutVars>
          <dgm:dir/>
          <dgm:animLvl val="lvl"/>
          <dgm:resizeHandles val="exact"/>
        </dgm:presLayoutVars>
      </dgm:prSet>
      <dgm:spPr/>
    </dgm:pt>
    <dgm:pt modelId="{D34FD4C0-8613-41D6-B124-7D3B584B98F6}" type="pres">
      <dgm:prSet presAssocID="{8E49B43A-4994-4B49-8285-40F445F44597}" presName="linNode" presStyleCnt="0"/>
      <dgm:spPr/>
    </dgm:pt>
    <dgm:pt modelId="{11E36469-9C81-4586-9C23-71943D2D381E}" type="pres">
      <dgm:prSet presAssocID="{8E49B43A-4994-4B49-8285-40F445F44597}" presName="parentText" presStyleLbl="node1" presStyleIdx="0" presStyleCnt="2" custScaleX="53025">
        <dgm:presLayoutVars>
          <dgm:chMax val="1"/>
          <dgm:bulletEnabled val="1"/>
        </dgm:presLayoutVars>
      </dgm:prSet>
      <dgm:spPr/>
    </dgm:pt>
    <dgm:pt modelId="{79A162C9-F1FD-41B8-8237-09D1C05FDA39}" type="pres">
      <dgm:prSet presAssocID="{8E49B43A-4994-4B49-8285-40F445F44597}" presName="descendantText" presStyleLbl="alignAccFollowNode1" presStyleIdx="0" presStyleCnt="2" custScaleX="144842" custScaleY="125006">
        <dgm:presLayoutVars>
          <dgm:bulletEnabled val="1"/>
        </dgm:presLayoutVars>
      </dgm:prSet>
      <dgm:spPr/>
    </dgm:pt>
    <dgm:pt modelId="{CCA86696-3F67-4770-B389-567FF130A2E0}" type="pres">
      <dgm:prSet presAssocID="{44119333-0B89-4020-8201-D63A030196E7}" presName="sp" presStyleCnt="0"/>
      <dgm:spPr/>
    </dgm:pt>
    <dgm:pt modelId="{69D7F6E1-C9EC-44BF-9325-B3181119819B}" type="pres">
      <dgm:prSet presAssocID="{5AD12CDD-E1FF-4453-9D99-A78EF925901C}" presName="linNode" presStyleCnt="0"/>
      <dgm:spPr/>
    </dgm:pt>
    <dgm:pt modelId="{7B1CD1A0-56A4-4A2A-A7E5-BF487E7E4C9D}" type="pres">
      <dgm:prSet presAssocID="{5AD12CDD-E1FF-4453-9D99-A78EF925901C}" presName="parentText" presStyleLbl="node1" presStyleIdx="1" presStyleCnt="2" custScaleX="49101" custScaleY="90689" custLinFactNeighborX="-1" custLinFactNeighborY="-2860">
        <dgm:presLayoutVars>
          <dgm:chMax val="1"/>
          <dgm:bulletEnabled val="1"/>
        </dgm:presLayoutVars>
      </dgm:prSet>
      <dgm:spPr/>
    </dgm:pt>
    <dgm:pt modelId="{86F6FE5D-0A28-462D-B636-CE821042BD6A}" type="pres">
      <dgm:prSet presAssocID="{5AD12CDD-E1FF-4453-9D99-A78EF925901C}" presName="descendantText" presStyleLbl="alignAccFollowNode1" presStyleIdx="1" presStyleCnt="2" custScaleX="131326" custScaleY="111694" custLinFactNeighborX="3069" custLinFactNeighborY="-8486">
        <dgm:presLayoutVars>
          <dgm:bulletEnabled val="1"/>
        </dgm:presLayoutVars>
      </dgm:prSet>
      <dgm:spPr/>
    </dgm:pt>
  </dgm:ptLst>
  <dgm:cxnLst>
    <dgm:cxn modelId="{26F94E08-7A07-433A-B4A7-1CA556647FD0}" srcId="{8E49B43A-4994-4B49-8285-40F445F44597}" destId="{2149888C-F01A-4D18-B05A-40EF68AAB81C}" srcOrd="3" destOrd="0" parTransId="{3E12ACA9-FF69-4E46-8836-83A47799685C}" sibTransId="{9351414E-0E61-4210-B675-4810A662664B}"/>
    <dgm:cxn modelId="{5AAE4F1A-9D41-44BA-AAD2-4BAF50FB8A18}" srcId="{5AD12CDD-E1FF-4453-9D99-A78EF925901C}" destId="{A8A43EEE-24F7-4C9B-A842-2EAB5588F44A}" srcOrd="3" destOrd="0" parTransId="{DCDFE986-A2A8-414D-9B80-30DD8E67B94D}" sibTransId="{989E155A-514B-47F7-ABDF-3F47DEA8406B}"/>
    <dgm:cxn modelId="{46EF2920-2134-45E5-9201-F9CA432822B0}" type="presOf" srcId="{8E49B43A-4994-4B49-8285-40F445F44597}" destId="{11E36469-9C81-4586-9C23-71943D2D381E}" srcOrd="0" destOrd="0" presId="urn:microsoft.com/office/officeart/2005/8/layout/vList5"/>
    <dgm:cxn modelId="{A2813430-F131-4E03-8524-EC9A1354FA43}" srcId="{8E49B43A-4994-4B49-8285-40F445F44597}" destId="{9FAED255-6ABA-48FE-8D7E-AFD42F25CAEC}" srcOrd="0" destOrd="0" parTransId="{A9303F7D-E0D3-4DCE-9090-A874591423F8}" sibTransId="{8E530317-83C4-4365-81BE-B64811B516E5}"/>
    <dgm:cxn modelId="{DCCB523B-26E2-403D-A3DE-5B2952F6E326}" type="presOf" srcId="{A8A43EEE-24F7-4C9B-A842-2EAB5588F44A}" destId="{86F6FE5D-0A28-462D-B636-CE821042BD6A}" srcOrd="0" destOrd="3" presId="urn:microsoft.com/office/officeart/2005/8/layout/vList5"/>
    <dgm:cxn modelId="{4D2D283E-F740-46CB-9BCB-2E4CADCCD259}" type="presOf" srcId="{4AF16BE2-D387-4D07-BCC1-2AE4D7B2DBF7}" destId="{79A162C9-F1FD-41B8-8237-09D1C05FDA39}" srcOrd="0" destOrd="1" presId="urn:microsoft.com/office/officeart/2005/8/layout/vList5"/>
    <dgm:cxn modelId="{4F81C13E-893E-4D49-94BC-C3933E321509}" srcId="{1FFD1271-979C-498D-960A-992EB5D4CDEA}" destId="{8E49B43A-4994-4B49-8285-40F445F44597}" srcOrd="0" destOrd="0" parTransId="{194ECBA4-46FE-443B-9EEF-587CBB0E8182}" sibTransId="{44119333-0B89-4020-8201-D63A030196E7}"/>
    <dgm:cxn modelId="{96628E4B-10F6-425A-A82E-8F6595E52F8E}" srcId="{1FFD1271-979C-498D-960A-992EB5D4CDEA}" destId="{5AD12CDD-E1FF-4453-9D99-A78EF925901C}" srcOrd="1" destOrd="0" parTransId="{D65AD3EE-EF25-440B-9848-145746F5124D}" sibTransId="{CE556F56-652F-4948-B47F-C619CEFD72A9}"/>
    <dgm:cxn modelId="{081DA686-22D4-4E93-B613-A9BEF7EFF9C3}" srcId="{5AD12CDD-E1FF-4453-9D99-A78EF925901C}" destId="{5349A573-1774-4E6C-BB38-CD2DAD67296C}" srcOrd="2" destOrd="0" parTransId="{5B669329-CD1E-455F-A344-0AF98DC0FC51}" sibTransId="{F17A2CDE-414D-4A6C-B8AB-863CA6C3E1D6}"/>
    <dgm:cxn modelId="{5B9E618B-E8CD-48C2-98E2-E328A40AF607}" type="presOf" srcId="{1D036BA7-D5A8-42D1-84AC-B6D8DBCFD415}" destId="{86F6FE5D-0A28-462D-B636-CE821042BD6A}" srcOrd="0" destOrd="0" presId="urn:microsoft.com/office/officeart/2005/8/layout/vList5"/>
    <dgm:cxn modelId="{34E5A49C-FEEC-4741-BA26-63ECBDE8027D}" type="presOf" srcId="{2149888C-F01A-4D18-B05A-40EF68AAB81C}" destId="{79A162C9-F1FD-41B8-8237-09D1C05FDA39}" srcOrd="0" destOrd="3" presId="urn:microsoft.com/office/officeart/2005/8/layout/vList5"/>
    <dgm:cxn modelId="{652637A5-CFB4-46EF-8D53-21B64E8B86A8}" type="presOf" srcId="{45A40829-6D0A-40BB-8188-0454BA2ECF5A}" destId="{86F6FE5D-0A28-462D-B636-CE821042BD6A}" srcOrd="0" destOrd="1" presId="urn:microsoft.com/office/officeart/2005/8/layout/vList5"/>
    <dgm:cxn modelId="{F80046A7-F0B8-4C96-BFDA-119FB82D6697}" srcId="{5AD12CDD-E1FF-4453-9D99-A78EF925901C}" destId="{45A40829-6D0A-40BB-8188-0454BA2ECF5A}" srcOrd="1" destOrd="0" parTransId="{F3A7CA74-2B43-4D26-8CBC-6BE43A3B4A96}" sibTransId="{34E120F7-F8BF-47F8-A9E9-42200D7364FA}"/>
    <dgm:cxn modelId="{BB4B35BF-33EE-4BB5-8C15-CAD43CF2052F}" type="presOf" srcId="{5349A573-1774-4E6C-BB38-CD2DAD67296C}" destId="{86F6FE5D-0A28-462D-B636-CE821042BD6A}" srcOrd="0" destOrd="2" presId="urn:microsoft.com/office/officeart/2005/8/layout/vList5"/>
    <dgm:cxn modelId="{97E9DFD2-F2D7-4798-9268-9A95117EFD14}" type="presOf" srcId="{1FFD1271-979C-498D-960A-992EB5D4CDEA}" destId="{22C67E3F-9766-4EFF-BC66-08DB33071A15}" srcOrd="0" destOrd="0" presId="urn:microsoft.com/office/officeart/2005/8/layout/vList5"/>
    <dgm:cxn modelId="{B81447D9-0767-496D-95A2-61BF5CD0FABC}" type="presOf" srcId="{5AD12CDD-E1FF-4453-9D99-A78EF925901C}" destId="{7B1CD1A0-56A4-4A2A-A7E5-BF487E7E4C9D}" srcOrd="0" destOrd="0" presId="urn:microsoft.com/office/officeart/2005/8/layout/vList5"/>
    <dgm:cxn modelId="{B02E3AE6-D490-4A2C-A2D3-B458845E41AA}" srcId="{8E49B43A-4994-4B49-8285-40F445F44597}" destId="{4AF16BE2-D387-4D07-BCC1-2AE4D7B2DBF7}" srcOrd="1" destOrd="0" parTransId="{882354AD-F27E-4BC2-88C4-427CC19485EE}" sibTransId="{65445341-0865-4376-BE8D-029A9301B5EE}"/>
    <dgm:cxn modelId="{F6A7AEF1-F8C6-40CC-8653-5E55CB244038}" type="presOf" srcId="{9FAED255-6ABA-48FE-8D7E-AFD42F25CAEC}" destId="{79A162C9-F1FD-41B8-8237-09D1C05FDA39}" srcOrd="0" destOrd="0" presId="urn:microsoft.com/office/officeart/2005/8/layout/vList5"/>
    <dgm:cxn modelId="{C5FC83F2-FF7C-468C-BC3B-9B9BC139D670}" srcId="{8E49B43A-4994-4B49-8285-40F445F44597}" destId="{78EF4564-80E2-4CE3-AEAF-7834E760ECEE}" srcOrd="2" destOrd="0" parTransId="{C333B0EC-CAE9-43C1-91EB-0BD5A3E58C0C}" sibTransId="{5DBED033-E290-493F-99A3-4795D4AD9A33}"/>
    <dgm:cxn modelId="{407597F3-51FF-488D-8468-115A21F9CC2A}" srcId="{5AD12CDD-E1FF-4453-9D99-A78EF925901C}" destId="{1D036BA7-D5A8-42D1-84AC-B6D8DBCFD415}" srcOrd="0" destOrd="0" parTransId="{E9BC1D3D-BDAE-42F4-9E45-6DE58EB820D7}" sibTransId="{471B12A6-A6D9-4322-AB91-9F755C230AEF}"/>
    <dgm:cxn modelId="{EE55E8F4-9AC7-4FD9-9EDB-138C99C89B55}" type="presOf" srcId="{78EF4564-80E2-4CE3-AEAF-7834E760ECEE}" destId="{79A162C9-F1FD-41B8-8237-09D1C05FDA39}" srcOrd="0" destOrd="2" presId="urn:microsoft.com/office/officeart/2005/8/layout/vList5"/>
    <dgm:cxn modelId="{16392181-1C40-48CA-8333-A36CC04C35A7}" type="presParOf" srcId="{22C67E3F-9766-4EFF-BC66-08DB33071A15}" destId="{D34FD4C0-8613-41D6-B124-7D3B584B98F6}" srcOrd="0" destOrd="0" presId="urn:microsoft.com/office/officeart/2005/8/layout/vList5"/>
    <dgm:cxn modelId="{745969DE-3DE6-4AF6-8D77-665D0544E70C}" type="presParOf" srcId="{D34FD4C0-8613-41D6-B124-7D3B584B98F6}" destId="{11E36469-9C81-4586-9C23-71943D2D381E}" srcOrd="0" destOrd="0" presId="urn:microsoft.com/office/officeart/2005/8/layout/vList5"/>
    <dgm:cxn modelId="{05FC55B9-6E8B-48AD-8856-08C4D437CFCE}" type="presParOf" srcId="{D34FD4C0-8613-41D6-B124-7D3B584B98F6}" destId="{79A162C9-F1FD-41B8-8237-09D1C05FDA39}" srcOrd="1" destOrd="0" presId="urn:microsoft.com/office/officeart/2005/8/layout/vList5"/>
    <dgm:cxn modelId="{CFBC724D-6283-4B43-91B6-DCF0312EE3A7}" type="presParOf" srcId="{22C67E3F-9766-4EFF-BC66-08DB33071A15}" destId="{CCA86696-3F67-4770-B389-567FF130A2E0}" srcOrd="1" destOrd="0" presId="urn:microsoft.com/office/officeart/2005/8/layout/vList5"/>
    <dgm:cxn modelId="{E3D6039A-2C72-4C45-B1D6-165653C2C8C8}" type="presParOf" srcId="{22C67E3F-9766-4EFF-BC66-08DB33071A15}" destId="{69D7F6E1-C9EC-44BF-9325-B3181119819B}" srcOrd="2" destOrd="0" presId="urn:microsoft.com/office/officeart/2005/8/layout/vList5"/>
    <dgm:cxn modelId="{EAAA4A66-77FA-499C-BBC9-5731D674447C}" type="presParOf" srcId="{69D7F6E1-C9EC-44BF-9325-B3181119819B}" destId="{7B1CD1A0-56A4-4A2A-A7E5-BF487E7E4C9D}" srcOrd="0" destOrd="0" presId="urn:microsoft.com/office/officeart/2005/8/layout/vList5"/>
    <dgm:cxn modelId="{A5BE98A3-4A19-4C68-A3AC-082C5C29F587}" type="presParOf" srcId="{69D7F6E1-C9EC-44BF-9325-B3181119819B}" destId="{86F6FE5D-0A28-462D-B636-CE821042BD6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DBB06-F0E8-4B49-8A01-A09634969BC9}">
      <dsp:nvSpPr>
        <dsp:cNvPr id="0" name=""/>
        <dsp:cNvSpPr/>
      </dsp:nvSpPr>
      <dsp:spPr>
        <a:xfrm>
          <a:off x="2300710" y="2332623"/>
          <a:ext cx="1266113" cy="95916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8279</a:t>
          </a:r>
        </a:p>
      </dsp:txBody>
      <dsp:txXfrm>
        <a:off x="2486128" y="2473090"/>
        <a:ext cx="895277" cy="678232"/>
      </dsp:txXfrm>
    </dsp:sp>
    <dsp:sp modelId="{D421229A-F03F-411F-BAB0-31BCE55D763F}">
      <dsp:nvSpPr>
        <dsp:cNvPr id="0" name=""/>
        <dsp:cNvSpPr/>
      </dsp:nvSpPr>
      <dsp:spPr>
        <a:xfrm rot="12750988">
          <a:off x="1162968" y="1401805"/>
          <a:ext cx="1784222" cy="534422"/>
        </a:xfrm>
        <a:prstGeom prst="lef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3E152B-16B6-4812-858A-B134FCDF4884}">
      <dsp:nvSpPr>
        <dsp:cNvPr id="0" name=""/>
        <dsp:cNvSpPr/>
      </dsp:nvSpPr>
      <dsp:spPr>
        <a:xfrm>
          <a:off x="-567303" y="5202"/>
          <a:ext cx="2849203" cy="2966616"/>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FFF00"/>
              </a:solidFill>
              <a:latin typeface="Cambria Math" panose="02040503050406030204" pitchFamily="18" charset="0"/>
              <a:ea typeface="Cambria Math" panose="02040503050406030204" pitchFamily="18" charset="0"/>
            </a:rPr>
            <a:t>Keyboard Segment</a:t>
          </a:r>
        </a:p>
        <a:p>
          <a:pPr marL="0" lvl="0" indent="0" algn="ctr" defTabSz="1066800">
            <a:lnSpc>
              <a:spcPct val="90000"/>
            </a:lnSpc>
            <a:spcBef>
              <a:spcPct val="0"/>
            </a:spcBef>
            <a:spcAft>
              <a:spcPct val="35000"/>
            </a:spcAft>
            <a:buNone/>
          </a:pPr>
          <a:r>
            <a:rPr lang="en-US" sz="2400" b="0" kern="1200" dirty="0">
              <a:latin typeface="Cambria Math" panose="02040503050406030204" pitchFamily="18" charset="0"/>
              <a:ea typeface="Cambria Math" panose="02040503050406030204" pitchFamily="18" charset="0"/>
            </a:rPr>
            <a:t>Scans the keyboard, detects key press transmits to CPU the characteristic s of key </a:t>
          </a:r>
        </a:p>
        <a:p>
          <a:pPr marL="0" lvl="0" indent="0" algn="ctr" defTabSz="1066800">
            <a:lnSpc>
              <a:spcPct val="90000"/>
            </a:lnSpc>
            <a:spcBef>
              <a:spcPct val="0"/>
            </a:spcBef>
            <a:spcAft>
              <a:spcPct val="35000"/>
            </a:spcAft>
            <a:buNone/>
          </a:pPr>
          <a:endParaRPr lang="en-US" sz="2200" kern="1200" dirty="0"/>
        </a:p>
      </dsp:txBody>
      <dsp:txXfrm>
        <a:off x="-483853" y="88652"/>
        <a:ext cx="2682303" cy="2799716"/>
      </dsp:txXfrm>
    </dsp:sp>
    <dsp:sp modelId="{777B0F34-EBB7-4B97-BC7A-ED57907ACD9B}">
      <dsp:nvSpPr>
        <dsp:cNvPr id="0" name=""/>
        <dsp:cNvSpPr/>
      </dsp:nvSpPr>
      <dsp:spPr>
        <a:xfrm rot="19590229">
          <a:off x="2757320" y="1371989"/>
          <a:ext cx="1812787" cy="534422"/>
        </a:xfrm>
        <a:prstGeom prst="leftArrow">
          <a:avLst>
            <a:gd name="adj1" fmla="val 60000"/>
            <a:gd name="adj2" fmla="val 50000"/>
          </a:avLst>
        </a:prstGeom>
        <a:solidFill>
          <a:schemeClr val="accent2">
            <a:hueOff val="889586"/>
            <a:satOff val="-19883"/>
            <a:lumOff val="-1882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98CFF3-1752-46BF-94BB-87F6B2CD1799}">
      <dsp:nvSpPr>
        <dsp:cNvPr id="0" name=""/>
        <dsp:cNvSpPr/>
      </dsp:nvSpPr>
      <dsp:spPr>
        <a:xfrm>
          <a:off x="3512045" y="28926"/>
          <a:ext cx="2996383" cy="2818189"/>
        </a:xfrm>
        <a:prstGeom prst="roundRect">
          <a:avLst>
            <a:gd name="adj" fmla="val 10000"/>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endParaRPr lang="en-US" sz="3200" b="1" kern="1200" dirty="0">
            <a:solidFill>
              <a:srgbClr val="C00000"/>
            </a:solidFill>
          </a:endParaRPr>
        </a:p>
        <a:p>
          <a:pPr marL="0" lvl="0" indent="0" algn="ctr" defTabSz="1422400">
            <a:lnSpc>
              <a:spcPct val="90000"/>
            </a:lnSpc>
            <a:spcBef>
              <a:spcPct val="0"/>
            </a:spcBef>
            <a:spcAft>
              <a:spcPct val="35000"/>
            </a:spcAft>
            <a:buNone/>
          </a:pPr>
          <a:r>
            <a:rPr lang="en-US" sz="2400" b="1" kern="1200" dirty="0">
              <a:solidFill>
                <a:srgbClr val="FFFF00"/>
              </a:solidFill>
              <a:latin typeface="Cambria Math" panose="02040503050406030204" pitchFamily="18" charset="0"/>
              <a:ea typeface="Cambria Math" panose="02040503050406030204" pitchFamily="18" charset="0"/>
            </a:rPr>
            <a:t>Display Segment</a:t>
          </a:r>
        </a:p>
        <a:p>
          <a:pPr marL="0" lvl="0" indent="0" algn="ctr" defTabSz="1422400">
            <a:lnSpc>
              <a:spcPct val="90000"/>
            </a:lnSpc>
            <a:spcBef>
              <a:spcPct val="0"/>
            </a:spcBef>
            <a:spcAft>
              <a:spcPct val="35000"/>
            </a:spcAft>
            <a:buNone/>
          </a:pPr>
          <a:r>
            <a:rPr lang="en-US" sz="2400" b="0" kern="1200" dirty="0">
              <a:solidFill>
                <a:schemeClr val="bg1"/>
              </a:solidFill>
              <a:latin typeface="Cambria Math" panose="02040503050406030204" pitchFamily="18" charset="0"/>
              <a:ea typeface="Cambria Math" panose="02040503050406030204" pitchFamily="18" charset="0"/>
            </a:rPr>
            <a:t>It puts data from the CPU to display devices</a:t>
          </a:r>
        </a:p>
        <a:p>
          <a:pPr marL="0" lvl="0" indent="0" algn="ctr" defTabSz="1422400">
            <a:lnSpc>
              <a:spcPct val="90000"/>
            </a:lnSpc>
            <a:spcBef>
              <a:spcPct val="0"/>
            </a:spcBef>
            <a:spcAft>
              <a:spcPct val="35000"/>
            </a:spcAft>
            <a:buNone/>
          </a:pPr>
          <a:endParaRPr lang="en-US" sz="2000" kern="1200" dirty="0"/>
        </a:p>
        <a:p>
          <a:pPr marL="0" lvl="0" indent="0" algn="ctr" defTabSz="1422400">
            <a:lnSpc>
              <a:spcPct val="90000"/>
            </a:lnSpc>
            <a:spcBef>
              <a:spcPct val="0"/>
            </a:spcBef>
            <a:spcAft>
              <a:spcPct val="35000"/>
            </a:spcAft>
            <a:buNone/>
          </a:pPr>
          <a:endParaRPr lang="en-US" sz="2000" kern="1200" dirty="0"/>
        </a:p>
        <a:p>
          <a:pPr marL="0" lvl="0" indent="0" algn="ctr" defTabSz="1422400">
            <a:lnSpc>
              <a:spcPct val="90000"/>
            </a:lnSpc>
            <a:spcBef>
              <a:spcPct val="0"/>
            </a:spcBef>
            <a:spcAft>
              <a:spcPct val="35000"/>
            </a:spcAft>
            <a:buNone/>
          </a:pPr>
          <a:endParaRPr lang="en-US" sz="2000" kern="1200" dirty="0"/>
        </a:p>
        <a:p>
          <a:pPr marL="0" lvl="0" indent="0" algn="ctr" defTabSz="1422400">
            <a:lnSpc>
              <a:spcPct val="90000"/>
            </a:lnSpc>
            <a:spcBef>
              <a:spcPct val="0"/>
            </a:spcBef>
            <a:spcAft>
              <a:spcPct val="35000"/>
            </a:spcAft>
            <a:buNone/>
          </a:pPr>
          <a:r>
            <a:rPr lang="en-US" sz="2000" kern="1200" dirty="0"/>
            <a:t> </a:t>
          </a:r>
        </a:p>
      </dsp:txBody>
      <dsp:txXfrm>
        <a:off x="3594587" y="111468"/>
        <a:ext cx="2831299" cy="2653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ADDC-DEBB-411D-97D7-928ACE7C407C}">
      <dsp:nvSpPr>
        <dsp:cNvPr id="0" name=""/>
        <dsp:cNvSpPr/>
      </dsp:nvSpPr>
      <dsp:spPr>
        <a:xfrm rot="5400000">
          <a:off x="-385426" y="389194"/>
          <a:ext cx="2569511" cy="1798657"/>
        </a:xfrm>
        <a:prstGeom prst="chevron">
          <a:avLst/>
        </a:prstGeom>
        <a:solidFill>
          <a:schemeClr val="accent1">
            <a:lumMod val="60000"/>
            <a:lumOff val="4000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Keyboard segment</a:t>
          </a:r>
        </a:p>
      </dsp:txBody>
      <dsp:txXfrm rot="-5400000">
        <a:off x="2" y="903096"/>
        <a:ext cx="1798657" cy="770854"/>
      </dsp:txXfrm>
    </dsp:sp>
    <dsp:sp modelId="{DCC5DFE4-B6DF-4337-8607-0E6120C3FBB1}">
      <dsp:nvSpPr>
        <dsp:cNvPr id="0" name=""/>
        <dsp:cNvSpPr/>
      </dsp:nvSpPr>
      <dsp:spPr>
        <a:xfrm rot="5400000">
          <a:off x="4579916" y="-2777490"/>
          <a:ext cx="1670182" cy="7232699"/>
        </a:xfrm>
        <a:prstGeom prst="round2Same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342900" lvl="1" indent="-342900" algn="l" defTabSz="457200" rtl="0" eaLnBrk="1" latinLnBrk="0" hangingPunct="1">
            <a:lnSpc>
              <a:spcPct val="100000"/>
            </a:lnSpc>
            <a:spcBef>
              <a:spcPct val="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Connected to a 64 contact key matrix</a:t>
          </a:r>
        </a:p>
        <a:p>
          <a:pPr marL="342900" lvl="1" indent="-342900" algn="l" defTabSz="457200" rtl="0" eaLnBrk="1" latinLnBrk="0" hangingPunct="1">
            <a:lnSpc>
              <a:spcPct val="100000"/>
            </a:lnSpc>
            <a:spcBef>
              <a:spcPct val="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Keyboard entries and </a:t>
          </a:r>
          <a:r>
            <a:rPr lang="en-US" sz="2000" kern="1200" dirty="0" err="1">
              <a:solidFill>
                <a:schemeClr val="tx1">
                  <a:lumMod val="75000"/>
                  <a:lumOff val="25000"/>
                </a:schemeClr>
              </a:solidFill>
              <a:latin typeface="+mn-lt"/>
              <a:ea typeface="+mn-ea"/>
              <a:cs typeface="+mn-cs"/>
            </a:rPr>
            <a:t>debounced</a:t>
          </a:r>
          <a:r>
            <a:rPr lang="en-US" sz="2000" kern="1200" dirty="0">
              <a:solidFill>
                <a:schemeClr val="tx1">
                  <a:lumMod val="75000"/>
                  <a:lumOff val="25000"/>
                </a:schemeClr>
              </a:solidFill>
              <a:latin typeface="+mn-lt"/>
              <a:ea typeface="+mn-ea"/>
              <a:cs typeface="+mn-cs"/>
            </a:rPr>
            <a:t> and stored in FIFO</a:t>
          </a:r>
        </a:p>
        <a:p>
          <a:pPr marL="342900" lvl="1" indent="-342900" algn="l" defTabSz="457200" rtl="0" eaLnBrk="1" latinLnBrk="0" hangingPunct="1">
            <a:lnSpc>
              <a:spcPct val="100000"/>
            </a:lnSpc>
            <a:spcBef>
              <a:spcPct val="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Interrupt signal is generated with each entry</a:t>
          </a:r>
        </a:p>
      </dsp:txBody>
      <dsp:txXfrm rot="-5400000">
        <a:off x="1798658" y="85300"/>
        <a:ext cx="7151167" cy="1507118"/>
      </dsp:txXfrm>
    </dsp:sp>
    <dsp:sp modelId="{A1F93E66-EB53-459D-82A8-31976D503BFD}">
      <dsp:nvSpPr>
        <dsp:cNvPr id="0" name=""/>
        <dsp:cNvSpPr/>
      </dsp:nvSpPr>
      <dsp:spPr>
        <a:xfrm rot="5400000">
          <a:off x="-385426" y="2675695"/>
          <a:ext cx="2569511" cy="1798657"/>
        </a:xfrm>
        <a:prstGeom prst="chevron">
          <a:avLst/>
        </a:prstGeom>
        <a:solidFill>
          <a:schemeClr val="accent1">
            <a:lumMod val="60000"/>
            <a:lumOff val="40000"/>
          </a:schemeClr>
        </a:soli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Display segment</a:t>
          </a:r>
        </a:p>
      </dsp:txBody>
      <dsp:txXfrm rot="-5400000">
        <a:off x="2" y="3189597"/>
        <a:ext cx="1798657" cy="770854"/>
      </dsp:txXfrm>
    </dsp:sp>
    <dsp:sp modelId="{F0FEDAB3-56A8-417F-8929-62C8EC186A86}">
      <dsp:nvSpPr>
        <dsp:cNvPr id="0" name=""/>
        <dsp:cNvSpPr/>
      </dsp:nvSpPr>
      <dsp:spPr>
        <a:xfrm rot="5400000">
          <a:off x="4579916" y="-504234"/>
          <a:ext cx="1670182" cy="7232699"/>
        </a:xfrm>
        <a:prstGeom prst="round2SameRect">
          <a:avLst/>
        </a:prstGeom>
        <a:solidFill>
          <a:schemeClr val="lt1">
            <a:alpha val="90000"/>
            <a:hueOff val="0"/>
            <a:satOff val="0"/>
            <a:lumOff val="0"/>
            <a:alphaOff val="0"/>
          </a:schemeClr>
        </a:solidFill>
        <a:ln w="9525" cap="rnd" cmpd="sng" algn="ctr">
          <a:solidFill>
            <a:schemeClr val="accent5">
              <a:hueOff val="1706166"/>
              <a:satOff val="-1777"/>
              <a:lumOff val="2155"/>
              <a:alphaOff val="0"/>
            </a:schemeClr>
          </a:solidFill>
          <a:prstDash val="solid"/>
        </a:ln>
        <a:effectLst>
          <a:outerShdw blurRad="38100" dist="25400" dir="5400000" rotWithShape="0">
            <a:srgbClr val="000000">
              <a:alpha val="2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342900" lvl="1"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16 character scanned display</a:t>
          </a:r>
        </a:p>
        <a:p>
          <a:pPr marL="342900" lvl="1"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16x8 R/W memory (RAM)</a:t>
          </a:r>
        </a:p>
        <a:p>
          <a:pPr marL="342900" lvl="1"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Right entry or left entry</a:t>
          </a:r>
        </a:p>
      </dsp:txBody>
      <dsp:txXfrm rot="-5400000">
        <a:off x="1798658" y="2358556"/>
        <a:ext cx="7151167" cy="1507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C3B35-4BF2-436E-8231-0B27868C2A92}">
      <dsp:nvSpPr>
        <dsp:cNvPr id="0" name=""/>
        <dsp:cNvSpPr/>
      </dsp:nvSpPr>
      <dsp:spPr>
        <a:xfrm>
          <a:off x="3162305" y="1639503"/>
          <a:ext cx="1145284" cy="1145284"/>
        </a:xfrm>
        <a:prstGeom prst="ellips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BLOCK</a:t>
          </a:r>
        </a:p>
        <a:p>
          <a:pPr marL="0" lvl="0" indent="0" algn="ctr" defTabSz="711200">
            <a:lnSpc>
              <a:spcPct val="90000"/>
            </a:lnSpc>
            <a:spcBef>
              <a:spcPct val="0"/>
            </a:spcBef>
            <a:spcAft>
              <a:spcPct val="35000"/>
            </a:spcAft>
            <a:buNone/>
          </a:pPr>
          <a:r>
            <a:rPr lang="en-US" sz="1800" b="1" kern="1200" dirty="0"/>
            <a:t>DIA </a:t>
          </a:r>
        </a:p>
        <a:p>
          <a:pPr marL="0" lvl="0" indent="0" algn="ctr" defTabSz="711200">
            <a:lnSpc>
              <a:spcPct val="90000"/>
            </a:lnSpc>
            <a:spcBef>
              <a:spcPct val="0"/>
            </a:spcBef>
            <a:spcAft>
              <a:spcPct val="35000"/>
            </a:spcAft>
            <a:buNone/>
          </a:pPr>
          <a:r>
            <a:rPr lang="en-US" sz="1800" b="1" kern="1200" dirty="0"/>
            <a:t>8279</a:t>
          </a:r>
        </a:p>
      </dsp:txBody>
      <dsp:txXfrm>
        <a:off x="3330028" y="1807226"/>
        <a:ext cx="809838" cy="809838"/>
      </dsp:txXfrm>
    </dsp:sp>
    <dsp:sp modelId="{F3BB291A-0012-4AD6-B588-E56E151A3CE3}">
      <dsp:nvSpPr>
        <dsp:cNvPr id="0" name=""/>
        <dsp:cNvSpPr/>
      </dsp:nvSpPr>
      <dsp:spPr>
        <a:xfrm rot="16200000">
          <a:off x="3630213" y="1253120"/>
          <a:ext cx="209468" cy="389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661633" y="1362419"/>
        <a:ext cx="146628" cy="233638"/>
      </dsp:txXfrm>
    </dsp:sp>
    <dsp:sp modelId="{935BCA13-4577-4C6C-A2B7-8A195147BEE4}">
      <dsp:nvSpPr>
        <dsp:cNvPr id="0" name=""/>
        <dsp:cNvSpPr/>
      </dsp:nvSpPr>
      <dsp:spPr>
        <a:xfrm>
          <a:off x="2932613" y="-29552"/>
          <a:ext cx="1604669" cy="1273830"/>
        </a:xfrm>
        <a:prstGeom prst="ellips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KEYBOARD</a:t>
          </a:r>
        </a:p>
      </dsp:txBody>
      <dsp:txXfrm>
        <a:off x="3167611" y="156996"/>
        <a:ext cx="1134673" cy="900734"/>
      </dsp:txXfrm>
    </dsp:sp>
    <dsp:sp modelId="{26685FB1-BE66-4F7F-8CB2-34E9F3AA5AAC}">
      <dsp:nvSpPr>
        <dsp:cNvPr id="0" name=""/>
        <dsp:cNvSpPr/>
      </dsp:nvSpPr>
      <dsp:spPr>
        <a:xfrm>
          <a:off x="4387072" y="2017446"/>
          <a:ext cx="191480" cy="389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387072" y="2095325"/>
        <a:ext cx="134036" cy="233638"/>
      </dsp:txXfrm>
    </dsp:sp>
    <dsp:sp modelId="{4D8389D3-4E81-40AF-8357-F2F2152EFFD3}">
      <dsp:nvSpPr>
        <dsp:cNvPr id="0" name=""/>
        <dsp:cNvSpPr/>
      </dsp:nvSpPr>
      <dsp:spPr>
        <a:xfrm>
          <a:off x="4668873" y="1583183"/>
          <a:ext cx="1341711" cy="1257922"/>
        </a:xfrm>
        <a:prstGeom prst="ellips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SCAN</a:t>
          </a:r>
        </a:p>
      </dsp:txBody>
      <dsp:txXfrm>
        <a:off x="4865362" y="1767401"/>
        <a:ext cx="948733" cy="889486"/>
      </dsp:txXfrm>
    </dsp:sp>
    <dsp:sp modelId="{2F557979-05E7-4088-9CB9-905296C72FC0}">
      <dsp:nvSpPr>
        <dsp:cNvPr id="0" name=""/>
        <dsp:cNvSpPr/>
      </dsp:nvSpPr>
      <dsp:spPr>
        <a:xfrm rot="5400000">
          <a:off x="3613181" y="2812945"/>
          <a:ext cx="243533" cy="389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649711" y="2854294"/>
        <a:ext cx="170473" cy="233638"/>
      </dsp:txXfrm>
    </dsp:sp>
    <dsp:sp modelId="{F3B47021-4B89-4F9A-B816-E4E06EEF034E}">
      <dsp:nvSpPr>
        <dsp:cNvPr id="0" name=""/>
        <dsp:cNvSpPr/>
      </dsp:nvSpPr>
      <dsp:spPr>
        <a:xfrm>
          <a:off x="3009461" y="3244285"/>
          <a:ext cx="1450972" cy="1145284"/>
        </a:xfrm>
        <a:prstGeom prst="ellips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DISPLAY</a:t>
          </a:r>
        </a:p>
      </dsp:txBody>
      <dsp:txXfrm>
        <a:off x="3221951" y="3412008"/>
        <a:ext cx="1025992" cy="809838"/>
      </dsp:txXfrm>
    </dsp:sp>
    <dsp:sp modelId="{421989BB-2D36-4FAC-B30A-97FE989DC502}">
      <dsp:nvSpPr>
        <dsp:cNvPr id="0" name=""/>
        <dsp:cNvSpPr/>
      </dsp:nvSpPr>
      <dsp:spPr>
        <a:xfrm rot="10800000">
          <a:off x="2864437" y="2017446"/>
          <a:ext cx="210493" cy="38939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927585" y="2095325"/>
        <a:ext cx="147345" cy="233638"/>
      </dsp:txXfrm>
    </dsp:sp>
    <dsp:sp modelId="{33F0472D-AF09-40EE-8D4D-42F24751B983}">
      <dsp:nvSpPr>
        <dsp:cNvPr id="0" name=""/>
        <dsp:cNvSpPr/>
      </dsp:nvSpPr>
      <dsp:spPr>
        <a:xfrm>
          <a:off x="1097614" y="1565254"/>
          <a:ext cx="1667533" cy="1293781"/>
        </a:xfrm>
        <a:prstGeom prst="ellipse">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MPU INTERFACE</a:t>
          </a:r>
        </a:p>
      </dsp:txBody>
      <dsp:txXfrm>
        <a:off x="1341819" y="1754724"/>
        <a:ext cx="1179123" cy="9148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162C9-F1FD-41B8-8237-09D1C05FDA39}">
      <dsp:nvSpPr>
        <dsp:cNvPr id="0" name=""/>
        <dsp:cNvSpPr/>
      </dsp:nvSpPr>
      <dsp:spPr>
        <a:xfrm rot="5400000">
          <a:off x="4350822" y="-2681591"/>
          <a:ext cx="2732965" cy="8098873"/>
        </a:xfrm>
        <a:prstGeom prst="round2SameRect">
          <a:avLst/>
        </a:prstGeom>
        <a:no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I/O control section controls the flow of data to/from the 8279</a:t>
          </a:r>
        </a:p>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I/O section is enabled only if CS is low. </a:t>
          </a:r>
        </a:p>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pins A0, RD and WR select the command, status or data read/write operations carried out by the CPU with 8279.</a:t>
          </a:r>
        </a:p>
        <a:p>
          <a:pPr marL="342900" lvl="0" indent="-342900" algn="l" defTabSz="457200" rtl="0" eaLnBrk="1" latinLnBrk="0" hangingPunct="1">
            <a:lnSpc>
              <a:spcPct val="100000"/>
            </a:lnSpc>
            <a:spcBef>
              <a:spcPct val="0"/>
            </a:spcBef>
            <a:spcAft>
              <a:spcPts val="0"/>
            </a:spcAft>
            <a:buClr>
              <a:srgbClr val="353535"/>
            </a:buClr>
            <a:buFont typeface="Wingdings 3" charset="2"/>
            <a:buChar char=""/>
          </a:pPr>
          <a:r>
            <a:rPr lang="en-US" sz="2000" kern="1200" dirty="0">
              <a:solidFill>
                <a:prstClr val="black">
                  <a:lumMod val="75000"/>
                  <a:lumOff val="25000"/>
                </a:prstClr>
              </a:solidFill>
              <a:latin typeface="Century Gothic"/>
              <a:ea typeface="+mn-ea"/>
              <a:cs typeface="+mn-cs"/>
            </a:rPr>
            <a:t>The data buffers interface the external bus of the system with internal bus of 8279.</a:t>
          </a:r>
        </a:p>
      </dsp:txBody>
      <dsp:txXfrm rot="-5400000">
        <a:off x="1667868" y="134775"/>
        <a:ext cx="7965461" cy="2466141"/>
      </dsp:txXfrm>
    </dsp:sp>
    <dsp:sp modelId="{11E36469-9C81-4586-9C23-71943D2D381E}">
      <dsp:nvSpPr>
        <dsp:cNvPr id="0" name=""/>
        <dsp:cNvSpPr/>
      </dsp:nvSpPr>
      <dsp:spPr>
        <a:xfrm>
          <a:off x="109" y="1427"/>
          <a:ext cx="1667759" cy="2732834"/>
        </a:xfrm>
        <a:prstGeom prst="roundRect">
          <a:avLst/>
        </a:prstGeom>
        <a:solidFill>
          <a:schemeClr val="accent2">
            <a:lumMod val="60000"/>
            <a:lumOff val="4000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I/O Control and Data Buffers </a:t>
          </a:r>
          <a:endParaRPr lang="en-US" sz="2000" kern="1200" dirty="0"/>
        </a:p>
      </dsp:txBody>
      <dsp:txXfrm>
        <a:off x="81522" y="82840"/>
        <a:ext cx="1504933" cy="2570008"/>
      </dsp:txXfrm>
    </dsp:sp>
    <dsp:sp modelId="{86F6FE5D-0A28-462D-B636-CE821042BD6A}">
      <dsp:nvSpPr>
        <dsp:cNvPr id="0" name=""/>
        <dsp:cNvSpPr/>
      </dsp:nvSpPr>
      <dsp:spPr>
        <a:xfrm rot="5400000">
          <a:off x="4513582" y="-107671"/>
          <a:ext cx="2441929" cy="8064609"/>
        </a:xfrm>
        <a:prstGeom prst="round2SameRect">
          <a:avLst/>
        </a:prstGeom>
        <a:noFill/>
        <a:ln w="15875" cap="rnd" cmpd="sng" algn="ctr">
          <a:solidFill>
            <a:schemeClr val="accent5">
              <a:tint val="40000"/>
              <a:alpha val="90000"/>
              <a:hueOff val="2622869"/>
              <a:satOff val="-1464"/>
              <a:lumOff val="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342900" lvl="0" indent="-342900" algn="l" defTabSz="457200" rtl="0" eaLnBrk="1" latinLnBrk="0" hangingPunct="1">
            <a:lnSpc>
              <a:spcPct val="100000"/>
            </a:lnSpc>
            <a:spcBef>
              <a:spcPct val="0"/>
            </a:spcBef>
            <a:spcAft>
              <a:spcPts val="0"/>
            </a:spcAft>
            <a:buClr>
              <a:schemeClr val="accent1"/>
            </a:buClr>
            <a:buFont typeface="Wingdings 3" charset="2"/>
            <a:buChar char=""/>
          </a:pPr>
          <a:endParaRPr lang="en-US" sz="2000" kern="1200" dirty="0">
            <a:solidFill>
              <a:prstClr val="black">
                <a:lumMod val="75000"/>
                <a:lumOff val="25000"/>
              </a:prstClr>
            </a:solidFill>
            <a:latin typeface="Century Gothic"/>
            <a:ea typeface="+mn-ea"/>
            <a:cs typeface="+mn-cs"/>
          </a:endParaRPr>
        </a:p>
        <a:p>
          <a:pPr marL="342900" lvl="0" indent="-342900" algn="l" defTabSz="457200" rtl="0" eaLnBrk="1" latinLnBrk="0" hangingPunct="1">
            <a:lnSpc>
              <a:spcPct val="100000"/>
            </a:lnSpc>
            <a:spcBef>
              <a:spcPct val="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These registers store the keyboard and display modes and other operating conditions programmed by CPU. </a:t>
          </a:r>
        </a:p>
        <a:p>
          <a:pPr marL="342900" lvl="0" indent="-342900" algn="l" defTabSz="457200" rtl="0" eaLnBrk="1" latinLnBrk="0" hangingPunct="1">
            <a:lnSpc>
              <a:spcPct val="100000"/>
            </a:lnSpc>
            <a:spcBef>
              <a:spcPct val="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The registers are written with A0=1 and WR=0. The Timing and control unit controls the basic timings for the operation of the circuit. </a:t>
          </a:r>
        </a:p>
        <a:p>
          <a:pPr marL="342900" lvl="0" indent="-342900" algn="l" defTabSz="457200" rtl="0" eaLnBrk="1" latinLnBrk="0" hangingPunct="1">
            <a:lnSpc>
              <a:spcPct val="100000"/>
            </a:lnSpc>
            <a:spcBef>
              <a:spcPct val="0"/>
            </a:spcBef>
            <a:spcAft>
              <a:spcPts val="0"/>
            </a:spcAft>
            <a:buClr>
              <a:schemeClr val="accent1"/>
            </a:buClr>
            <a:buFont typeface="Wingdings 3" charset="2"/>
            <a:buChar char=""/>
          </a:pPr>
          <a:r>
            <a:rPr lang="en-US" sz="2000" kern="1200" dirty="0">
              <a:solidFill>
                <a:schemeClr val="tx1">
                  <a:lumMod val="75000"/>
                  <a:lumOff val="25000"/>
                </a:schemeClr>
              </a:solidFill>
              <a:latin typeface="+mn-lt"/>
              <a:ea typeface="+mn-ea"/>
              <a:cs typeface="+mn-cs"/>
            </a:rPr>
            <a:t>Scan counter divide down the operating frequency of 8279 to derive scan keyboard and scan display frequencies.</a:t>
          </a:r>
        </a:p>
      </dsp:txBody>
      <dsp:txXfrm rot="-5400000">
        <a:off x="1702243" y="2822873"/>
        <a:ext cx="7945404" cy="2203519"/>
      </dsp:txXfrm>
    </dsp:sp>
    <dsp:sp modelId="{7B1CD1A0-56A4-4A2A-A7E5-BF487E7E4C9D}">
      <dsp:nvSpPr>
        <dsp:cNvPr id="0" name=""/>
        <dsp:cNvSpPr/>
      </dsp:nvSpPr>
      <dsp:spPr>
        <a:xfrm>
          <a:off x="48" y="2792810"/>
          <a:ext cx="1696076" cy="2478380"/>
        </a:xfrm>
        <a:prstGeom prst="roundRect">
          <a:avLst/>
        </a:prstGeom>
        <a:solidFill>
          <a:schemeClr val="accent4">
            <a:lumMod val="60000"/>
            <a:lumOff val="40000"/>
          </a:schemeClr>
        </a:solidFill>
        <a:ln w="22225" cap="rnd" cmpd="sng" algn="ctr">
          <a:no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t>Control and Timing Register and Timing Control </a:t>
          </a:r>
          <a:r>
            <a:rPr lang="en-US" sz="2500" b="1" kern="1200" dirty="0"/>
            <a:t>:</a:t>
          </a:r>
          <a:endParaRPr lang="en-US" sz="2500" kern="1200" dirty="0"/>
        </a:p>
      </dsp:txBody>
      <dsp:txXfrm>
        <a:off x="82844" y="2875606"/>
        <a:ext cx="1530484" cy="231278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EE0632-F0B9-4F9F-8561-47D80D8C7381}" type="datetimeFigureOut">
              <a:rPr lang="en-IN" smtClean="0"/>
              <a:t>30-08-2021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8A4395-8C7E-4BF7-AD95-5E067AD65E4C}" type="slidenum">
              <a:rPr lang="en-IN" smtClean="0"/>
              <a:t>‹#›</a:t>
            </a:fld>
            <a:endParaRPr lang="en-IN"/>
          </a:p>
        </p:txBody>
      </p:sp>
    </p:spTree>
    <p:extLst>
      <p:ext uri="{BB962C8B-B14F-4D97-AF65-F5344CB8AC3E}">
        <p14:creationId xmlns:p14="http://schemas.microsoft.com/office/powerpoint/2010/main" val="39723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IOR and IOW are active low signals. When DMA is working in slave mode,</a:t>
            </a:r>
            <a:r>
              <a:rPr lang="en-US" baseline="0" dirty="0"/>
              <a:t> it receives IOR and IOW signals from microprocessor, to send status and get settings respectively. When it is working in master mode it sends IOR and IOW signals to peripherals.</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7272B4F-23B7-4A74-B18A-BF052E39F2A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BA3B4-C048-463D-A2B7-80C3A41E3FD2}"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45626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02749-A974-4FAF-A03B-360CC1E394D8}"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312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5F97BC-A015-4466-83EF-F17511AE2D94}"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6125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7F1B855-38AF-4127-A89B-18F16C73D292}"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38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80FB17-0E33-457A-A734-917547FAD217}"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951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258078-1E14-4E8E-A2C4-58076B677640}"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4987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83273B-73CD-49AF-B1E1-4C2D71C85CB1}"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519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88D5DD-E9B1-4A0D-97DA-640C3E92F8C9}"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6884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1EC35-93B3-4251-82C1-AEC02A021C28}"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pic>
        <p:nvPicPr>
          <p:cNvPr id="9" name="image2.jpg" descr="Srmist - Srm University Amaravati Logo, HD Png Download -  1024x346(#4152286) - PngFind">
            <a:extLst>
              <a:ext uri="{FF2B5EF4-FFF2-40B4-BE49-F238E27FC236}">
                <a16:creationId xmlns:a16="http://schemas.microsoft.com/office/drawing/2014/main" id="{CE9F35E2-557B-4E15-94FE-4E91A744C699}"/>
              </a:ext>
            </a:extLst>
          </p:cNvPr>
          <p:cNvPicPr/>
          <p:nvPr userDrawn="1"/>
        </p:nvPicPr>
        <p:blipFill>
          <a:blip r:embed="rId2"/>
          <a:srcRect/>
          <a:stretch>
            <a:fillRect/>
          </a:stretch>
        </p:blipFill>
        <p:spPr>
          <a:xfrm>
            <a:off x="10737670" y="69784"/>
            <a:ext cx="1354001" cy="700880"/>
          </a:xfrm>
          <a:prstGeom prst="rect">
            <a:avLst/>
          </a:prstGeom>
          <a:ln/>
        </p:spPr>
      </p:pic>
    </p:spTree>
    <p:extLst>
      <p:ext uri="{BB962C8B-B14F-4D97-AF65-F5344CB8AC3E}">
        <p14:creationId xmlns:p14="http://schemas.microsoft.com/office/powerpoint/2010/main" val="289762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93A7B8-29F3-4FF5-AD0E-F580D364DE8A}" type="datetime1">
              <a:rPr lang="en-US" smtClean="0"/>
              <a:t>8/30/2021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089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9B5E2C-734A-4A59-B064-A8F7B051DA71}"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0985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07BD4-D674-4991-94FA-1843CB7875A7}" type="datetime1">
              <a:rPr lang="en-US" smtClean="0"/>
              <a:t>8/30/2021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5210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6CF20-5DAC-4EA5-992B-552E52C67947}" type="datetime1">
              <a:rPr lang="en-US" smtClean="0"/>
              <a:t>8/30/2021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3530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520EC-1C14-4AE7-90DB-DCA81A1735E9}" type="datetime1">
              <a:rPr lang="en-US" smtClean="0"/>
              <a:t>8/30/2021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18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E40BC1-FB70-428D-A7AC-C89ACC99725B}"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546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922B7-3D5E-42D7-BAE0-1EB8FE08CB12}" type="datetime1">
              <a:rPr lang="en-US" smtClean="0"/>
              <a:t>8/30/2021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18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651E307-FD7A-453E-B9BD-5471884D305D}" type="datetime1">
              <a:rPr lang="en-US" smtClean="0"/>
              <a:t>8/30/2021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pic>
        <p:nvPicPr>
          <p:cNvPr id="36" name="image2.jpg" descr="Srmist - Srm University Amaravati Logo, HD Png Download -  1024x346(#4152286) - PngFind">
            <a:extLst>
              <a:ext uri="{FF2B5EF4-FFF2-40B4-BE49-F238E27FC236}">
                <a16:creationId xmlns:a16="http://schemas.microsoft.com/office/drawing/2014/main" id="{77D525E7-C3F1-45E1-ABB3-8167DEDB192B}"/>
              </a:ext>
            </a:extLst>
          </p:cNvPr>
          <p:cNvPicPr/>
          <p:nvPr userDrawn="1"/>
        </p:nvPicPr>
        <p:blipFill>
          <a:blip r:embed="rId18"/>
          <a:srcRect/>
          <a:stretch>
            <a:fillRect/>
          </a:stretch>
        </p:blipFill>
        <p:spPr>
          <a:xfrm>
            <a:off x="10724607" y="95954"/>
            <a:ext cx="1354001" cy="700880"/>
          </a:xfrm>
          <a:prstGeom prst="rect">
            <a:avLst/>
          </a:prstGeom>
          <a:ln/>
        </p:spPr>
      </p:pic>
    </p:spTree>
    <p:extLst>
      <p:ext uri="{BB962C8B-B14F-4D97-AF65-F5344CB8AC3E}">
        <p14:creationId xmlns:p14="http://schemas.microsoft.com/office/powerpoint/2010/main" val="1601369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32452"/>
            <a:ext cx="8915399" cy="3405809"/>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4400" b="1" dirty="0">
                <a:solidFill>
                  <a:schemeClr val="accent2">
                    <a:lumMod val="60000"/>
                    <a:lumOff val="40000"/>
                  </a:schemeClr>
                </a:solidFill>
              </a:rPr>
              <a:t>18ECC203J – Module 3</a:t>
            </a:r>
            <a:br>
              <a:rPr lang="en-US" sz="4400" b="1" dirty="0">
                <a:solidFill>
                  <a:schemeClr val="accent2">
                    <a:lumMod val="60000"/>
                    <a:lumOff val="40000"/>
                  </a:schemeClr>
                </a:solidFill>
              </a:rPr>
            </a:br>
            <a:r>
              <a:rPr lang="en-US" sz="3600" dirty="0"/>
              <a:t>8086 Interfacing with Memory and Programmable Devices </a:t>
            </a:r>
            <a:br>
              <a:rPr lang="en-US" sz="3600" dirty="0"/>
            </a:br>
            <a:r>
              <a:rPr lang="en-US" sz="4900" b="1" dirty="0">
                <a:latin typeface="Bookman Old Style" panose="02050604050505020204" pitchFamily="18" charset="0"/>
              </a:rPr>
              <a:t>S </a:t>
            </a:r>
            <a:r>
              <a:rPr lang="en-US" sz="4800" dirty="0"/>
              <a:t>– </a:t>
            </a:r>
            <a:r>
              <a:rPr lang="en-US" sz="4900" b="1" dirty="0">
                <a:latin typeface="Bookman Old Style" panose="02050604050505020204" pitchFamily="18" charset="0"/>
              </a:rPr>
              <a:t>11, 12, 13  </a:t>
            </a:r>
            <a:br>
              <a:rPr lang="en-US" dirty="0"/>
            </a:br>
            <a:endParaRPr lang="en-US" dirty="0"/>
          </a:p>
        </p:txBody>
      </p:sp>
      <p:sp>
        <p:nvSpPr>
          <p:cNvPr id="3" name="Subtitle 2"/>
          <p:cNvSpPr>
            <a:spLocks noGrp="1"/>
          </p:cNvSpPr>
          <p:nvPr>
            <p:ph type="subTitle" idx="1"/>
          </p:nvPr>
        </p:nvSpPr>
        <p:spPr/>
        <p:txBody>
          <a:bodyPr>
            <a:normAutofit lnSpcReduction="10000"/>
          </a:bodyPr>
          <a:lstStyle/>
          <a:p>
            <a:pPr algn="ctr"/>
            <a:r>
              <a:rPr lang="en-US" dirty="0"/>
              <a:t>                                                                                                       </a:t>
            </a:r>
            <a:r>
              <a:rPr lang="en-US" b="1" dirty="0">
                <a:latin typeface="+mj-lt"/>
                <a:cs typeface="Times New Roman" panose="02020603050405020304" pitchFamily="18" charset="0"/>
              </a:rPr>
              <a:t>Prepared by,</a:t>
            </a:r>
          </a:p>
          <a:p>
            <a:pPr algn="r"/>
            <a:r>
              <a:rPr lang="en-US" b="1" dirty="0">
                <a:latin typeface="+mj-lt"/>
              </a:rPr>
              <a:t>Dr. R. </a:t>
            </a:r>
            <a:r>
              <a:rPr lang="en-US" b="1" dirty="0" err="1">
                <a:latin typeface="+mj-lt"/>
              </a:rPr>
              <a:t>Prithiviraj</a:t>
            </a:r>
            <a:endParaRPr lang="en-US" b="1" dirty="0">
              <a:latin typeface="+mj-lt"/>
            </a:endParaRPr>
          </a:p>
          <a:p>
            <a:pPr algn="r"/>
            <a:r>
              <a:rPr lang="en-US" b="1" dirty="0">
                <a:cs typeface="Times New Roman" panose="02020603050405020304" pitchFamily="18" charset="0"/>
              </a:rPr>
              <a:t> Dr. Diwakar R. </a:t>
            </a:r>
            <a:r>
              <a:rPr lang="en-US" b="1" dirty="0" err="1">
                <a:cs typeface="Times New Roman" panose="02020603050405020304" pitchFamily="18" charset="0"/>
              </a:rPr>
              <a:t>Marur</a:t>
            </a:r>
            <a:r>
              <a:rPr lang="en-US" b="1" dirty="0">
                <a:cs typeface="Times New Roman" panose="02020603050405020304" pitchFamily="18" charset="0"/>
              </a:rPr>
              <a:t> </a:t>
            </a:r>
            <a:endParaRPr lang="en-US" b="1" dirty="0">
              <a:latin typeface="+mj-lt"/>
            </a:endParaRPr>
          </a:p>
          <a:p>
            <a:endParaRPr lang="en-US" dirty="0"/>
          </a:p>
        </p:txBody>
      </p:sp>
    </p:spTree>
    <p:extLst>
      <p:ext uri="{BB962C8B-B14F-4D97-AF65-F5344CB8AC3E}">
        <p14:creationId xmlns:p14="http://schemas.microsoft.com/office/powerpoint/2010/main" val="284569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03156-8977-4CA9-986C-E3B0369656F6}"/>
              </a:ext>
            </a:extLst>
          </p:cNvPr>
          <p:cNvSpPr>
            <a:spLocks noGrp="1"/>
          </p:cNvSpPr>
          <p:nvPr>
            <p:ph type="title"/>
          </p:nvPr>
        </p:nvSpPr>
        <p:spPr/>
        <p:txBody>
          <a:bodyPr/>
          <a:lstStyle/>
          <a:p>
            <a:r>
              <a:rPr lang="en-IN" dirty="0"/>
              <a:t>Scan Counter</a:t>
            </a:r>
          </a:p>
        </p:txBody>
      </p:sp>
      <p:sp>
        <p:nvSpPr>
          <p:cNvPr id="3" name="Content Placeholder 2">
            <a:extLst>
              <a:ext uri="{FF2B5EF4-FFF2-40B4-BE49-F238E27FC236}">
                <a16:creationId xmlns:a16="http://schemas.microsoft.com/office/drawing/2014/main" id="{575A1526-8ECE-4062-82A0-B0412BA3DE20}"/>
              </a:ext>
            </a:extLst>
          </p:cNvPr>
          <p:cNvSpPr>
            <a:spLocks noGrp="1"/>
          </p:cNvSpPr>
          <p:nvPr>
            <p:ph idx="1"/>
          </p:nvPr>
        </p:nvSpPr>
        <p:spPr>
          <a:xfrm>
            <a:off x="2589212" y="1444488"/>
            <a:ext cx="8915400" cy="4094922"/>
          </a:xfrm>
        </p:spPr>
        <p:txBody>
          <a:bodyPr/>
          <a:lstStyle/>
          <a:p>
            <a:pPr lvl="0"/>
            <a:r>
              <a:rPr lang="en-US" sz="2000" dirty="0"/>
              <a:t>The scan counter has </a:t>
            </a:r>
            <a:r>
              <a:rPr lang="en-US" sz="2000" b="1" dirty="0">
                <a:solidFill>
                  <a:schemeClr val="accent2"/>
                </a:solidFill>
              </a:rPr>
              <a:t>two modes </a:t>
            </a:r>
            <a:r>
              <a:rPr lang="en-US" sz="2000" dirty="0"/>
              <a:t>to scan the key matrix and refresh the display. </a:t>
            </a:r>
          </a:p>
          <a:p>
            <a:pPr lvl="0"/>
            <a:r>
              <a:rPr lang="en-US" sz="2000" dirty="0"/>
              <a:t>In the </a:t>
            </a:r>
            <a:r>
              <a:rPr lang="en-US" sz="2000" b="1" dirty="0">
                <a:solidFill>
                  <a:schemeClr val="accent2"/>
                </a:solidFill>
              </a:rPr>
              <a:t>encoded mode</a:t>
            </a:r>
            <a:r>
              <a:rPr lang="en-US" sz="2000" dirty="0"/>
              <a:t>, the counter provides binary count that is to be externally decoded to provide the scan lines for keyboard and display</a:t>
            </a:r>
          </a:p>
          <a:p>
            <a:pPr lvl="0"/>
            <a:r>
              <a:rPr lang="en-US" sz="2000" dirty="0"/>
              <a:t>Four externally decoded scan lines may drive </a:t>
            </a:r>
            <a:r>
              <a:rPr lang="en-US" sz="2000" dirty="0" err="1"/>
              <a:t>upto</a:t>
            </a:r>
            <a:r>
              <a:rPr lang="en-US" sz="2000" dirty="0"/>
              <a:t> 16 displays. </a:t>
            </a:r>
          </a:p>
          <a:p>
            <a:pPr lvl="0"/>
            <a:r>
              <a:rPr lang="en-US" sz="2000" dirty="0"/>
              <a:t>In the </a:t>
            </a:r>
            <a:r>
              <a:rPr lang="en-US" sz="2000" b="1" dirty="0">
                <a:solidFill>
                  <a:schemeClr val="accent2"/>
                </a:solidFill>
              </a:rPr>
              <a:t>decode scan mode</a:t>
            </a:r>
            <a:r>
              <a:rPr lang="en-US" sz="2000" dirty="0"/>
              <a:t>, the counter internally decodes the least significant 2 bits and provides a decoded 1 out of 4 scan on SL0-SL3</a:t>
            </a:r>
          </a:p>
          <a:p>
            <a:pPr lvl="0"/>
            <a:r>
              <a:rPr lang="en-US" sz="2000" dirty="0"/>
              <a:t>Four internally decoded scan lines may drive </a:t>
            </a:r>
            <a:r>
              <a:rPr lang="en-US" sz="2000" dirty="0" err="1"/>
              <a:t>upto</a:t>
            </a:r>
            <a:r>
              <a:rPr lang="en-US" sz="2000" dirty="0"/>
              <a:t> 4 displays. </a:t>
            </a:r>
          </a:p>
          <a:p>
            <a:pPr lvl="0"/>
            <a:r>
              <a:rPr lang="en-US" sz="2000" dirty="0"/>
              <a:t>The keyboard and display both are in the same mode at a time.</a:t>
            </a:r>
          </a:p>
          <a:p>
            <a:endParaRPr lang="en-IN" dirty="0"/>
          </a:p>
        </p:txBody>
      </p:sp>
      <p:sp>
        <p:nvSpPr>
          <p:cNvPr id="4" name="Slide Number Placeholder 3">
            <a:extLst>
              <a:ext uri="{FF2B5EF4-FFF2-40B4-BE49-F238E27FC236}">
                <a16:creationId xmlns:a16="http://schemas.microsoft.com/office/drawing/2014/main" id="{D5D219A6-B72C-44AF-839B-230A1082B858}"/>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236372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D622-2239-4C22-B46F-DD88D0A7BF4B}"/>
              </a:ext>
            </a:extLst>
          </p:cNvPr>
          <p:cNvSpPr>
            <a:spLocks noGrp="1"/>
          </p:cNvSpPr>
          <p:nvPr>
            <p:ph type="title"/>
          </p:nvPr>
        </p:nvSpPr>
        <p:spPr>
          <a:xfrm>
            <a:off x="2592924" y="624110"/>
            <a:ext cx="8911687" cy="780620"/>
          </a:xfrm>
        </p:spPr>
        <p:txBody>
          <a:bodyPr/>
          <a:lstStyle/>
          <a:p>
            <a:r>
              <a:rPr lang="en-IN" dirty="0"/>
              <a:t>Return Buffers and Display RAM</a:t>
            </a:r>
          </a:p>
        </p:txBody>
      </p:sp>
      <p:sp>
        <p:nvSpPr>
          <p:cNvPr id="3" name="Content Placeholder 2">
            <a:extLst>
              <a:ext uri="{FF2B5EF4-FFF2-40B4-BE49-F238E27FC236}">
                <a16:creationId xmlns:a16="http://schemas.microsoft.com/office/drawing/2014/main" id="{C88D114A-382D-4227-B75E-C8769FDF4F12}"/>
              </a:ext>
            </a:extLst>
          </p:cNvPr>
          <p:cNvSpPr>
            <a:spLocks noGrp="1"/>
          </p:cNvSpPr>
          <p:nvPr>
            <p:ph sz="half" idx="1"/>
          </p:nvPr>
        </p:nvSpPr>
        <p:spPr>
          <a:xfrm>
            <a:off x="2589212" y="1765476"/>
            <a:ext cx="4313864" cy="979403"/>
          </a:xfrm>
          <a:solidFill>
            <a:schemeClr val="accent1">
              <a:lumMod val="20000"/>
              <a:lumOff val="80000"/>
            </a:schemeClr>
          </a:solidFill>
        </p:spPr>
        <p:txBody>
          <a:bodyPr/>
          <a:lstStyle/>
          <a:p>
            <a:pPr marL="0" indent="0">
              <a:buNone/>
            </a:pPr>
            <a:r>
              <a:rPr lang="en-US" sz="2400" dirty="0">
                <a:latin typeface="Cambria Math" panose="02040503050406030204" pitchFamily="18" charset="0"/>
                <a:ea typeface="Cambria Math" panose="02040503050406030204" pitchFamily="18" charset="0"/>
              </a:rPr>
              <a:t>Return Buffers and Keyboard De-bounce and Control:</a:t>
            </a:r>
          </a:p>
          <a:p>
            <a:pPr marL="0" indent="0">
              <a:buNone/>
            </a:pPr>
            <a:endParaRPr lang="en-IN" dirty="0"/>
          </a:p>
        </p:txBody>
      </p:sp>
      <p:sp>
        <p:nvSpPr>
          <p:cNvPr id="4" name="Content Placeholder 3">
            <a:extLst>
              <a:ext uri="{FF2B5EF4-FFF2-40B4-BE49-F238E27FC236}">
                <a16:creationId xmlns:a16="http://schemas.microsoft.com/office/drawing/2014/main" id="{D18799F7-3E48-4662-BFF7-9A41E40EDA09}"/>
              </a:ext>
            </a:extLst>
          </p:cNvPr>
          <p:cNvSpPr>
            <a:spLocks noGrp="1"/>
          </p:cNvSpPr>
          <p:nvPr>
            <p:ph sz="half" idx="2"/>
          </p:nvPr>
        </p:nvSpPr>
        <p:spPr>
          <a:xfrm>
            <a:off x="7048767" y="1765476"/>
            <a:ext cx="4313864" cy="979403"/>
          </a:xfrm>
          <a:solidFill>
            <a:schemeClr val="accent2">
              <a:lumMod val="60000"/>
              <a:lumOff val="40000"/>
            </a:schemeClr>
          </a:solidFill>
        </p:spPr>
        <p:txBody>
          <a:bodyPr/>
          <a:lstStyle/>
          <a:p>
            <a:pPr marL="0" indent="0">
              <a:buNone/>
            </a:pPr>
            <a:r>
              <a:rPr lang="en-US" sz="2400" dirty="0">
                <a:latin typeface="Cambria Math" panose="02040503050406030204" pitchFamily="18" charset="0"/>
                <a:ea typeface="Cambria Math" panose="02040503050406030204" pitchFamily="18" charset="0"/>
              </a:rPr>
              <a:t>Display Address Registers and Display RAM :</a:t>
            </a:r>
          </a:p>
          <a:p>
            <a:pPr marL="0" indent="0">
              <a:buNone/>
            </a:pPr>
            <a:endParaRPr lang="en-IN" dirty="0"/>
          </a:p>
        </p:txBody>
      </p:sp>
      <p:sp>
        <p:nvSpPr>
          <p:cNvPr id="5" name="Content Placeholder 2">
            <a:extLst>
              <a:ext uri="{FF2B5EF4-FFF2-40B4-BE49-F238E27FC236}">
                <a16:creationId xmlns:a16="http://schemas.microsoft.com/office/drawing/2014/main" id="{178D2772-7756-4113-8186-72FE4CF73F51}"/>
              </a:ext>
            </a:extLst>
          </p:cNvPr>
          <p:cNvSpPr txBox="1">
            <a:spLocks/>
          </p:cNvSpPr>
          <p:nvPr/>
        </p:nvSpPr>
        <p:spPr>
          <a:xfrm>
            <a:off x="2589212" y="2828503"/>
            <a:ext cx="4313864" cy="3405387"/>
          </a:xfrm>
          <a:prstGeom prst="rect">
            <a:avLst/>
          </a:prstGeom>
          <a:ln>
            <a:solidFill>
              <a:schemeClr val="accent1">
                <a:lumMod val="60000"/>
                <a:lumOff val="40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This section scans for a </a:t>
            </a:r>
            <a:r>
              <a:rPr kumimoji="0" lang="en-US" sz="2000" b="0" i="0" u="none" strike="noStrike" kern="1200" cap="none" spc="0" normalizeH="0" baseline="0" noProof="0" dirty="0">
                <a:ln>
                  <a:noFill/>
                </a:ln>
                <a:solidFill>
                  <a:srgbClr val="FF0000"/>
                </a:solidFill>
                <a:effectLst/>
                <a:uLnTx/>
                <a:uFillTx/>
                <a:latin typeface="Cambria Math" panose="02040503050406030204" pitchFamily="18" charset="0"/>
                <a:ea typeface="Cambria Math" panose="02040503050406030204" pitchFamily="18" charset="0"/>
                <a:cs typeface="+mn-cs"/>
              </a:rPr>
              <a:t>key closure row wise</a:t>
            </a: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 If a key closer is detected, the keyboard debounce unit debounces the key entry (i.e. wait for 10 </a:t>
            </a:r>
            <a:r>
              <a:rPr kumimoji="0" lang="en-US" sz="2000" b="0" i="0" u="none" strike="noStrike" kern="1200" cap="none" spc="0" normalizeH="0" baseline="0" noProof="0" dirty="0" err="1">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ms</a:t>
            </a: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 </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After the debounce period, if the key continues to be detected, The code of key is directly </a:t>
            </a:r>
            <a:r>
              <a:rPr kumimoji="0" lang="en-US" sz="2000" b="0" i="0" u="none" strike="noStrike" kern="1200" cap="none" spc="0" normalizeH="0" baseline="0" noProof="0" dirty="0">
                <a:ln>
                  <a:noFill/>
                </a:ln>
                <a:solidFill>
                  <a:srgbClr val="FF0000"/>
                </a:solidFill>
                <a:effectLst/>
                <a:uLnTx/>
                <a:uFillTx/>
                <a:latin typeface="Cambria Math" panose="02040503050406030204" pitchFamily="18" charset="0"/>
                <a:ea typeface="Cambria Math" panose="02040503050406030204" pitchFamily="18" charset="0"/>
                <a:cs typeface="+mn-cs"/>
              </a:rPr>
              <a:t>transferred to the sensor RAM </a:t>
            </a: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along with SHIFT and CONTROL key status.</a:t>
            </a:r>
          </a:p>
          <a:p>
            <a:pPr marL="0" marR="0" lvl="0" indent="0" algn="l" defTabSz="457200" rtl="0" eaLnBrk="1" fontAlgn="auto" latinLnBrk="0" hangingPunct="1">
              <a:lnSpc>
                <a:spcPct val="100000"/>
              </a:lnSpc>
              <a:spcBef>
                <a:spcPts val="1000"/>
              </a:spcBef>
              <a:spcAft>
                <a:spcPts val="0"/>
              </a:spcAft>
              <a:buClr>
                <a:srgbClr val="353535"/>
              </a:buClr>
              <a:buSzTx/>
              <a:buFont typeface="Wingdings 3" charset="2"/>
              <a:buNone/>
              <a:tabLst/>
              <a:defRPr/>
            </a:pPr>
            <a:endParaRPr kumimoji="0" lang="en-IN" sz="1800" b="0" i="0" u="none" strike="noStrike" kern="1200" cap="none" spc="0" normalizeH="0" baseline="0" noProof="0" dirty="0">
              <a:ln>
                <a:noFill/>
              </a:ln>
              <a:solidFill>
                <a:prstClr val="black">
                  <a:lumMod val="75000"/>
                  <a:lumOff val="25000"/>
                </a:prstClr>
              </a:solidFill>
              <a:effectLst/>
              <a:uLnTx/>
              <a:uFillTx/>
              <a:latin typeface="Century Gothic"/>
              <a:ea typeface="+mn-ea"/>
              <a:cs typeface="+mn-cs"/>
            </a:endParaRPr>
          </a:p>
        </p:txBody>
      </p:sp>
      <p:sp>
        <p:nvSpPr>
          <p:cNvPr id="8" name="Content Placeholder 3">
            <a:extLst>
              <a:ext uri="{FF2B5EF4-FFF2-40B4-BE49-F238E27FC236}">
                <a16:creationId xmlns:a16="http://schemas.microsoft.com/office/drawing/2014/main" id="{94B28D5D-0E1C-4EF0-8B0D-D5E8B1DA4820}"/>
              </a:ext>
            </a:extLst>
          </p:cNvPr>
          <p:cNvSpPr txBox="1">
            <a:spLocks/>
          </p:cNvSpPr>
          <p:nvPr/>
        </p:nvSpPr>
        <p:spPr>
          <a:xfrm>
            <a:off x="7048767" y="2853328"/>
            <a:ext cx="4313864" cy="3380562"/>
          </a:xfrm>
          <a:prstGeom prst="rect">
            <a:avLst/>
          </a:prstGeom>
          <a:ln>
            <a:solidFill>
              <a:schemeClr val="accent3">
                <a:lumMod val="75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The display address register </a:t>
            </a:r>
            <a:r>
              <a:rPr kumimoji="0" lang="en-US" sz="2000" b="0" i="0" u="none" strike="noStrike" kern="1200" cap="none" spc="0" normalizeH="0" baseline="0" noProof="0" dirty="0">
                <a:ln>
                  <a:noFill/>
                </a:ln>
                <a:solidFill>
                  <a:srgbClr val="FF0000"/>
                </a:solidFill>
                <a:effectLst/>
                <a:uLnTx/>
                <a:uFillTx/>
                <a:latin typeface="Cambria Math" panose="02040503050406030204" pitchFamily="18" charset="0"/>
                <a:ea typeface="Cambria Math" panose="02040503050406030204" pitchFamily="18" charset="0"/>
                <a:cs typeface="+mn-cs"/>
              </a:rPr>
              <a:t>holds the address </a:t>
            </a: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of the word currently being written or read by the CPU to or from the display RAM.</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 The contents of the registers are </a:t>
            </a:r>
            <a:r>
              <a:rPr kumimoji="0" lang="en-US" sz="2000" b="0" i="0" u="none" strike="noStrike" kern="1200" cap="none" spc="0" normalizeH="0" baseline="0" noProof="0" dirty="0">
                <a:ln>
                  <a:noFill/>
                </a:ln>
                <a:solidFill>
                  <a:srgbClr val="FF0000"/>
                </a:solidFill>
                <a:effectLst/>
                <a:uLnTx/>
                <a:uFillTx/>
                <a:latin typeface="Cambria Math" panose="02040503050406030204" pitchFamily="18" charset="0"/>
                <a:ea typeface="Cambria Math" panose="02040503050406030204" pitchFamily="18" charset="0"/>
                <a:cs typeface="+mn-cs"/>
              </a:rPr>
              <a:t>automatically updated </a:t>
            </a: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by 8279 to accept the next data entry by CPU.</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en-IN" sz="1800" b="0" i="0" u="none" strike="noStrike" kern="1200" cap="none" spc="0" normalizeH="0" baseline="0" noProof="0" dirty="0">
              <a:ln>
                <a:noFill/>
              </a:ln>
              <a:solidFill>
                <a:prstClr val="black">
                  <a:lumMod val="75000"/>
                  <a:lumOff val="25000"/>
                </a:prstClr>
              </a:solidFill>
              <a:effectLst/>
              <a:uLnTx/>
              <a:uFillTx/>
              <a:latin typeface="Century Gothic"/>
              <a:ea typeface="+mn-ea"/>
              <a:cs typeface="+mn-cs"/>
            </a:endParaRPr>
          </a:p>
        </p:txBody>
      </p:sp>
      <p:sp>
        <p:nvSpPr>
          <p:cNvPr id="6" name="Slide Number Placeholder 5">
            <a:extLst>
              <a:ext uri="{FF2B5EF4-FFF2-40B4-BE49-F238E27FC236}">
                <a16:creationId xmlns:a16="http://schemas.microsoft.com/office/drawing/2014/main" id="{C783D159-FB96-44CD-A1FD-54D7671A616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0200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D622-2239-4C22-B46F-DD88D0A7BF4B}"/>
              </a:ext>
            </a:extLst>
          </p:cNvPr>
          <p:cNvSpPr>
            <a:spLocks noGrp="1"/>
          </p:cNvSpPr>
          <p:nvPr>
            <p:ph type="title"/>
          </p:nvPr>
        </p:nvSpPr>
        <p:spPr>
          <a:xfrm>
            <a:off x="2592924" y="624110"/>
            <a:ext cx="8911687" cy="780620"/>
          </a:xfrm>
        </p:spPr>
        <p:txBody>
          <a:bodyPr>
            <a:normAutofit/>
          </a:bodyPr>
          <a:lstStyle/>
          <a:p>
            <a:r>
              <a:rPr lang="en-US" dirty="0"/>
              <a:t>FIFO/Sensor RAM and Status Logic</a:t>
            </a:r>
            <a:endParaRPr lang="en-IN" dirty="0"/>
          </a:p>
        </p:txBody>
      </p:sp>
      <p:sp>
        <p:nvSpPr>
          <p:cNvPr id="3" name="Content Placeholder 2">
            <a:extLst>
              <a:ext uri="{FF2B5EF4-FFF2-40B4-BE49-F238E27FC236}">
                <a16:creationId xmlns:a16="http://schemas.microsoft.com/office/drawing/2014/main" id="{C88D114A-382D-4227-B75E-C8769FDF4F12}"/>
              </a:ext>
            </a:extLst>
          </p:cNvPr>
          <p:cNvSpPr>
            <a:spLocks noGrp="1"/>
          </p:cNvSpPr>
          <p:nvPr>
            <p:ph sz="half" idx="1"/>
          </p:nvPr>
        </p:nvSpPr>
        <p:spPr>
          <a:xfrm>
            <a:off x="2589212" y="1765476"/>
            <a:ext cx="4313864" cy="1340149"/>
          </a:xfrm>
          <a:solidFill>
            <a:schemeClr val="accent1">
              <a:lumMod val="20000"/>
              <a:lumOff val="80000"/>
            </a:schemeClr>
          </a:solidFill>
        </p:spPr>
        <p:txBody>
          <a:bodyPr>
            <a:normAutofit/>
          </a:bodyPr>
          <a:lstStyle/>
          <a:p>
            <a:pPr marL="0" indent="0">
              <a:buNone/>
            </a:pPr>
            <a:r>
              <a:rPr lang="en-US" sz="2400" dirty="0">
                <a:latin typeface="Cambria Math" panose="02040503050406030204" pitchFamily="18" charset="0"/>
                <a:ea typeface="Cambria Math" panose="02040503050406030204" pitchFamily="18" charset="0"/>
              </a:rPr>
              <a:t>In keyboard or strobed input mode, this block acts as 8-byte first-in-first out (FIFO) RAM</a:t>
            </a:r>
          </a:p>
          <a:p>
            <a:pPr marL="0" indent="0">
              <a:buNone/>
            </a:pPr>
            <a:endParaRPr lang="en-IN" dirty="0"/>
          </a:p>
        </p:txBody>
      </p:sp>
      <p:sp>
        <p:nvSpPr>
          <p:cNvPr id="4" name="Content Placeholder 3">
            <a:extLst>
              <a:ext uri="{FF2B5EF4-FFF2-40B4-BE49-F238E27FC236}">
                <a16:creationId xmlns:a16="http://schemas.microsoft.com/office/drawing/2014/main" id="{D18799F7-3E48-4662-BFF7-9A41E40EDA09}"/>
              </a:ext>
            </a:extLst>
          </p:cNvPr>
          <p:cNvSpPr>
            <a:spLocks noGrp="1"/>
          </p:cNvSpPr>
          <p:nvPr>
            <p:ph sz="half" idx="2"/>
          </p:nvPr>
        </p:nvSpPr>
        <p:spPr>
          <a:xfrm>
            <a:off x="7048767" y="1765476"/>
            <a:ext cx="4313864" cy="1340149"/>
          </a:xfrm>
          <a:solidFill>
            <a:schemeClr val="accent2">
              <a:lumMod val="60000"/>
              <a:lumOff val="40000"/>
            </a:schemeClr>
          </a:solidFill>
        </p:spPr>
        <p:txBody>
          <a:bodyPr>
            <a:normAutofit/>
          </a:bodyPr>
          <a:lstStyle/>
          <a:p>
            <a:pPr marL="0" indent="0">
              <a:buNone/>
            </a:pPr>
            <a:r>
              <a:rPr lang="en-US" sz="2400" dirty="0">
                <a:latin typeface="Cambria Math" panose="02040503050406030204" pitchFamily="18" charset="0"/>
                <a:ea typeface="Cambria Math" panose="02040503050406030204" pitchFamily="18" charset="0"/>
              </a:rPr>
              <a:t>In scanned sensor matrix mode, this unit acts as sensor RAM. </a:t>
            </a:r>
          </a:p>
          <a:p>
            <a:pPr marL="0" indent="0">
              <a:buNone/>
            </a:pPr>
            <a:endParaRPr lang="en-IN" dirty="0"/>
          </a:p>
        </p:txBody>
      </p:sp>
      <p:sp>
        <p:nvSpPr>
          <p:cNvPr id="5" name="Content Placeholder 2">
            <a:extLst>
              <a:ext uri="{FF2B5EF4-FFF2-40B4-BE49-F238E27FC236}">
                <a16:creationId xmlns:a16="http://schemas.microsoft.com/office/drawing/2014/main" id="{178D2772-7756-4113-8186-72FE4CF73F51}"/>
              </a:ext>
            </a:extLst>
          </p:cNvPr>
          <p:cNvSpPr txBox="1">
            <a:spLocks/>
          </p:cNvSpPr>
          <p:nvPr/>
        </p:nvSpPr>
        <p:spPr>
          <a:xfrm>
            <a:off x="2589212" y="3237640"/>
            <a:ext cx="4313864" cy="2996249"/>
          </a:xfrm>
          <a:prstGeom prst="rect">
            <a:avLst/>
          </a:prstGeom>
          <a:ln w="12700">
            <a:solidFill>
              <a:schemeClr val="tx1"/>
            </a:solidFill>
          </a:ln>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Each key code of the pressed key is entered in the order of the entry and in the mean time read by the CPU, till the RAM become empty.</a:t>
            </a:r>
          </a:p>
          <a:p>
            <a:pPr marL="342900" marR="0" lvl="0" indent="-342900" algn="just"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The status logic generates an interrupt after each FIFO read operation till the FIFO is empty. </a:t>
            </a:r>
          </a:p>
          <a:p>
            <a:pPr marL="0" marR="0" lvl="0" indent="0" algn="l" defTabSz="457200" rtl="0" eaLnBrk="1" fontAlgn="auto" latinLnBrk="0" hangingPunct="1">
              <a:lnSpc>
                <a:spcPct val="100000"/>
              </a:lnSpc>
              <a:spcBef>
                <a:spcPts val="1000"/>
              </a:spcBef>
              <a:spcAft>
                <a:spcPts val="0"/>
              </a:spcAft>
              <a:buClr>
                <a:srgbClr val="353535"/>
              </a:buClr>
              <a:buSzTx/>
              <a:buFont typeface="Wingdings 3" charset="2"/>
              <a:buNone/>
              <a:tabLst/>
              <a:defRPr/>
            </a:pPr>
            <a:endParaRPr kumimoji="0" lang="en-IN" sz="1800" b="0" i="0" u="none" strike="noStrike" kern="1200" cap="none" spc="0" normalizeH="0" baseline="0" noProof="0" dirty="0">
              <a:ln>
                <a:noFill/>
              </a:ln>
              <a:solidFill>
                <a:prstClr val="black">
                  <a:lumMod val="75000"/>
                  <a:lumOff val="25000"/>
                </a:prstClr>
              </a:solidFill>
              <a:effectLst/>
              <a:uLnTx/>
              <a:uFillTx/>
              <a:latin typeface="Century Gothic"/>
              <a:ea typeface="+mn-ea"/>
              <a:cs typeface="+mn-cs"/>
            </a:endParaRPr>
          </a:p>
        </p:txBody>
      </p:sp>
      <p:sp>
        <p:nvSpPr>
          <p:cNvPr id="8" name="Content Placeholder 3">
            <a:extLst>
              <a:ext uri="{FF2B5EF4-FFF2-40B4-BE49-F238E27FC236}">
                <a16:creationId xmlns:a16="http://schemas.microsoft.com/office/drawing/2014/main" id="{94B28D5D-0E1C-4EF0-8B0D-D5E8B1DA4820}"/>
              </a:ext>
            </a:extLst>
          </p:cNvPr>
          <p:cNvSpPr txBox="1">
            <a:spLocks/>
          </p:cNvSpPr>
          <p:nvPr/>
        </p:nvSpPr>
        <p:spPr>
          <a:xfrm>
            <a:off x="7048767" y="3237641"/>
            <a:ext cx="4313864" cy="2996249"/>
          </a:xfrm>
          <a:prstGeom prst="rect">
            <a:avLst/>
          </a:prstGeom>
          <a:ln>
            <a:solidFill>
              <a:schemeClr val="accent2">
                <a:lumMod val="50000"/>
              </a:schemeClr>
            </a:solidFill>
          </a:ln>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2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Each row of the sensor RAM is loaded with the status of the corresponding row of sensors in the matrix. </a:t>
            </a:r>
          </a:p>
          <a:p>
            <a:pPr marL="342900" marR="0" lvl="0" indent="-342900" algn="just" defTabSz="457200" rtl="0" eaLnBrk="1" fontAlgn="auto" latinLnBrk="0" hangingPunct="1">
              <a:lnSpc>
                <a:spcPct val="100000"/>
              </a:lnSpc>
              <a:spcBef>
                <a:spcPts val="1000"/>
              </a:spcBef>
              <a:spcAft>
                <a:spcPts val="0"/>
              </a:spcAft>
              <a:buClr>
                <a:srgbClr val="353535"/>
              </a:buClr>
              <a:buSzTx/>
              <a:buFont typeface="Wingdings 3" charset="2"/>
              <a:buChar char=""/>
              <a:tabLst/>
              <a:defRPr/>
            </a:pPr>
            <a:r>
              <a:rPr kumimoji="0" lang="en-US" sz="22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If a sensor changes its state, the IRQ line goes high to interrupt the CPU.</a:t>
            </a:r>
          </a:p>
          <a:p>
            <a:pPr marL="0" marR="0" lvl="0" indent="0" algn="l" defTabSz="457200" rtl="0" eaLnBrk="1" fontAlgn="auto" latinLnBrk="0" hangingPunct="1">
              <a:lnSpc>
                <a:spcPct val="100000"/>
              </a:lnSpc>
              <a:spcBef>
                <a:spcPts val="1000"/>
              </a:spcBef>
              <a:spcAft>
                <a:spcPts val="0"/>
              </a:spcAft>
              <a:buClr>
                <a:srgbClr val="353535"/>
              </a:buClr>
              <a:buSzTx/>
              <a:buFont typeface="Wingdings 3" charset="2"/>
              <a:buNone/>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cs typeface="+mn-cs"/>
              </a:rPr>
              <a:t>.</a:t>
            </a:r>
          </a:p>
          <a:p>
            <a:pPr marL="342900" marR="0" lvl="0" indent="-342900" algn="l" defTabSz="457200" rtl="0" eaLnBrk="1" fontAlgn="auto" latinLnBrk="0" hangingPunct="1">
              <a:lnSpc>
                <a:spcPct val="100000"/>
              </a:lnSpc>
              <a:spcBef>
                <a:spcPts val="1000"/>
              </a:spcBef>
              <a:spcAft>
                <a:spcPts val="0"/>
              </a:spcAft>
              <a:buClr>
                <a:srgbClr val="353535"/>
              </a:buClr>
              <a:buSzTx/>
              <a:buFont typeface="Wingdings 3" charset="2"/>
              <a:buChar char=""/>
              <a:tabLst/>
              <a:defRPr/>
            </a:pPr>
            <a:endParaRPr kumimoji="0" lang="en-IN" sz="1800" b="0" i="0" u="none" strike="noStrike" kern="1200" cap="none" spc="0" normalizeH="0" baseline="0" noProof="0" dirty="0">
              <a:ln>
                <a:noFill/>
              </a:ln>
              <a:solidFill>
                <a:prstClr val="black">
                  <a:lumMod val="75000"/>
                  <a:lumOff val="25000"/>
                </a:prstClr>
              </a:solidFill>
              <a:effectLst/>
              <a:uLnTx/>
              <a:uFillTx/>
              <a:latin typeface="Century Gothic"/>
              <a:ea typeface="+mn-ea"/>
              <a:cs typeface="+mn-cs"/>
            </a:endParaRPr>
          </a:p>
        </p:txBody>
      </p:sp>
      <p:sp>
        <p:nvSpPr>
          <p:cNvPr id="6" name="Slide Number Placeholder 5">
            <a:extLst>
              <a:ext uri="{FF2B5EF4-FFF2-40B4-BE49-F238E27FC236}">
                <a16:creationId xmlns:a16="http://schemas.microsoft.com/office/drawing/2014/main" id="{03807193-9423-4CF1-A5B4-7BC82442213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30502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2" y="2240874"/>
            <a:ext cx="8911687" cy="2052830"/>
          </a:xfrm>
        </p:spPr>
        <p:txBody>
          <a:bodyPr>
            <a:normAutofit fontScale="90000"/>
          </a:bodyPr>
          <a:lstStyle/>
          <a:p>
            <a:pPr algn="ctr"/>
            <a:r>
              <a:rPr lang="en-US" sz="4900" b="1" dirty="0">
                <a:latin typeface="Bookman Old Style" panose="02050604050505020204" pitchFamily="18" charset="0"/>
              </a:rPr>
              <a:t>S – 12</a:t>
            </a:r>
            <a:br>
              <a:rPr lang="en-US" sz="3200" dirty="0"/>
            </a:br>
            <a:r>
              <a:rPr lang="en-US" sz="3200" dirty="0"/>
              <a:t>Programmable Communication Interface 8251 USART &amp; Interfacing 8251 with 8086 and</a:t>
            </a:r>
            <a:br>
              <a:rPr lang="en-US" sz="3200" dirty="0"/>
            </a:br>
            <a:r>
              <a:rPr lang="en-US" sz="3200" dirty="0"/>
              <a:t>programming</a:t>
            </a:r>
            <a:endParaRPr lang="en-IN" sz="3200" dirty="0"/>
          </a:p>
        </p:txBody>
      </p:sp>
      <p:sp>
        <p:nvSpPr>
          <p:cNvPr id="3" name="Slide Number Placeholder 2">
            <a:extLst>
              <a:ext uri="{FF2B5EF4-FFF2-40B4-BE49-F238E27FC236}">
                <a16:creationId xmlns:a16="http://schemas.microsoft.com/office/drawing/2014/main" id="{B9F1804C-9118-4069-BA65-BDC8CD71408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27959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B2AFB00-5D76-4AA9-A8E6-8F228F11A39D}"/>
              </a:ext>
            </a:extLst>
          </p:cNvPr>
          <p:cNvSpPr>
            <a:spLocks noGrp="1" noChangeArrowheads="1"/>
          </p:cNvSpPr>
          <p:nvPr>
            <p:ph type="title"/>
          </p:nvPr>
        </p:nvSpPr>
        <p:spPr>
          <a:xfrm>
            <a:off x="2036334" y="644984"/>
            <a:ext cx="8911687" cy="666981"/>
          </a:xfrm>
        </p:spPr>
        <p:txBody>
          <a:bodyPr/>
          <a:lstStyle/>
          <a:p>
            <a:r>
              <a:rPr lang="en-US" altLang="en-US" dirty="0"/>
              <a:t>8251</a:t>
            </a:r>
          </a:p>
        </p:txBody>
      </p:sp>
      <p:sp>
        <p:nvSpPr>
          <p:cNvPr id="4099" name="Rectangle 3">
            <a:extLst>
              <a:ext uri="{FF2B5EF4-FFF2-40B4-BE49-F238E27FC236}">
                <a16:creationId xmlns:a16="http://schemas.microsoft.com/office/drawing/2014/main" id="{DEEFD083-C78C-454E-8E6D-5305F727F764}"/>
              </a:ext>
            </a:extLst>
          </p:cNvPr>
          <p:cNvSpPr>
            <a:spLocks noGrp="1" noChangeArrowheads="1"/>
          </p:cNvSpPr>
          <p:nvPr>
            <p:ph type="body" idx="1"/>
          </p:nvPr>
        </p:nvSpPr>
        <p:spPr>
          <a:xfrm>
            <a:off x="2142351" y="1540189"/>
            <a:ext cx="6695465" cy="3777622"/>
          </a:xfrm>
        </p:spPr>
        <p:txBody>
          <a:bodyPr/>
          <a:lstStyle/>
          <a:p>
            <a:r>
              <a:rPr lang="en-US" altLang="en-US" sz="2200" dirty="0"/>
              <a:t>The 8251A is a programmable serial communication interface chip designed for </a:t>
            </a:r>
            <a:r>
              <a:rPr lang="en-US" altLang="en-US" sz="2000" dirty="0"/>
              <a:t>synchronous</a:t>
            </a:r>
            <a:r>
              <a:rPr lang="en-US" altLang="en-US" sz="2200" dirty="0"/>
              <a:t> and asynchronous serial data communication.</a:t>
            </a:r>
          </a:p>
          <a:p>
            <a:r>
              <a:rPr lang="en-US" altLang="en-US" sz="2200" dirty="0"/>
              <a:t>It supports the serial transmission of data. </a:t>
            </a:r>
          </a:p>
          <a:p>
            <a:r>
              <a:rPr lang="en-US" altLang="en-US" sz="2200" dirty="0"/>
              <a:t>It is packed in a 28 pin DIP. </a:t>
            </a:r>
          </a:p>
          <a:p>
            <a:endParaRPr lang="en-US" altLang="en-US" dirty="0"/>
          </a:p>
        </p:txBody>
      </p:sp>
      <p:sp>
        <p:nvSpPr>
          <p:cNvPr id="2" name="Slide Number Placeholder 1">
            <a:extLst>
              <a:ext uri="{FF2B5EF4-FFF2-40B4-BE49-F238E27FC236}">
                <a16:creationId xmlns:a16="http://schemas.microsoft.com/office/drawing/2014/main" id="{BE3B2799-B94A-4D33-AFB5-3B5DD8515D34}"/>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63F3ECC-B071-44A2-A5D7-D8730CE61266}"/>
              </a:ext>
            </a:extLst>
          </p:cNvPr>
          <p:cNvSpPr>
            <a:spLocks noGrp="1" noChangeArrowheads="1"/>
          </p:cNvSpPr>
          <p:nvPr>
            <p:ph type="title"/>
          </p:nvPr>
        </p:nvSpPr>
        <p:spPr>
          <a:xfrm>
            <a:off x="1861405" y="370891"/>
            <a:ext cx="8911687" cy="1280890"/>
          </a:xfrm>
        </p:spPr>
        <p:txBody>
          <a:bodyPr/>
          <a:lstStyle/>
          <a:p>
            <a:r>
              <a:rPr lang="en-US" altLang="en-US" dirty="0"/>
              <a:t>8251 – Pin Details </a:t>
            </a:r>
          </a:p>
        </p:txBody>
      </p:sp>
      <p:pic>
        <p:nvPicPr>
          <p:cNvPr id="3076" name="Picture 4">
            <a:extLst>
              <a:ext uri="{FF2B5EF4-FFF2-40B4-BE49-F238E27FC236}">
                <a16:creationId xmlns:a16="http://schemas.microsoft.com/office/drawing/2014/main" id="{CB519541-BA25-4FB7-9E69-4DD91DAF8C26}"/>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19178" y="1403252"/>
            <a:ext cx="8212016" cy="49272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8753C8D-5038-4254-AB90-ECA262AEDD5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1AA6315-42ED-466A-9018-3422391F89FF}"/>
              </a:ext>
            </a:extLst>
          </p:cNvPr>
          <p:cNvSpPr>
            <a:spLocks noGrp="1" noChangeArrowheads="1"/>
          </p:cNvSpPr>
          <p:nvPr>
            <p:ph type="title"/>
          </p:nvPr>
        </p:nvSpPr>
        <p:spPr>
          <a:xfrm>
            <a:off x="2114843" y="637363"/>
            <a:ext cx="8911687" cy="1280890"/>
          </a:xfrm>
        </p:spPr>
        <p:txBody>
          <a:bodyPr/>
          <a:lstStyle/>
          <a:p>
            <a:r>
              <a:rPr lang="en-US" altLang="en-US" dirty="0"/>
              <a:t>8251 – Architecture </a:t>
            </a:r>
          </a:p>
        </p:txBody>
      </p:sp>
      <p:pic>
        <p:nvPicPr>
          <p:cNvPr id="5124" name="Picture 4">
            <a:extLst>
              <a:ext uri="{FF2B5EF4-FFF2-40B4-BE49-F238E27FC236}">
                <a16:creationId xmlns:a16="http://schemas.microsoft.com/office/drawing/2014/main" id="{103C0F07-CA69-46E9-A5BA-24E3C351C2A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114843" y="1394689"/>
            <a:ext cx="7962314" cy="49495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AD7AF16-7F8F-47AD-9FDF-74D32CB9240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8433F3B-FCEB-4CEB-AE02-025F6B0DFA26}"/>
              </a:ext>
            </a:extLst>
          </p:cNvPr>
          <p:cNvSpPr>
            <a:spLocks noGrp="1" noChangeArrowheads="1"/>
          </p:cNvSpPr>
          <p:nvPr>
            <p:ph type="title"/>
          </p:nvPr>
        </p:nvSpPr>
        <p:spPr>
          <a:xfrm>
            <a:off x="2062838" y="619546"/>
            <a:ext cx="8911687" cy="916079"/>
          </a:xfrm>
        </p:spPr>
        <p:txBody>
          <a:bodyPr/>
          <a:lstStyle/>
          <a:p>
            <a:r>
              <a:rPr lang="en-US" altLang="en-US" dirty="0"/>
              <a:t>8251 Architecture - Explanation</a:t>
            </a:r>
          </a:p>
        </p:txBody>
      </p:sp>
      <p:sp>
        <p:nvSpPr>
          <p:cNvPr id="6147" name="Rectangle 3">
            <a:extLst>
              <a:ext uri="{FF2B5EF4-FFF2-40B4-BE49-F238E27FC236}">
                <a16:creationId xmlns:a16="http://schemas.microsoft.com/office/drawing/2014/main" id="{5F3498BA-5DE5-47A2-962D-C1CB9E21DF6F}"/>
              </a:ext>
            </a:extLst>
          </p:cNvPr>
          <p:cNvSpPr>
            <a:spLocks noGrp="1" noChangeArrowheads="1"/>
          </p:cNvSpPr>
          <p:nvPr>
            <p:ph type="body" idx="1"/>
          </p:nvPr>
        </p:nvSpPr>
        <p:spPr>
          <a:xfrm>
            <a:off x="1917633" y="2002792"/>
            <a:ext cx="8045963" cy="3777622"/>
          </a:xfrm>
        </p:spPr>
        <p:txBody>
          <a:bodyPr/>
          <a:lstStyle/>
          <a:p>
            <a:r>
              <a:rPr lang="en-US" altLang="en-US" sz="2000" dirty="0"/>
              <a:t>The functional block diagram of 825 1A consists five sections. </a:t>
            </a:r>
          </a:p>
          <a:p>
            <a:pPr>
              <a:buFontTx/>
              <a:buNone/>
            </a:pPr>
            <a:r>
              <a:rPr lang="en-US" altLang="en-US" sz="2000" dirty="0"/>
              <a:t>They </a:t>
            </a:r>
            <a:r>
              <a:rPr lang="en-US" altLang="en-US" sz="2200" dirty="0"/>
              <a:t>are</a:t>
            </a:r>
            <a:r>
              <a:rPr lang="en-US" altLang="en-US" sz="2000" dirty="0"/>
              <a:t>:</a:t>
            </a:r>
          </a:p>
          <a:p>
            <a:pPr lvl="1">
              <a:buFont typeface="Courier New" panose="02070309020205020404" pitchFamily="49" charset="0"/>
              <a:buChar char="o"/>
            </a:pPr>
            <a:r>
              <a:rPr lang="en-US" altLang="en-US" sz="2000" dirty="0"/>
              <a:t>Read/Write control logic </a:t>
            </a:r>
          </a:p>
          <a:p>
            <a:pPr lvl="1">
              <a:buFont typeface="Courier New" panose="02070309020205020404" pitchFamily="49" charset="0"/>
              <a:buChar char="o"/>
            </a:pPr>
            <a:r>
              <a:rPr lang="en-US" altLang="en-US" sz="2000" dirty="0"/>
              <a:t>Transmitter </a:t>
            </a:r>
          </a:p>
          <a:p>
            <a:pPr lvl="1">
              <a:buFont typeface="Courier New" panose="02070309020205020404" pitchFamily="49" charset="0"/>
              <a:buChar char="o"/>
            </a:pPr>
            <a:r>
              <a:rPr lang="en-US" altLang="en-US" sz="2000" dirty="0"/>
              <a:t>Receiver </a:t>
            </a:r>
          </a:p>
          <a:p>
            <a:pPr lvl="1">
              <a:buFont typeface="Courier New" panose="02070309020205020404" pitchFamily="49" charset="0"/>
              <a:buChar char="o"/>
            </a:pPr>
            <a:r>
              <a:rPr lang="en-US" altLang="en-US" sz="2000" dirty="0"/>
              <a:t>Data bus buffer </a:t>
            </a:r>
          </a:p>
          <a:p>
            <a:pPr lvl="1">
              <a:buFont typeface="Courier New" panose="02070309020205020404" pitchFamily="49" charset="0"/>
              <a:buChar char="o"/>
            </a:pPr>
            <a:r>
              <a:rPr lang="en-US" altLang="en-US" sz="2000" dirty="0"/>
              <a:t>Modem control. </a:t>
            </a:r>
          </a:p>
          <a:p>
            <a:pPr>
              <a:lnSpc>
                <a:spcPct val="90000"/>
              </a:lnSpc>
            </a:pPr>
            <a:endParaRPr lang="en-US" altLang="en-US" dirty="0"/>
          </a:p>
        </p:txBody>
      </p:sp>
      <p:sp>
        <p:nvSpPr>
          <p:cNvPr id="2" name="Slide Number Placeholder 1">
            <a:extLst>
              <a:ext uri="{FF2B5EF4-FFF2-40B4-BE49-F238E27FC236}">
                <a16:creationId xmlns:a16="http://schemas.microsoft.com/office/drawing/2014/main" id="{1AA2746C-2004-4EF9-BA92-17C124B6F4F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6D1A92C-FD27-4CB1-B37C-022D76A8C66F}"/>
              </a:ext>
            </a:extLst>
          </p:cNvPr>
          <p:cNvSpPr>
            <a:spLocks noGrp="1" noChangeArrowheads="1"/>
          </p:cNvSpPr>
          <p:nvPr>
            <p:ph type="title"/>
          </p:nvPr>
        </p:nvSpPr>
        <p:spPr>
          <a:xfrm>
            <a:off x="2049194" y="610857"/>
            <a:ext cx="8911687" cy="740865"/>
          </a:xfrm>
        </p:spPr>
        <p:txBody>
          <a:bodyPr/>
          <a:lstStyle/>
          <a:p>
            <a:r>
              <a:rPr lang="en-US" altLang="en-US" dirty="0"/>
              <a:t>Read/Write control logic</a:t>
            </a:r>
          </a:p>
        </p:txBody>
      </p:sp>
      <p:sp>
        <p:nvSpPr>
          <p:cNvPr id="7171" name="Rectangle 3">
            <a:extLst>
              <a:ext uri="{FF2B5EF4-FFF2-40B4-BE49-F238E27FC236}">
                <a16:creationId xmlns:a16="http://schemas.microsoft.com/office/drawing/2014/main" id="{F5E1D04B-4F95-4008-95FE-520C31509D3A}"/>
              </a:ext>
            </a:extLst>
          </p:cNvPr>
          <p:cNvSpPr>
            <a:spLocks noGrp="1" noChangeArrowheads="1"/>
          </p:cNvSpPr>
          <p:nvPr>
            <p:ph type="body" idx="1"/>
          </p:nvPr>
        </p:nvSpPr>
        <p:spPr>
          <a:xfrm>
            <a:off x="1953492" y="1627163"/>
            <a:ext cx="8189314" cy="4100290"/>
          </a:xfrm>
        </p:spPr>
        <p:txBody>
          <a:bodyPr>
            <a:normAutofit/>
          </a:bodyPr>
          <a:lstStyle/>
          <a:p>
            <a:r>
              <a:rPr lang="en-US" altLang="en-US" sz="2200" dirty="0"/>
              <a:t>The Read/Write Control logic interfaces the 8251A with CPU, determines the functions of the 8251A according to the control word written into its control register. </a:t>
            </a:r>
          </a:p>
          <a:p>
            <a:r>
              <a:rPr lang="en-US" altLang="en-US" sz="2200" dirty="0"/>
              <a:t>It monitors the data flow. </a:t>
            </a:r>
          </a:p>
          <a:p>
            <a:r>
              <a:rPr lang="en-US" altLang="en-US" sz="2200" dirty="0"/>
              <a:t>This section has three registers and they are control register, status register and data buffer. </a:t>
            </a:r>
          </a:p>
          <a:p>
            <a:r>
              <a:rPr lang="en-US" altLang="en-US" sz="2200" dirty="0"/>
              <a:t>The active low signals RD, WR, CS and C/D(Low) are used for read/write operations with these three registers.</a:t>
            </a:r>
          </a:p>
        </p:txBody>
      </p:sp>
      <p:sp>
        <p:nvSpPr>
          <p:cNvPr id="2" name="Slide Number Placeholder 1">
            <a:extLst>
              <a:ext uri="{FF2B5EF4-FFF2-40B4-BE49-F238E27FC236}">
                <a16:creationId xmlns:a16="http://schemas.microsoft.com/office/drawing/2014/main" id="{F7CFFDA1-8C0E-43B9-BE0F-CC74021103E1}"/>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08E4DE7-0497-4FE4-A3DD-BA8D5DF4CE1F}"/>
              </a:ext>
            </a:extLst>
          </p:cNvPr>
          <p:cNvSpPr>
            <a:spLocks noGrp="1" noChangeArrowheads="1"/>
          </p:cNvSpPr>
          <p:nvPr>
            <p:ph type="title"/>
          </p:nvPr>
        </p:nvSpPr>
        <p:spPr>
          <a:xfrm>
            <a:off x="2054639" y="512462"/>
            <a:ext cx="8911687" cy="733242"/>
          </a:xfrm>
        </p:spPr>
        <p:txBody>
          <a:bodyPr/>
          <a:lstStyle/>
          <a:p>
            <a:r>
              <a:rPr lang="en-US" altLang="en-US" dirty="0"/>
              <a:t>Read/Write control logic  </a:t>
            </a:r>
            <a:r>
              <a:rPr lang="en-US" altLang="en-US" sz="2400" dirty="0"/>
              <a:t>(2)</a:t>
            </a:r>
          </a:p>
        </p:txBody>
      </p:sp>
      <p:sp>
        <p:nvSpPr>
          <p:cNvPr id="19459" name="Rectangle 3">
            <a:extLst>
              <a:ext uri="{FF2B5EF4-FFF2-40B4-BE49-F238E27FC236}">
                <a16:creationId xmlns:a16="http://schemas.microsoft.com/office/drawing/2014/main" id="{CC3B4E93-6A13-4DF4-8CE4-2533FB101D8F}"/>
              </a:ext>
            </a:extLst>
          </p:cNvPr>
          <p:cNvSpPr>
            <a:spLocks noGrp="1" noChangeArrowheads="1"/>
          </p:cNvSpPr>
          <p:nvPr>
            <p:ph type="body" idx="1"/>
          </p:nvPr>
        </p:nvSpPr>
        <p:spPr>
          <a:xfrm>
            <a:off x="2054639" y="1683434"/>
            <a:ext cx="8706125" cy="3777622"/>
          </a:xfrm>
        </p:spPr>
        <p:txBody>
          <a:bodyPr>
            <a:normAutofit/>
          </a:bodyPr>
          <a:lstStyle/>
          <a:p>
            <a:r>
              <a:rPr lang="en-US" altLang="en-US" sz="2200" dirty="0"/>
              <a:t>When C/D(low) is high, the control register is selected for writing control word or reading status word. </a:t>
            </a:r>
          </a:p>
          <a:p>
            <a:r>
              <a:rPr lang="en-US" altLang="en-US" sz="2200" dirty="0"/>
              <a:t>When C/D(low) is low, the data buffer is selected for read/write operation. </a:t>
            </a:r>
          </a:p>
          <a:p>
            <a:r>
              <a:rPr lang="en-US" altLang="en-US" sz="2200" dirty="0"/>
              <a:t>When the reset is high, it forces 8251A into the idle mode.</a:t>
            </a:r>
          </a:p>
          <a:p>
            <a:r>
              <a:rPr lang="en-US" altLang="en-US" sz="2200" dirty="0"/>
              <a:t>The clock input is necessary for 8251A for communication with CPU and this clock does not control either the serial transmission or the reception rate. </a:t>
            </a:r>
          </a:p>
          <a:p>
            <a:pPr>
              <a:lnSpc>
                <a:spcPct val="80000"/>
              </a:lnSpc>
            </a:pPr>
            <a:endParaRPr lang="en-US" altLang="en-US" sz="2200" dirty="0"/>
          </a:p>
        </p:txBody>
      </p:sp>
      <p:sp>
        <p:nvSpPr>
          <p:cNvPr id="2" name="Slide Number Placeholder 1">
            <a:extLst>
              <a:ext uri="{FF2B5EF4-FFF2-40B4-BE49-F238E27FC236}">
                <a16:creationId xmlns:a16="http://schemas.microsoft.com/office/drawing/2014/main" id="{DC0EE10D-DB26-4058-A1CC-97BBBA50DBF0}"/>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2" y="2240874"/>
            <a:ext cx="8911687" cy="2052830"/>
          </a:xfrm>
        </p:spPr>
        <p:txBody>
          <a:bodyPr>
            <a:normAutofit fontScale="90000"/>
          </a:bodyPr>
          <a:lstStyle/>
          <a:p>
            <a:pPr algn="ctr"/>
            <a:r>
              <a:rPr lang="en-US" sz="4400" b="1" dirty="0">
                <a:latin typeface="Bookman Old Style" panose="02050604050505020204" pitchFamily="18" charset="0"/>
              </a:rPr>
              <a:t>S </a:t>
            </a:r>
            <a:r>
              <a:rPr lang="en-US" sz="4400" dirty="0"/>
              <a:t>–</a:t>
            </a:r>
            <a:r>
              <a:rPr lang="en-US" sz="4400" b="1" dirty="0">
                <a:latin typeface="Bookman Old Style" panose="02050604050505020204" pitchFamily="18" charset="0"/>
              </a:rPr>
              <a:t> 11</a:t>
            </a:r>
            <a:br>
              <a:rPr lang="en-US" sz="3200" dirty="0"/>
            </a:br>
            <a:r>
              <a:rPr lang="en-US" sz="3200" dirty="0"/>
              <a:t>Programmable Keyboard / Display Controller 8279 &amp; Interfacing 8279 with 8086 and programming</a:t>
            </a:r>
            <a:endParaRPr lang="en-IN" sz="3200" dirty="0"/>
          </a:p>
        </p:txBody>
      </p:sp>
      <p:sp>
        <p:nvSpPr>
          <p:cNvPr id="3" name="Slide Number Placeholder 2">
            <a:extLst>
              <a:ext uri="{FF2B5EF4-FFF2-40B4-BE49-F238E27FC236}">
                <a16:creationId xmlns:a16="http://schemas.microsoft.com/office/drawing/2014/main" id="{EFC988BF-C46C-4598-A0BF-3E1CA73FA1F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53925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12DF34E-1A6D-4F6F-AA57-4D8EE1539D86}"/>
              </a:ext>
            </a:extLst>
          </p:cNvPr>
          <p:cNvSpPr>
            <a:spLocks noGrp="1" noChangeArrowheads="1"/>
          </p:cNvSpPr>
          <p:nvPr>
            <p:ph type="title"/>
          </p:nvPr>
        </p:nvSpPr>
        <p:spPr>
          <a:xfrm>
            <a:off x="1917064" y="624110"/>
            <a:ext cx="8911687" cy="1280890"/>
          </a:xfrm>
        </p:spPr>
        <p:txBody>
          <a:bodyPr/>
          <a:lstStyle/>
          <a:p>
            <a:r>
              <a:rPr lang="en-US" altLang="en-US" dirty="0"/>
              <a:t>Transmitter</a:t>
            </a:r>
          </a:p>
        </p:txBody>
      </p:sp>
      <p:sp>
        <p:nvSpPr>
          <p:cNvPr id="8195" name="Rectangle 3">
            <a:extLst>
              <a:ext uri="{FF2B5EF4-FFF2-40B4-BE49-F238E27FC236}">
                <a16:creationId xmlns:a16="http://schemas.microsoft.com/office/drawing/2014/main" id="{AA77BAA0-8A91-4F2D-AD60-837C92A02165}"/>
              </a:ext>
            </a:extLst>
          </p:cNvPr>
          <p:cNvSpPr>
            <a:spLocks noGrp="1" noChangeArrowheads="1"/>
          </p:cNvSpPr>
          <p:nvPr>
            <p:ph type="body" idx="1"/>
          </p:nvPr>
        </p:nvSpPr>
        <p:spPr>
          <a:xfrm>
            <a:off x="1538591" y="1264555"/>
            <a:ext cx="9966021" cy="4755610"/>
          </a:xfrm>
        </p:spPr>
        <p:txBody>
          <a:bodyPr>
            <a:normAutofit/>
          </a:bodyPr>
          <a:lstStyle/>
          <a:p>
            <a:r>
              <a:rPr lang="en-US" altLang="en-US" sz="2200" dirty="0"/>
              <a:t>The transmitter section accepts parallel data from CPU and converts them into serial data. </a:t>
            </a:r>
          </a:p>
          <a:p>
            <a:r>
              <a:rPr lang="en-US" altLang="en-US" sz="2200" dirty="0"/>
              <a:t>The transmitter section is double buffered, i.e., it has a buffer register to hold an 8-bit parallel data and another register called output register to convert the parallel data into serial bits. </a:t>
            </a:r>
          </a:p>
          <a:p>
            <a:r>
              <a:rPr lang="en-US" altLang="en-US" sz="2200" dirty="0"/>
              <a:t>When output register is empty, the data is transferred from buffer to output register. Now the processor can again load another data in buffer register. If buffer register is empty, then </a:t>
            </a:r>
            <a:r>
              <a:rPr lang="en-US" altLang="en-US" sz="2200" dirty="0" err="1"/>
              <a:t>TxRDY</a:t>
            </a:r>
            <a:r>
              <a:rPr lang="en-US" altLang="en-US" sz="2200" dirty="0"/>
              <a:t> is goes to high. </a:t>
            </a:r>
          </a:p>
          <a:p>
            <a:r>
              <a:rPr lang="en-US" altLang="en-US" sz="2200" dirty="0"/>
              <a:t>If output register is empty then </a:t>
            </a:r>
            <a:r>
              <a:rPr lang="en-US" altLang="en-US" sz="2200" dirty="0" err="1"/>
              <a:t>TxEMPTY</a:t>
            </a:r>
            <a:r>
              <a:rPr lang="en-US" altLang="en-US" sz="2200" dirty="0"/>
              <a:t> goes to high.</a:t>
            </a:r>
          </a:p>
          <a:p>
            <a:r>
              <a:rPr lang="en-US" altLang="en-US" sz="2200" dirty="0"/>
              <a:t>The clock signal, </a:t>
            </a:r>
            <a:r>
              <a:rPr lang="en-US" altLang="en-US" sz="2200" dirty="0" err="1"/>
              <a:t>TxC</a:t>
            </a:r>
            <a:r>
              <a:rPr lang="en-US" altLang="en-US" sz="2200" dirty="0"/>
              <a:t> (low) controls the rate at which the bits are transmitted by the USART. </a:t>
            </a:r>
          </a:p>
          <a:p>
            <a:r>
              <a:rPr lang="en-US" altLang="en-US" sz="2200" dirty="0"/>
              <a:t>The clock frequency can be 1,16 or 64 times the baud rate. </a:t>
            </a:r>
          </a:p>
          <a:p>
            <a:pPr>
              <a:lnSpc>
                <a:spcPct val="80000"/>
              </a:lnSpc>
            </a:pPr>
            <a:endParaRPr lang="en-US" altLang="en-US" sz="2200" dirty="0"/>
          </a:p>
        </p:txBody>
      </p:sp>
      <p:sp>
        <p:nvSpPr>
          <p:cNvPr id="2" name="Slide Number Placeholder 1">
            <a:extLst>
              <a:ext uri="{FF2B5EF4-FFF2-40B4-BE49-F238E27FC236}">
                <a16:creationId xmlns:a16="http://schemas.microsoft.com/office/drawing/2014/main" id="{80F202A4-0532-4E35-BCF7-43F5E7D16A5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C1221D2-84A9-496C-982E-2A4DE2C1244E}"/>
              </a:ext>
            </a:extLst>
          </p:cNvPr>
          <p:cNvSpPr>
            <a:spLocks noGrp="1" noChangeArrowheads="1"/>
          </p:cNvSpPr>
          <p:nvPr>
            <p:ph type="title"/>
          </p:nvPr>
        </p:nvSpPr>
        <p:spPr>
          <a:xfrm>
            <a:off x="2142351" y="512462"/>
            <a:ext cx="8911687" cy="752093"/>
          </a:xfrm>
        </p:spPr>
        <p:txBody>
          <a:bodyPr/>
          <a:lstStyle/>
          <a:p>
            <a:r>
              <a:rPr lang="en-US" altLang="en-US" dirty="0"/>
              <a:t>Receiver</a:t>
            </a:r>
          </a:p>
        </p:txBody>
      </p:sp>
      <p:sp>
        <p:nvSpPr>
          <p:cNvPr id="9219" name="Rectangle 3">
            <a:extLst>
              <a:ext uri="{FF2B5EF4-FFF2-40B4-BE49-F238E27FC236}">
                <a16:creationId xmlns:a16="http://schemas.microsoft.com/office/drawing/2014/main" id="{8C2E471F-C5C3-4A83-B918-E23FA6607AD7}"/>
              </a:ext>
            </a:extLst>
          </p:cNvPr>
          <p:cNvSpPr>
            <a:spLocks noGrp="1" noChangeArrowheads="1"/>
          </p:cNvSpPr>
          <p:nvPr>
            <p:ph type="body" idx="1"/>
          </p:nvPr>
        </p:nvSpPr>
        <p:spPr>
          <a:xfrm>
            <a:off x="2009830" y="1264555"/>
            <a:ext cx="8512397" cy="4436541"/>
          </a:xfrm>
        </p:spPr>
        <p:txBody>
          <a:bodyPr>
            <a:normAutofit fontScale="92500"/>
          </a:bodyPr>
          <a:lstStyle/>
          <a:p>
            <a:pPr>
              <a:lnSpc>
                <a:spcPct val="90000"/>
              </a:lnSpc>
            </a:pPr>
            <a:r>
              <a:rPr lang="en-US" altLang="en-US" sz="2400" dirty="0"/>
              <a:t>The receiver section accepts serial data and convert them into parallel data</a:t>
            </a:r>
          </a:p>
          <a:p>
            <a:pPr>
              <a:lnSpc>
                <a:spcPct val="110000"/>
              </a:lnSpc>
            </a:pPr>
            <a:r>
              <a:rPr lang="en-US" altLang="en-US" sz="2400" dirty="0"/>
              <a:t>The receiver section is double buffered, i.e., it has an input register to receive serial data and convert to parallel, and a buffer register to hold the parallel data.</a:t>
            </a:r>
          </a:p>
          <a:p>
            <a:pPr>
              <a:lnSpc>
                <a:spcPct val="110000"/>
              </a:lnSpc>
            </a:pPr>
            <a:r>
              <a:rPr lang="en-US" altLang="en-US" sz="2400" dirty="0"/>
              <a:t>When the </a:t>
            </a:r>
            <a:r>
              <a:rPr lang="en-US" altLang="en-US" sz="2400" dirty="0" err="1"/>
              <a:t>RxD</a:t>
            </a:r>
            <a:r>
              <a:rPr lang="en-US" altLang="en-US" sz="2400" dirty="0"/>
              <a:t> line goes low, the control logic assumes it as a START bit, waits for half a bit time and samples the line again.</a:t>
            </a:r>
          </a:p>
          <a:p>
            <a:pPr>
              <a:lnSpc>
                <a:spcPct val="110000"/>
              </a:lnSpc>
            </a:pPr>
            <a:r>
              <a:rPr lang="en-US" altLang="en-US" sz="2400" dirty="0"/>
              <a:t>If the line is still low, then the input register accepts the following bits, forms a character and loads it into the buffer register.</a:t>
            </a:r>
          </a:p>
          <a:p>
            <a:pPr>
              <a:lnSpc>
                <a:spcPct val="80000"/>
              </a:lnSpc>
            </a:pPr>
            <a:endParaRPr lang="en-US" altLang="en-US" sz="2200" dirty="0"/>
          </a:p>
        </p:txBody>
      </p:sp>
      <p:sp>
        <p:nvSpPr>
          <p:cNvPr id="2" name="Slide Number Placeholder 1">
            <a:extLst>
              <a:ext uri="{FF2B5EF4-FFF2-40B4-BE49-F238E27FC236}">
                <a16:creationId xmlns:a16="http://schemas.microsoft.com/office/drawing/2014/main" id="{A32CA03F-29BD-479A-BAEC-3635DEE76E4C}"/>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E2BE62F-59EA-49ED-8A18-7D8F412720A1}"/>
              </a:ext>
            </a:extLst>
          </p:cNvPr>
          <p:cNvSpPr>
            <a:spLocks noGrp="1" noChangeArrowheads="1"/>
          </p:cNvSpPr>
          <p:nvPr>
            <p:ph type="title"/>
          </p:nvPr>
        </p:nvSpPr>
        <p:spPr>
          <a:xfrm>
            <a:off x="2085630" y="610858"/>
            <a:ext cx="8911687" cy="820377"/>
          </a:xfrm>
        </p:spPr>
        <p:txBody>
          <a:bodyPr/>
          <a:lstStyle/>
          <a:p>
            <a:r>
              <a:rPr lang="en-US" altLang="en-US" dirty="0"/>
              <a:t>Receiver  </a:t>
            </a:r>
            <a:r>
              <a:rPr lang="en-US" altLang="en-US" sz="2400" dirty="0"/>
              <a:t> (2)</a:t>
            </a:r>
          </a:p>
        </p:txBody>
      </p:sp>
      <p:sp>
        <p:nvSpPr>
          <p:cNvPr id="21507" name="Rectangle 3">
            <a:extLst>
              <a:ext uri="{FF2B5EF4-FFF2-40B4-BE49-F238E27FC236}">
                <a16:creationId xmlns:a16="http://schemas.microsoft.com/office/drawing/2014/main" id="{22D1DB17-0942-4EFD-BF7E-1C40D3F2CE75}"/>
              </a:ext>
            </a:extLst>
          </p:cNvPr>
          <p:cNvSpPr>
            <a:spLocks noGrp="1" noChangeArrowheads="1"/>
          </p:cNvSpPr>
          <p:nvPr>
            <p:ph type="body" idx="1"/>
          </p:nvPr>
        </p:nvSpPr>
        <p:spPr>
          <a:xfrm>
            <a:off x="2085630" y="1553441"/>
            <a:ext cx="8410092" cy="4304020"/>
          </a:xfrm>
        </p:spPr>
        <p:txBody>
          <a:bodyPr>
            <a:normAutofit/>
          </a:bodyPr>
          <a:lstStyle/>
          <a:p>
            <a:r>
              <a:rPr lang="en-US" altLang="en-US" sz="2200" dirty="0"/>
              <a:t>The CPU reads the parallel data from the buffer register. </a:t>
            </a:r>
          </a:p>
          <a:p>
            <a:r>
              <a:rPr lang="en-US" altLang="en-US" sz="2200" dirty="0"/>
              <a:t>When the input register loads a parallel data to buffer register, the </a:t>
            </a:r>
            <a:r>
              <a:rPr lang="en-US" altLang="en-US" sz="2200" dirty="0" err="1"/>
              <a:t>RxRDY</a:t>
            </a:r>
            <a:r>
              <a:rPr lang="en-US" altLang="en-US" sz="2200" dirty="0"/>
              <a:t> line goes high.</a:t>
            </a:r>
          </a:p>
          <a:p>
            <a:r>
              <a:rPr lang="en-US" altLang="en-US" sz="2200" dirty="0"/>
              <a:t>The clock signal </a:t>
            </a:r>
            <a:r>
              <a:rPr lang="en-US" altLang="en-US" sz="2200" dirty="0" err="1"/>
              <a:t>RxC</a:t>
            </a:r>
            <a:r>
              <a:rPr lang="en-US" altLang="en-US" sz="2200" dirty="0"/>
              <a:t> (low) controls the rate at which bits are received by the USART. </a:t>
            </a:r>
          </a:p>
          <a:p>
            <a:r>
              <a:rPr lang="en-US" altLang="en-US" sz="2200" dirty="0"/>
              <a:t>During asynchronous mode, the signal SYNDET/BRKDET will indicate the break in the data transmission. </a:t>
            </a:r>
          </a:p>
          <a:p>
            <a:r>
              <a:rPr lang="en-US" altLang="en-US" sz="2200" dirty="0"/>
              <a:t>During synchronous mode, the signal SYNDET/BRKDET will indicate the reception of synchronous character. </a:t>
            </a:r>
          </a:p>
          <a:p>
            <a:pPr>
              <a:lnSpc>
                <a:spcPct val="90000"/>
              </a:lnSpc>
            </a:pPr>
            <a:endParaRPr lang="en-US" altLang="en-US" sz="22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5AC65B54-1F0C-4D8F-B6FA-18E99D31DF6D}"/>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9629C8F-D0F1-4DE2-893E-2FF4FC2855F1}"/>
              </a:ext>
            </a:extLst>
          </p:cNvPr>
          <p:cNvSpPr>
            <a:spLocks noGrp="1" noChangeArrowheads="1"/>
          </p:cNvSpPr>
          <p:nvPr>
            <p:ph type="title"/>
          </p:nvPr>
        </p:nvSpPr>
        <p:spPr>
          <a:xfrm>
            <a:off x="1983325" y="599452"/>
            <a:ext cx="8911687" cy="640445"/>
          </a:xfrm>
        </p:spPr>
        <p:txBody>
          <a:bodyPr/>
          <a:lstStyle/>
          <a:p>
            <a:r>
              <a:rPr lang="en-US" altLang="en-US" dirty="0"/>
              <a:t>Modem Control</a:t>
            </a:r>
          </a:p>
        </p:txBody>
      </p:sp>
      <p:sp>
        <p:nvSpPr>
          <p:cNvPr id="10243" name="Rectangle 3">
            <a:extLst>
              <a:ext uri="{FF2B5EF4-FFF2-40B4-BE49-F238E27FC236}">
                <a16:creationId xmlns:a16="http://schemas.microsoft.com/office/drawing/2014/main" id="{DD076CF7-321B-483E-9163-F45B7B91F2E1}"/>
              </a:ext>
            </a:extLst>
          </p:cNvPr>
          <p:cNvSpPr>
            <a:spLocks noGrp="1" noChangeArrowheads="1"/>
          </p:cNvSpPr>
          <p:nvPr>
            <p:ph idx="1"/>
          </p:nvPr>
        </p:nvSpPr>
        <p:spPr>
          <a:xfrm>
            <a:off x="1854920" y="1239897"/>
            <a:ext cx="9040092" cy="4378206"/>
          </a:xfrm>
        </p:spPr>
        <p:txBody>
          <a:bodyPr>
            <a:noAutofit/>
          </a:bodyPr>
          <a:lstStyle/>
          <a:p>
            <a:r>
              <a:rPr lang="en-US" altLang="en-US" sz="2200" dirty="0"/>
              <a:t>The MODEM control unit allows to interface a MODEM to 8251A and to establish data communication through MODEM over telephone lines. </a:t>
            </a:r>
          </a:p>
          <a:p>
            <a:r>
              <a:rPr lang="en-US" altLang="en-US" sz="2200" dirty="0"/>
              <a:t>This unit takes care of handshake signals for MODEM interface.</a:t>
            </a:r>
          </a:p>
          <a:p>
            <a:r>
              <a:rPr lang="en-US" altLang="en-US" sz="2200" dirty="0"/>
              <a:t>The 8251A can be memory mapped (OR) I/O mapped</a:t>
            </a:r>
          </a:p>
          <a:p>
            <a:r>
              <a:rPr lang="en-US" altLang="en-US" sz="2200" dirty="0"/>
              <a:t>Using a 3-to-8 decoder generates the chip select signals for I/O mapped devices.</a:t>
            </a:r>
          </a:p>
          <a:p>
            <a:r>
              <a:rPr lang="en-US" altLang="en-US" sz="2200" dirty="0"/>
              <a:t> The address lines A4, A5 and A6 are decoded to generate eight chip select signals (IOCS-0 to IOCS-7) and in this, the chip select signal IOCS-2 is used to select 8251A. </a:t>
            </a:r>
          </a:p>
          <a:p>
            <a:pPr>
              <a:lnSpc>
                <a:spcPct val="80000"/>
              </a:lnSpc>
            </a:pPr>
            <a:endParaRPr lang="en-US" altLang="en-US" sz="2200" dirty="0">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F16F76AE-079C-4B17-A195-246FF2CF34E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40B30FA-5109-451E-B3B7-92545A60B4B0}"/>
              </a:ext>
            </a:extLst>
          </p:cNvPr>
          <p:cNvSpPr>
            <a:spLocks noGrp="1" noChangeArrowheads="1"/>
          </p:cNvSpPr>
          <p:nvPr>
            <p:ph type="title"/>
          </p:nvPr>
        </p:nvSpPr>
        <p:spPr>
          <a:xfrm>
            <a:off x="2008965" y="512462"/>
            <a:ext cx="8911687" cy="786251"/>
          </a:xfrm>
        </p:spPr>
        <p:txBody>
          <a:bodyPr/>
          <a:lstStyle/>
          <a:p>
            <a:r>
              <a:rPr lang="en-US" altLang="en-US" dirty="0"/>
              <a:t>Modem control </a:t>
            </a:r>
            <a:r>
              <a:rPr lang="en-US" altLang="en-US" sz="2400" dirty="0"/>
              <a:t>(2)</a:t>
            </a:r>
          </a:p>
        </p:txBody>
      </p:sp>
      <p:sp>
        <p:nvSpPr>
          <p:cNvPr id="22531" name="Rectangle 3">
            <a:extLst>
              <a:ext uri="{FF2B5EF4-FFF2-40B4-BE49-F238E27FC236}">
                <a16:creationId xmlns:a16="http://schemas.microsoft.com/office/drawing/2014/main" id="{36F600C6-6630-4D9A-8DC3-6169E5282964}"/>
              </a:ext>
            </a:extLst>
          </p:cNvPr>
          <p:cNvSpPr>
            <a:spLocks noGrp="1" noChangeArrowheads="1"/>
          </p:cNvSpPr>
          <p:nvPr>
            <p:ph type="body" idx="1"/>
          </p:nvPr>
        </p:nvSpPr>
        <p:spPr>
          <a:xfrm>
            <a:off x="1903811" y="1434171"/>
            <a:ext cx="9121997" cy="4799719"/>
          </a:xfrm>
        </p:spPr>
        <p:txBody>
          <a:bodyPr>
            <a:normAutofit fontScale="92500" lnSpcReduction="20000"/>
          </a:bodyPr>
          <a:lstStyle/>
          <a:p>
            <a:pPr>
              <a:lnSpc>
                <a:spcPct val="110000"/>
              </a:lnSpc>
            </a:pPr>
            <a:r>
              <a:rPr lang="en-US" altLang="en-US" sz="2400" dirty="0"/>
              <a:t>The address line A7 and the control signal IO / M(low) are used as enable for decoder. </a:t>
            </a:r>
          </a:p>
          <a:p>
            <a:pPr>
              <a:lnSpc>
                <a:spcPct val="110000"/>
              </a:lnSpc>
            </a:pPr>
            <a:r>
              <a:rPr lang="en-US" altLang="en-US" sz="2400" dirty="0"/>
              <a:t>The address line A0 of 8085 is connected to C/D(low) of 8251A to provide the internal addresses. </a:t>
            </a:r>
          </a:p>
          <a:p>
            <a:pPr>
              <a:lnSpc>
                <a:spcPct val="110000"/>
              </a:lnSpc>
            </a:pPr>
            <a:r>
              <a:rPr lang="en-US" altLang="en-US" sz="2400" dirty="0"/>
              <a:t>The data lines D0 - D7 are connected to D0 - D7 of the processor to achieve parallel data transfer.</a:t>
            </a:r>
          </a:p>
          <a:p>
            <a:pPr>
              <a:lnSpc>
                <a:spcPct val="110000"/>
              </a:lnSpc>
            </a:pPr>
            <a:r>
              <a:rPr lang="en-US" altLang="en-US" sz="2400" dirty="0"/>
              <a:t>The RESET and clock signals are supplied by the processor. Here the processor clock is directly connected to 8251A. This clock controls the parallel data transfer between the processor and 8251A.</a:t>
            </a:r>
          </a:p>
          <a:p>
            <a:pPr>
              <a:lnSpc>
                <a:spcPct val="110000"/>
              </a:lnSpc>
            </a:pPr>
            <a:r>
              <a:rPr lang="en-US" altLang="en-US" sz="2400" dirty="0"/>
              <a:t>The output clock signal of 8085 is divided by suitable clock dividers like programmable timer 8254 and then used as clock for serial transmission and reception. </a:t>
            </a:r>
          </a:p>
          <a:p>
            <a:pPr>
              <a:lnSpc>
                <a:spcPct val="80000"/>
              </a:lnSpc>
            </a:pPr>
            <a:endParaRPr lang="en-US" altLang="en-US" sz="2200" dirty="0"/>
          </a:p>
        </p:txBody>
      </p:sp>
      <p:sp>
        <p:nvSpPr>
          <p:cNvPr id="2" name="Slide Number Placeholder 1">
            <a:extLst>
              <a:ext uri="{FF2B5EF4-FFF2-40B4-BE49-F238E27FC236}">
                <a16:creationId xmlns:a16="http://schemas.microsoft.com/office/drawing/2014/main" id="{6E7CC71C-9509-4607-A327-3E9FED3035F7}"/>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22DDD9B-52B9-49E7-BE88-AD6826A067DA}"/>
              </a:ext>
            </a:extLst>
          </p:cNvPr>
          <p:cNvSpPr>
            <a:spLocks noGrp="1" noChangeArrowheads="1"/>
          </p:cNvSpPr>
          <p:nvPr>
            <p:ph type="title"/>
          </p:nvPr>
        </p:nvSpPr>
        <p:spPr>
          <a:xfrm>
            <a:off x="2009830" y="624110"/>
            <a:ext cx="8911687" cy="852998"/>
          </a:xfrm>
        </p:spPr>
        <p:txBody>
          <a:bodyPr/>
          <a:lstStyle/>
          <a:p>
            <a:r>
              <a:rPr lang="en-US" altLang="en-US" dirty="0"/>
              <a:t>Modem Control </a:t>
            </a:r>
            <a:r>
              <a:rPr lang="en-US" altLang="en-US" sz="2400" dirty="0"/>
              <a:t>(3)</a:t>
            </a:r>
          </a:p>
        </p:txBody>
      </p:sp>
      <p:sp>
        <p:nvSpPr>
          <p:cNvPr id="23555" name="Rectangle 3">
            <a:extLst>
              <a:ext uri="{FF2B5EF4-FFF2-40B4-BE49-F238E27FC236}">
                <a16:creationId xmlns:a16="http://schemas.microsoft.com/office/drawing/2014/main" id="{06F841A3-113F-4CC3-81EB-E52DFD9BF2B3}"/>
              </a:ext>
            </a:extLst>
          </p:cNvPr>
          <p:cNvSpPr>
            <a:spLocks noGrp="1" noChangeArrowheads="1"/>
          </p:cNvSpPr>
          <p:nvPr>
            <p:ph type="body" idx="1"/>
          </p:nvPr>
        </p:nvSpPr>
        <p:spPr>
          <a:xfrm>
            <a:off x="1877875" y="1477108"/>
            <a:ext cx="8915400" cy="4820854"/>
          </a:xfrm>
        </p:spPr>
        <p:txBody>
          <a:bodyPr>
            <a:normAutofit fontScale="92500" lnSpcReduction="10000"/>
          </a:bodyPr>
          <a:lstStyle/>
          <a:p>
            <a:pPr>
              <a:lnSpc>
                <a:spcPct val="110000"/>
              </a:lnSpc>
            </a:pPr>
            <a:r>
              <a:rPr lang="en-US" altLang="en-US" sz="2400" dirty="0"/>
              <a:t>The TTL logic levels of the serial data lines and the control signals necessary for serial transmission and reception are converted to RS232 logic levels using MAX232 and then terminated on a standard 9-pin D-.type connector.</a:t>
            </a:r>
          </a:p>
          <a:p>
            <a:pPr>
              <a:lnSpc>
                <a:spcPct val="110000"/>
              </a:lnSpc>
            </a:pPr>
            <a:r>
              <a:rPr lang="en-US" altLang="en-US" sz="2400" dirty="0"/>
              <a:t>In 8251A the transmission and reception baud rates can be different or same.</a:t>
            </a:r>
          </a:p>
          <a:p>
            <a:pPr>
              <a:lnSpc>
                <a:spcPct val="110000"/>
              </a:lnSpc>
            </a:pPr>
            <a:r>
              <a:rPr lang="en-US" altLang="en-US" sz="2400" dirty="0"/>
              <a:t>The device which requires serial communication with processor can be connected to this 9-pin D-type connector using 9-core cable </a:t>
            </a:r>
          </a:p>
          <a:p>
            <a:pPr>
              <a:lnSpc>
                <a:spcPct val="110000"/>
              </a:lnSpc>
            </a:pPr>
            <a:r>
              <a:rPr lang="en-US" altLang="en-US" sz="2400" dirty="0"/>
              <a:t>The signals </a:t>
            </a:r>
            <a:r>
              <a:rPr lang="en-US" altLang="en-US" sz="2400" dirty="0" err="1"/>
              <a:t>TxEMPTY</a:t>
            </a:r>
            <a:r>
              <a:rPr lang="en-US" altLang="en-US" sz="2400" dirty="0"/>
              <a:t>, </a:t>
            </a:r>
            <a:r>
              <a:rPr lang="en-US" altLang="en-US" sz="2400" dirty="0" err="1"/>
              <a:t>TxRDY</a:t>
            </a:r>
            <a:r>
              <a:rPr lang="en-US" altLang="en-US" sz="2400" dirty="0"/>
              <a:t> and </a:t>
            </a:r>
            <a:r>
              <a:rPr lang="en-US" altLang="en-US" sz="2400" dirty="0" err="1"/>
              <a:t>RxRDY</a:t>
            </a:r>
            <a:r>
              <a:rPr lang="en-US" altLang="en-US" sz="2400" dirty="0"/>
              <a:t> can be used as interrupt signals to initiate interrupt driven data transfer scheme between processor and 8251 </a:t>
            </a:r>
          </a:p>
          <a:p>
            <a:pPr>
              <a:lnSpc>
                <a:spcPct val="80000"/>
              </a:lnSpc>
            </a:pPr>
            <a:endParaRPr lang="en-US" altLang="en-US" sz="2400" dirty="0"/>
          </a:p>
        </p:txBody>
      </p:sp>
      <p:sp>
        <p:nvSpPr>
          <p:cNvPr id="2" name="Slide Number Placeholder 1">
            <a:extLst>
              <a:ext uri="{FF2B5EF4-FFF2-40B4-BE49-F238E27FC236}">
                <a16:creationId xmlns:a16="http://schemas.microsoft.com/office/drawing/2014/main" id="{145E8CE9-0F8A-46E0-93CA-D6444A56D89D}"/>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D62EACE-FC44-4951-B4FF-17D33440DB50}"/>
              </a:ext>
            </a:extLst>
          </p:cNvPr>
          <p:cNvSpPr>
            <a:spLocks noGrp="1" noChangeArrowheads="1"/>
          </p:cNvSpPr>
          <p:nvPr>
            <p:ph type="title"/>
          </p:nvPr>
        </p:nvSpPr>
        <p:spPr>
          <a:xfrm>
            <a:off x="1877308" y="705306"/>
            <a:ext cx="8911687" cy="895201"/>
          </a:xfrm>
        </p:spPr>
        <p:txBody>
          <a:bodyPr/>
          <a:lstStyle/>
          <a:p>
            <a:r>
              <a:rPr lang="en-US" altLang="en-US" dirty="0"/>
              <a:t>Modem Control </a:t>
            </a:r>
            <a:r>
              <a:rPr lang="en-US" altLang="en-US" sz="2400" dirty="0"/>
              <a:t>(4)</a:t>
            </a:r>
          </a:p>
        </p:txBody>
      </p:sp>
      <p:sp>
        <p:nvSpPr>
          <p:cNvPr id="11267" name="Rectangle 3">
            <a:extLst>
              <a:ext uri="{FF2B5EF4-FFF2-40B4-BE49-F238E27FC236}">
                <a16:creationId xmlns:a16="http://schemas.microsoft.com/office/drawing/2014/main" id="{98244D15-0BDD-45AC-8D34-A47B02579FCB}"/>
              </a:ext>
            </a:extLst>
          </p:cNvPr>
          <p:cNvSpPr>
            <a:spLocks noGrp="1" noChangeArrowheads="1"/>
          </p:cNvSpPr>
          <p:nvPr>
            <p:ph type="body" idx="1"/>
          </p:nvPr>
        </p:nvSpPr>
        <p:spPr>
          <a:xfrm>
            <a:off x="1873595" y="1519311"/>
            <a:ext cx="8915400" cy="3777622"/>
          </a:xfrm>
        </p:spPr>
        <p:txBody>
          <a:bodyPr>
            <a:normAutofit/>
          </a:bodyPr>
          <a:lstStyle/>
          <a:p>
            <a:r>
              <a:rPr lang="en-US" altLang="en-US" sz="2200" dirty="0"/>
              <a:t>The CPU reads the parallel data from the buffer register. </a:t>
            </a:r>
          </a:p>
          <a:p>
            <a:r>
              <a:rPr lang="en-US" altLang="en-US" sz="2200" dirty="0"/>
              <a:t>When the input register loads a parallel data to buffer register, the </a:t>
            </a:r>
            <a:r>
              <a:rPr lang="en-US" altLang="en-US" sz="2200" dirty="0" err="1"/>
              <a:t>RxRDY</a:t>
            </a:r>
            <a:r>
              <a:rPr lang="en-US" altLang="en-US" sz="2200" dirty="0"/>
              <a:t> line goes high.</a:t>
            </a:r>
          </a:p>
          <a:p>
            <a:r>
              <a:rPr lang="en-US" altLang="en-US" sz="2200" dirty="0"/>
              <a:t>The clock signal </a:t>
            </a:r>
            <a:r>
              <a:rPr lang="en-US" altLang="en-US" sz="2200" dirty="0" err="1"/>
              <a:t>RxC</a:t>
            </a:r>
            <a:r>
              <a:rPr lang="en-US" altLang="en-US" sz="2200" dirty="0"/>
              <a:t> (low) controls the rate at which bits are received by the USART. </a:t>
            </a:r>
          </a:p>
          <a:p>
            <a:r>
              <a:rPr lang="en-US" altLang="en-US" sz="2200" dirty="0"/>
              <a:t>During asynchronous mode, the signal SYNDET/BRKDET will indicate the break in the data transmission. </a:t>
            </a:r>
          </a:p>
          <a:p>
            <a:r>
              <a:rPr lang="en-US" altLang="en-US" sz="2200" dirty="0"/>
              <a:t>During synchronous mode, the signal SYNDET/BRKDET will indicate the reception of synchronous character. </a:t>
            </a:r>
          </a:p>
          <a:p>
            <a:pPr>
              <a:lnSpc>
                <a:spcPct val="90000"/>
              </a:lnSpc>
            </a:pPr>
            <a:endParaRPr lang="en-US" altLang="en-US" sz="2200" dirty="0"/>
          </a:p>
        </p:txBody>
      </p:sp>
      <p:sp>
        <p:nvSpPr>
          <p:cNvPr id="2" name="Slide Number Placeholder 1">
            <a:extLst>
              <a:ext uri="{FF2B5EF4-FFF2-40B4-BE49-F238E27FC236}">
                <a16:creationId xmlns:a16="http://schemas.microsoft.com/office/drawing/2014/main" id="{3159AA1F-5355-4CF2-B561-C6AE0E53B26A}"/>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2" y="2240874"/>
            <a:ext cx="8911687" cy="2052830"/>
          </a:xfrm>
        </p:spPr>
        <p:txBody>
          <a:bodyPr>
            <a:normAutofit/>
          </a:bodyPr>
          <a:lstStyle/>
          <a:p>
            <a:pPr algn="ctr"/>
            <a:r>
              <a:rPr lang="en-US" sz="4400" b="1" dirty="0">
                <a:latin typeface="Bookman Old Style" panose="02050604050505020204" pitchFamily="18" charset="0"/>
              </a:rPr>
              <a:t>S </a:t>
            </a:r>
            <a:r>
              <a:rPr lang="en-US" sz="4400" dirty="0"/>
              <a:t>–</a:t>
            </a:r>
            <a:r>
              <a:rPr lang="en-US" sz="4400" b="1" dirty="0">
                <a:latin typeface="Bookman Old Style" panose="02050604050505020204" pitchFamily="18" charset="0"/>
              </a:rPr>
              <a:t> 13</a:t>
            </a:r>
            <a:br>
              <a:rPr lang="en-US" sz="3200" dirty="0"/>
            </a:br>
            <a:r>
              <a:rPr lang="en-US" sz="3200" dirty="0"/>
              <a:t>DMA Controller 8257 &amp; Interfacing 8257 with 8086 and programming</a:t>
            </a:r>
            <a:endParaRPr lang="en-IN" sz="3200" dirty="0"/>
          </a:p>
        </p:txBody>
      </p:sp>
      <p:sp>
        <p:nvSpPr>
          <p:cNvPr id="3" name="Slide Number Placeholder 2">
            <a:extLst>
              <a:ext uri="{FF2B5EF4-FFF2-40B4-BE49-F238E27FC236}">
                <a16:creationId xmlns:a16="http://schemas.microsoft.com/office/drawing/2014/main" id="{CBB8243E-2460-490A-93EB-DFD835C4D0F1}"/>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389823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6090" y="624110"/>
            <a:ext cx="8911687" cy="820377"/>
          </a:xfrm>
        </p:spPr>
        <p:txBody>
          <a:bodyPr/>
          <a:lstStyle/>
          <a:p>
            <a:r>
              <a:rPr lang="en-US" dirty="0"/>
              <a:t>Direct Memory Access (DMA)</a:t>
            </a:r>
          </a:p>
        </p:txBody>
      </p:sp>
      <p:sp>
        <p:nvSpPr>
          <p:cNvPr id="3" name="Content Placeholder 2"/>
          <p:cNvSpPr>
            <a:spLocks noGrp="1"/>
          </p:cNvSpPr>
          <p:nvPr>
            <p:ph idx="1"/>
          </p:nvPr>
        </p:nvSpPr>
        <p:spPr>
          <a:xfrm>
            <a:off x="2195360" y="1934818"/>
            <a:ext cx="8915400" cy="2544417"/>
          </a:xfrm>
        </p:spPr>
        <p:txBody>
          <a:bodyPr>
            <a:normAutofit/>
          </a:bodyPr>
          <a:lstStyle/>
          <a:p>
            <a:r>
              <a:rPr lang="en-US" sz="2400" dirty="0"/>
              <a:t>An I/O technique used for high data transfer</a:t>
            </a:r>
          </a:p>
          <a:p>
            <a:r>
              <a:rPr lang="en-US" sz="2400" dirty="0"/>
              <a:t>Between memory and peripheral</a:t>
            </a:r>
          </a:p>
          <a:p>
            <a:r>
              <a:rPr lang="en-US" sz="2400" dirty="0"/>
              <a:t>MPU releases the control of Buses</a:t>
            </a:r>
          </a:p>
          <a:p>
            <a:r>
              <a:rPr lang="en-US" sz="2400" dirty="0"/>
              <a:t>DMA controller manages data transfer</a:t>
            </a:r>
          </a:p>
        </p:txBody>
      </p:sp>
      <p:sp>
        <p:nvSpPr>
          <p:cNvPr id="4" name="Slide Number Placeholder 3">
            <a:extLst>
              <a:ext uri="{FF2B5EF4-FFF2-40B4-BE49-F238E27FC236}">
                <a16:creationId xmlns:a16="http://schemas.microsoft.com/office/drawing/2014/main" id="{9FA722A9-C803-4C30-B92C-3C17245227D1}"/>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821" y="512462"/>
            <a:ext cx="8911687" cy="772999"/>
          </a:xfrm>
        </p:spPr>
        <p:txBody>
          <a:bodyPr>
            <a:normAutofit/>
          </a:bodyPr>
          <a:lstStyle/>
          <a:p>
            <a:r>
              <a:rPr lang="en-US" dirty="0"/>
              <a:t>8257 DMA Controller</a:t>
            </a:r>
          </a:p>
        </p:txBody>
      </p:sp>
      <p:sp>
        <p:nvSpPr>
          <p:cNvPr id="3" name="Content Placeholder 2"/>
          <p:cNvSpPr>
            <a:spLocks noGrp="1"/>
          </p:cNvSpPr>
          <p:nvPr>
            <p:ph idx="1"/>
          </p:nvPr>
        </p:nvSpPr>
        <p:spPr>
          <a:xfrm>
            <a:off x="2032621" y="1434172"/>
            <a:ext cx="8915400" cy="4452648"/>
          </a:xfrm>
        </p:spPr>
        <p:txBody>
          <a:bodyPr>
            <a:normAutofit/>
          </a:bodyPr>
          <a:lstStyle/>
          <a:p>
            <a:r>
              <a:rPr lang="en-US" sz="2200" dirty="0"/>
              <a:t>Programmable DMA controller</a:t>
            </a:r>
          </a:p>
          <a:p>
            <a:r>
              <a:rPr lang="en-US" sz="2200" dirty="0"/>
              <a:t>Primary function: a sequential memory access which allow the peripheral </a:t>
            </a:r>
            <a:r>
              <a:rPr lang="en-US" sz="2200" b="1" dirty="0"/>
              <a:t>to read or write data </a:t>
            </a:r>
            <a:r>
              <a:rPr lang="en-US" sz="2200" dirty="0"/>
              <a:t>directly </a:t>
            </a:r>
            <a:r>
              <a:rPr lang="en-US" sz="2200" b="1" dirty="0"/>
              <a:t>to or from memory</a:t>
            </a:r>
            <a:endParaRPr lang="en-US" sz="2200" dirty="0"/>
          </a:p>
          <a:p>
            <a:r>
              <a:rPr lang="en-US" sz="2200" dirty="0"/>
              <a:t>Has 4 independent channels each capable of transferring 64 Kbytes of data</a:t>
            </a:r>
          </a:p>
          <a:p>
            <a:r>
              <a:rPr lang="en-US" sz="2200" dirty="0"/>
              <a:t>Must be interfaced with MPU and peripherals</a:t>
            </a:r>
          </a:p>
          <a:p>
            <a:r>
              <a:rPr lang="en-US" sz="2200" dirty="0"/>
              <a:t>HOLD </a:t>
            </a:r>
          </a:p>
          <a:p>
            <a:r>
              <a:rPr lang="en-US" sz="2200" dirty="0"/>
              <a:t>HLDA (Hold Acknowledge)</a:t>
            </a:r>
          </a:p>
          <a:p>
            <a:endParaRPr lang="en-US" sz="2200" dirty="0"/>
          </a:p>
        </p:txBody>
      </p:sp>
      <p:sp>
        <p:nvSpPr>
          <p:cNvPr id="4" name="Slide Number Placeholder 3">
            <a:extLst>
              <a:ext uri="{FF2B5EF4-FFF2-40B4-BE49-F238E27FC236}">
                <a16:creationId xmlns:a16="http://schemas.microsoft.com/office/drawing/2014/main" id="{3C42BFC8-519E-41E5-A2DF-B6D4EC61D13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FAA2-8352-447F-9631-5855EE4E8448}"/>
              </a:ext>
            </a:extLst>
          </p:cNvPr>
          <p:cNvSpPr>
            <a:spLocks noGrp="1"/>
          </p:cNvSpPr>
          <p:nvPr>
            <p:ph type="title"/>
          </p:nvPr>
        </p:nvSpPr>
        <p:spPr>
          <a:xfrm>
            <a:off x="2036334" y="624110"/>
            <a:ext cx="8911687" cy="1280890"/>
          </a:xfrm>
        </p:spPr>
        <p:txBody>
          <a:bodyPr/>
          <a:lstStyle/>
          <a:p>
            <a:r>
              <a:rPr lang="en-IN" dirty="0"/>
              <a:t>Why 8279?</a:t>
            </a:r>
          </a:p>
        </p:txBody>
      </p:sp>
      <p:sp>
        <p:nvSpPr>
          <p:cNvPr id="3" name="Content Placeholder 2">
            <a:extLst>
              <a:ext uri="{FF2B5EF4-FFF2-40B4-BE49-F238E27FC236}">
                <a16:creationId xmlns:a16="http://schemas.microsoft.com/office/drawing/2014/main" id="{9D43C3D6-DF83-4FA0-8CCD-C6D5B51ECF64}"/>
              </a:ext>
            </a:extLst>
          </p:cNvPr>
          <p:cNvSpPr>
            <a:spLocks noGrp="1"/>
          </p:cNvSpPr>
          <p:nvPr>
            <p:ph idx="1"/>
          </p:nvPr>
        </p:nvSpPr>
        <p:spPr>
          <a:xfrm>
            <a:off x="2182107" y="1732721"/>
            <a:ext cx="8915400" cy="3790123"/>
          </a:xfrm>
        </p:spPr>
        <p:txBody>
          <a:bodyPr>
            <a:normAutofit fontScale="92500"/>
          </a:bodyPr>
          <a:lstStyle/>
          <a:p>
            <a:r>
              <a:rPr lang="en-US" sz="2400" dirty="0"/>
              <a:t>Interfacing keyboards and displays can be done using 8255.</a:t>
            </a:r>
          </a:p>
          <a:p>
            <a:r>
              <a:rPr lang="en-US" sz="2400" dirty="0"/>
              <a:t>ISSUE is  processor has to refresh the display and check the status of the keyboard periodically using polling technique.</a:t>
            </a:r>
          </a:p>
          <a:p>
            <a:r>
              <a:rPr lang="en-US" sz="2400" dirty="0"/>
              <a:t> DISADVANTAGE: A considerable amount of CPU time is wasted, reducing the system operating speed.</a:t>
            </a:r>
          </a:p>
          <a:p>
            <a:r>
              <a:rPr lang="en-US" sz="2400" dirty="0"/>
              <a:t>Intel’s 8279 is a general purpose keyboard display</a:t>
            </a:r>
          </a:p>
          <a:p>
            <a:r>
              <a:rPr lang="en-US" sz="2400" dirty="0"/>
              <a:t>8279 controller can simultaneously drives the display of a system and interfaces a keyboard with the CPU.</a:t>
            </a:r>
          </a:p>
          <a:p>
            <a:r>
              <a:rPr lang="en-US" sz="2400" dirty="0"/>
              <a:t>ADVANTAGE:  CPU left free for its routine task (computing).</a:t>
            </a:r>
          </a:p>
          <a:p>
            <a:endParaRPr lang="en-IN" dirty="0"/>
          </a:p>
        </p:txBody>
      </p:sp>
      <p:sp>
        <p:nvSpPr>
          <p:cNvPr id="4" name="Slide Number Placeholder 3">
            <a:extLst>
              <a:ext uri="{FF2B5EF4-FFF2-40B4-BE49-F238E27FC236}">
                <a16:creationId xmlns:a16="http://schemas.microsoft.com/office/drawing/2014/main" id="{D10A8944-D4E9-4C1B-BC91-815C1FE8AE8A}"/>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27984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316" y="650889"/>
            <a:ext cx="8911687" cy="740589"/>
          </a:xfrm>
        </p:spPr>
        <p:txBody>
          <a:bodyPr/>
          <a:lstStyle/>
          <a:p>
            <a:r>
              <a:rPr lang="en-US" dirty="0"/>
              <a:t>8257 DMA Controller</a:t>
            </a:r>
          </a:p>
        </p:txBody>
      </p:sp>
      <p:sp>
        <p:nvSpPr>
          <p:cNvPr id="3" name="Content Placeholder 2"/>
          <p:cNvSpPr>
            <a:spLocks noGrp="1"/>
          </p:cNvSpPr>
          <p:nvPr>
            <p:ph idx="1"/>
          </p:nvPr>
        </p:nvSpPr>
        <p:spPr>
          <a:xfrm>
            <a:off x="1926603" y="1540189"/>
            <a:ext cx="8915400" cy="3777622"/>
          </a:xfrm>
        </p:spPr>
        <p:txBody>
          <a:bodyPr/>
          <a:lstStyle/>
          <a:p>
            <a:r>
              <a:rPr lang="en-US" sz="2200" dirty="0"/>
              <a:t>Plays two role:</a:t>
            </a:r>
          </a:p>
          <a:p>
            <a:pPr lvl="1"/>
            <a:r>
              <a:rPr lang="en-US" sz="2200" dirty="0"/>
              <a:t>I/O to Microprocessor (</a:t>
            </a:r>
            <a:r>
              <a:rPr lang="en-US" sz="2200" b="1" dirty="0"/>
              <a:t>Slave mode</a:t>
            </a:r>
            <a:r>
              <a:rPr lang="en-US" sz="2200" dirty="0"/>
              <a:t>)</a:t>
            </a:r>
          </a:p>
          <a:p>
            <a:pPr lvl="1"/>
            <a:r>
              <a:rPr lang="en-US" sz="2200" dirty="0"/>
              <a:t>Data transfer processor to peripherals  (</a:t>
            </a:r>
            <a:r>
              <a:rPr lang="en-US" sz="2200" b="1" dirty="0"/>
              <a:t>Master mode</a:t>
            </a:r>
            <a:r>
              <a:rPr lang="en-US" sz="2200" dirty="0"/>
              <a:t>)</a:t>
            </a:r>
          </a:p>
          <a:p>
            <a:r>
              <a:rPr lang="en-US" sz="2200" dirty="0"/>
              <a:t>Has priority DMA request logic</a:t>
            </a:r>
          </a:p>
          <a:p>
            <a:endParaRPr lang="en-US" dirty="0"/>
          </a:p>
        </p:txBody>
      </p:sp>
      <p:sp>
        <p:nvSpPr>
          <p:cNvPr id="4" name="Slide Number Placeholder 3">
            <a:extLst>
              <a:ext uri="{FF2B5EF4-FFF2-40B4-BE49-F238E27FC236}">
                <a16:creationId xmlns:a16="http://schemas.microsoft.com/office/drawing/2014/main" id="{0D1A82E5-EA7F-4537-9E88-5D5BD2641ED2}"/>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D-8257.png"/>
          <p:cNvPicPr>
            <a:picLocks noGrp="1" noChangeAspect="1"/>
          </p:cNvPicPr>
          <p:nvPr>
            <p:ph idx="1"/>
          </p:nvPr>
        </p:nvPicPr>
        <p:blipFill>
          <a:blip r:embed="rId2"/>
          <a:stretch>
            <a:fillRect/>
          </a:stretch>
        </p:blipFill>
        <p:spPr>
          <a:xfrm>
            <a:off x="4877452" y="624110"/>
            <a:ext cx="5753035" cy="5860296"/>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A3193939-7F41-439C-9322-44E6A08422D1}"/>
              </a:ext>
            </a:extLst>
          </p:cNvPr>
          <p:cNvSpPr>
            <a:spLocks noGrp="1"/>
          </p:cNvSpPr>
          <p:nvPr>
            <p:ph type="title"/>
          </p:nvPr>
        </p:nvSpPr>
        <p:spPr>
          <a:xfrm>
            <a:off x="1561513" y="624110"/>
            <a:ext cx="2954215" cy="1331300"/>
          </a:xfrm>
        </p:spPr>
        <p:txBody>
          <a:bodyPr/>
          <a:lstStyle/>
          <a:p>
            <a:r>
              <a:rPr lang="en-US" dirty="0"/>
              <a:t>8257 Architecture</a:t>
            </a:r>
          </a:p>
        </p:txBody>
      </p:sp>
      <p:sp>
        <p:nvSpPr>
          <p:cNvPr id="5" name="TextBox 4">
            <a:extLst>
              <a:ext uri="{FF2B5EF4-FFF2-40B4-BE49-F238E27FC236}">
                <a16:creationId xmlns:a16="http://schemas.microsoft.com/office/drawing/2014/main" id="{04614D81-3A3E-4845-87D5-35165B1FAAEB}"/>
              </a:ext>
            </a:extLst>
          </p:cNvPr>
          <p:cNvSpPr txBox="1"/>
          <p:nvPr/>
        </p:nvSpPr>
        <p:spPr>
          <a:xfrm>
            <a:off x="1381080" y="2363372"/>
            <a:ext cx="3430071" cy="2677656"/>
          </a:xfrm>
          <a:prstGeom prst="rect">
            <a:avLst/>
          </a:prstGeom>
          <a:solidFill>
            <a:schemeClr val="accent2">
              <a:lumMod val="40000"/>
              <a:lumOff val="60000"/>
            </a:schemeClr>
          </a:solidFill>
          <a:ln w="3175">
            <a:solidFill>
              <a:schemeClr val="tx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31B4E6">
                    <a:lumMod val="50000"/>
                  </a:srgbClr>
                </a:solidFill>
                <a:effectLst/>
                <a:uLnTx/>
                <a:uFillTx/>
                <a:latin typeface="Century Gothic"/>
                <a:ea typeface="+mn-ea"/>
                <a:cs typeface="+mn-cs"/>
              </a:rPr>
              <a:t>BLOCKS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entury Gothic"/>
              <a:ea typeface="+mn-ea"/>
              <a:cs typeface="+mn-cs"/>
            </a:endParaRP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entury Gothic"/>
                <a:ea typeface="+mn-ea"/>
                <a:cs typeface="+mn-cs"/>
              </a:rPr>
              <a:t>DMA Channels</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entury Gothic"/>
                <a:ea typeface="+mn-ea"/>
                <a:cs typeface="+mn-cs"/>
              </a:rPr>
              <a:t>Data Bus Buffer</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entury Gothic"/>
                <a:ea typeface="+mn-ea"/>
                <a:cs typeface="+mn-cs"/>
              </a:rPr>
              <a:t>Read/Write Logic</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Century Gothic"/>
                <a:ea typeface="+mn-ea"/>
                <a:cs typeface="+mn-cs"/>
              </a:rPr>
              <a:t>Control Logic</a:t>
            </a:r>
          </a:p>
          <a:p>
            <a:pPr marL="514350" marR="0" lvl="0" indent="-51435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 name="Slide Number Placeholder 1">
            <a:extLst>
              <a:ext uri="{FF2B5EF4-FFF2-40B4-BE49-F238E27FC236}">
                <a16:creationId xmlns:a16="http://schemas.microsoft.com/office/drawing/2014/main" id="{83676C8E-5CA9-4E05-AB54-8CEAC0417F7F}"/>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154" y="512462"/>
            <a:ext cx="8911687" cy="1280890"/>
          </a:xfrm>
        </p:spPr>
        <p:txBody>
          <a:bodyPr/>
          <a:lstStyle/>
          <a:p>
            <a:r>
              <a:rPr lang="en-US" dirty="0"/>
              <a:t>1. DMA Channels  </a:t>
            </a:r>
            <a:r>
              <a:rPr lang="en-US" sz="3200" dirty="0" err="1"/>
              <a:t>contd</a:t>
            </a:r>
            <a:r>
              <a:rPr lang="en-US" sz="3200" dirty="0"/>
              <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129863" y="1793352"/>
                <a:ext cx="8915400" cy="3777622"/>
              </a:xfrm>
            </p:spPr>
            <p:txBody>
              <a:bodyPr>
                <a:normAutofit/>
              </a:bodyPr>
              <a:lstStyle/>
              <a:p>
                <a:r>
                  <a:rPr lang="en-US" sz="2200" dirty="0"/>
                  <a:t>Four separate DMA channels (CH-0 to CH-3)</a:t>
                </a:r>
              </a:p>
              <a:p>
                <a:r>
                  <a:rPr lang="en-US" sz="2200" dirty="0"/>
                  <a:t>Each channel includes two 16 bit registers</a:t>
                </a:r>
              </a:p>
              <a:p>
                <a:pPr marL="971550" lvl="1" indent="-514350">
                  <a:buFont typeface="+mj-lt"/>
                  <a:buAutoNum type="arabicPeriod"/>
                </a:pPr>
                <a:r>
                  <a:rPr lang="en-US" sz="2200" dirty="0"/>
                  <a:t>DMA address register</a:t>
                </a:r>
              </a:p>
              <a:p>
                <a:pPr marL="971550" lvl="1" indent="-514350">
                  <a:buFont typeface="+mj-lt"/>
                  <a:buAutoNum type="arabicPeriod"/>
                </a:pPr>
                <a:r>
                  <a:rPr lang="en-US" sz="2200" dirty="0"/>
                  <a:t>Terminal count register</a:t>
                </a:r>
              </a:p>
              <a:p>
                <a:pPr marL="571500" indent="-514350"/>
                <a:r>
                  <a:rPr lang="en-US" sz="2200" dirty="0"/>
                  <a:t>14 bit count (N-1) is loaded into TC </a:t>
                </a:r>
                <a:r>
                  <a:rPr lang="en-US" sz="2200" dirty="0" err="1"/>
                  <a:t>reg</a:t>
                </a:r>
                <a:endParaRPr lang="en-US" sz="2200" dirty="0"/>
              </a:p>
              <a:p>
                <a:pPr marL="971550" lvl="1" indent="-514350"/>
                <a:r>
                  <a:rPr lang="en-US" sz="2200" dirty="0"/>
                  <a:t>2 </a:t>
                </a:r>
                <a:r>
                  <a:rPr lang="en-US" sz="2200" dirty="0" err="1"/>
                  <a:t>msb’s</a:t>
                </a:r>
                <a:r>
                  <a:rPr lang="en-US" sz="2200" dirty="0"/>
                  <a:t> give the type of DMA operation</a:t>
                </a:r>
              </a:p>
              <a:p>
                <a:pPr marL="571500" indent="-514350"/>
                <a:r>
                  <a:rPr lang="en-US" sz="2200" dirty="0"/>
                  <a:t>Signals DRQ0 to DRQ3, </a:t>
                </a:r>
                <a14:m>
                  <m:oMath xmlns:m="http://schemas.openxmlformats.org/officeDocument/2006/math">
                    <m:acc>
                      <m:accPr>
                        <m:chr m:val="̅"/>
                        <m:ctrlPr>
                          <a:rPr lang="en-IN" sz="2200" i="1" smtClean="0">
                            <a:effectLst/>
                            <a:latin typeface="Cambria Math" panose="02040503050406030204" pitchFamily="18" charset="0"/>
                          </a:rPr>
                        </m:ctrlPr>
                      </m:accPr>
                      <m:e>
                        <m:r>
                          <a:rPr lang="en-US" sz="2200" b="0" i="1" smtClean="0">
                            <a:effectLst/>
                            <a:latin typeface="Cambria Math" panose="02040503050406030204" pitchFamily="18" charset="0"/>
                          </a:rPr>
                          <m:t>𝐷𝐴𝐶𝐾</m:t>
                        </m:r>
                        <m:r>
                          <a:rPr lang="en-US" sz="2200" b="0" i="1" smtClean="0">
                            <a:effectLst/>
                            <a:latin typeface="Cambria Math" panose="02040503050406030204" pitchFamily="18" charset="0"/>
                          </a:rPr>
                          <m:t>0</m:t>
                        </m:r>
                      </m:e>
                    </m:acc>
                  </m:oMath>
                </a14:m>
                <a:r>
                  <a:rPr lang="en-US" sz="2200" dirty="0">
                    <a:latin typeface="+mj-lt"/>
                  </a:rPr>
                  <a:t> </a:t>
                </a:r>
                <a:r>
                  <a:rPr lang="en-US" sz="2200" dirty="0"/>
                  <a:t>to </a:t>
                </a:r>
                <a14:m>
                  <m:oMath xmlns:m="http://schemas.openxmlformats.org/officeDocument/2006/math">
                    <m:acc>
                      <m:accPr>
                        <m:chr m:val="̅"/>
                        <m:ctrlPr>
                          <a:rPr lang="en-IN" sz="2200" i="1">
                            <a:latin typeface="Cambria Math" panose="02040503050406030204" pitchFamily="18" charset="0"/>
                          </a:rPr>
                        </m:ctrlPr>
                      </m:accPr>
                      <m:e>
                        <m:r>
                          <a:rPr lang="en-US" sz="2200" i="1">
                            <a:latin typeface="Cambria Math" panose="02040503050406030204" pitchFamily="18" charset="0"/>
                          </a:rPr>
                          <m:t>𝐷𝐴𝐶𝐾</m:t>
                        </m:r>
                        <m:r>
                          <a:rPr lang="en-US" sz="2200" b="0" i="1" smtClean="0">
                            <a:latin typeface="Cambria Math" panose="02040503050406030204" pitchFamily="18" charset="0"/>
                          </a:rPr>
                          <m:t>3</m:t>
                        </m:r>
                      </m:e>
                    </m:acc>
                  </m:oMath>
                </a14:m>
                <a:r>
                  <a:rPr lang="en-US" sz="2200"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129863" y="1793352"/>
                <a:ext cx="8915400" cy="3777622"/>
              </a:xfrm>
              <a:blipFill>
                <a:blip r:embed="rId2"/>
                <a:stretch>
                  <a:fillRect l="-820" t="-1129"/>
                </a:stretch>
              </a:blipFill>
            </p:spPr>
            <p:txBody>
              <a:bodyPr/>
              <a:lstStyle/>
              <a:p>
                <a:r>
                  <a:rPr lang="en-IN">
                    <a:noFill/>
                  </a:rPr>
                  <a:t> </a:t>
                </a:r>
              </a:p>
            </p:txBody>
          </p:sp>
        </mc:Fallback>
      </mc:AlternateContent>
      <p:sp>
        <p:nvSpPr>
          <p:cNvPr id="10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mn-ea"/>
              <a:cs typeface="+mn-cs"/>
            </a:endParaRPr>
          </a:p>
        </p:txBody>
      </p:sp>
      <p:sp>
        <p:nvSpPr>
          <p:cNvPr id="1028"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mn-ea"/>
              <a:cs typeface="+mn-cs"/>
            </a:endParaRPr>
          </a:p>
        </p:txBody>
      </p:sp>
      <p:sp>
        <p:nvSpPr>
          <p:cNvPr id="1030" name="Rectangle 6"/>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mn-ea"/>
              <a:cs typeface="+mn-cs"/>
            </a:endParaRPr>
          </a:p>
        </p:txBody>
      </p:sp>
      <p:sp>
        <p:nvSpPr>
          <p:cNvPr id="103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mn-ea"/>
              <a:cs typeface="+mn-cs"/>
            </a:endParaRPr>
          </a:p>
        </p:txBody>
      </p:sp>
      <p:sp>
        <p:nvSpPr>
          <p:cNvPr id="1033" name="Rectangle 9"/>
          <p:cNvSpPr>
            <a:spLocks noChangeArrowheads="1"/>
          </p:cNvSpPr>
          <p:nvPr/>
        </p:nvSpPr>
        <p:spPr bwMode="auto">
          <a:xfrm>
            <a:off x="1524001" y="7583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03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a:ea typeface="+mn-ea"/>
              <a:cs typeface="+mn-cs"/>
            </a:endParaRPr>
          </a:p>
        </p:txBody>
      </p:sp>
      <p:sp>
        <p:nvSpPr>
          <p:cNvPr id="1036" name="Rectangle 12"/>
          <p:cNvSpPr>
            <a:spLocks noChangeArrowheads="1"/>
          </p:cNvSpPr>
          <p:nvPr/>
        </p:nvSpPr>
        <p:spPr bwMode="auto">
          <a:xfrm>
            <a:off x="1524001" y="7583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4" name="Slide Number Placeholder 3">
            <a:extLst>
              <a:ext uri="{FF2B5EF4-FFF2-40B4-BE49-F238E27FC236}">
                <a16:creationId xmlns:a16="http://schemas.microsoft.com/office/drawing/2014/main" id="{C74A0656-8D84-44FE-A373-B1CEE0E0F2BB}"/>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DMA Channels </a:t>
            </a:r>
            <a:r>
              <a:rPr lang="en-US" sz="2800" dirty="0"/>
              <a:t>(Types of DMA Operation)</a:t>
            </a:r>
          </a:p>
        </p:txBody>
      </p:sp>
      <p:graphicFrame>
        <p:nvGraphicFramePr>
          <p:cNvPr id="4" name="Content Placeholder 3"/>
          <p:cNvGraphicFramePr>
            <a:graphicFrameLocks noGrp="1"/>
          </p:cNvGraphicFramePr>
          <p:nvPr>
            <p:ph idx="1"/>
          </p:nvPr>
        </p:nvGraphicFramePr>
        <p:xfrm>
          <a:off x="2592925" y="2064577"/>
          <a:ext cx="8224363" cy="2728845"/>
        </p:xfrm>
        <a:graphic>
          <a:graphicData uri="http://schemas.openxmlformats.org/drawingml/2006/table">
            <a:tbl>
              <a:tblPr firstRow="1" bandRow="1">
                <a:tableStyleId>{5C22544A-7EE6-4342-B048-85BDC9FD1C3A}</a:tableStyleId>
              </a:tblPr>
              <a:tblGrid>
                <a:gridCol w="1903788">
                  <a:extLst>
                    <a:ext uri="{9D8B030D-6E8A-4147-A177-3AD203B41FA5}">
                      <a16:colId xmlns:a16="http://schemas.microsoft.com/office/drawing/2014/main" val="20000"/>
                    </a:ext>
                  </a:extLst>
                </a:gridCol>
                <a:gridCol w="1903788">
                  <a:extLst>
                    <a:ext uri="{9D8B030D-6E8A-4147-A177-3AD203B41FA5}">
                      <a16:colId xmlns:a16="http://schemas.microsoft.com/office/drawing/2014/main" val="20001"/>
                    </a:ext>
                  </a:extLst>
                </a:gridCol>
                <a:gridCol w="4416787">
                  <a:extLst>
                    <a:ext uri="{9D8B030D-6E8A-4147-A177-3AD203B41FA5}">
                      <a16:colId xmlns:a16="http://schemas.microsoft.com/office/drawing/2014/main" val="20002"/>
                    </a:ext>
                  </a:extLst>
                </a:gridCol>
              </a:tblGrid>
              <a:tr h="545769">
                <a:tc>
                  <a:txBody>
                    <a:bodyPr/>
                    <a:lstStyle/>
                    <a:p>
                      <a:pPr algn="ctr"/>
                      <a:r>
                        <a:rPr lang="en-US" dirty="0"/>
                        <a:t>Bit 15</a:t>
                      </a:r>
                    </a:p>
                  </a:txBody>
                  <a:tcPr/>
                </a:tc>
                <a:tc>
                  <a:txBody>
                    <a:bodyPr/>
                    <a:lstStyle/>
                    <a:p>
                      <a:pPr algn="ctr"/>
                      <a:r>
                        <a:rPr lang="en-US" dirty="0"/>
                        <a:t>Bit 14</a:t>
                      </a:r>
                    </a:p>
                  </a:txBody>
                  <a:tcPr/>
                </a:tc>
                <a:tc>
                  <a:txBody>
                    <a:bodyPr/>
                    <a:lstStyle/>
                    <a:p>
                      <a:pPr algn="ctr"/>
                      <a:r>
                        <a:rPr lang="en-US" dirty="0"/>
                        <a:t>Type of DMA Operation</a:t>
                      </a:r>
                    </a:p>
                  </a:txBody>
                  <a:tcPr/>
                </a:tc>
                <a:extLst>
                  <a:ext uri="{0D108BD9-81ED-4DB2-BD59-A6C34878D82A}">
                    <a16:rowId xmlns:a16="http://schemas.microsoft.com/office/drawing/2014/main" val="10000"/>
                  </a:ext>
                </a:extLst>
              </a:tr>
              <a:tr h="545769">
                <a:tc>
                  <a:txBody>
                    <a:bodyPr/>
                    <a:lstStyle/>
                    <a:p>
                      <a:pPr algn="ctr"/>
                      <a:r>
                        <a:rPr lang="en-US" dirty="0"/>
                        <a:t>0</a:t>
                      </a:r>
                    </a:p>
                  </a:txBody>
                  <a:tcPr/>
                </a:tc>
                <a:tc>
                  <a:txBody>
                    <a:bodyPr/>
                    <a:lstStyle/>
                    <a:p>
                      <a:pPr algn="ctr"/>
                      <a:r>
                        <a:rPr lang="en-US" dirty="0"/>
                        <a:t>0</a:t>
                      </a:r>
                    </a:p>
                  </a:txBody>
                  <a:tcPr/>
                </a:tc>
                <a:tc>
                  <a:txBody>
                    <a:bodyPr/>
                    <a:lstStyle/>
                    <a:p>
                      <a:pPr algn="ctr"/>
                      <a:r>
                        <a:rPr lang="en-US" dirty="0"/>
                        <a:t>Verify DMA Cycle</a:t>
                      </a:r>
                    </a:p>
                  </a:txBody>
                  <a:tcPr/>
                </a:tc>
                <a:extLst>
                  <a:ext uri="{0D108BD9-81ED-4DB2-BD59-A6C34878D82A}">
                    <a16:rowId xmlns:a16="http://schemas.microsoft.com/office/drawing/2014/main" val="10001"/>
                  </a:ext>
                </a:extLst>
              </a:tr>
              <a:tr h="545769">
                <a:tc>
                  <a:txBody>
                    <a:bodyPr/>
                    <a:lstStyle/>
                    <a:p>
                      <a:pPr algn="ctr"/>
                      <a:r>
                        <a:rPr lang="en-US" dirty="0"/>
                        <a:t>0</a:t>
                      </a:r>
                    </a:p>
                  </a:txBody>
                  <a:tcPr/>
                </a:tc>
                <a:tc>
                  <a:txBody>
                    <a:bodyPr/>
                    <a:lstStyle/>
                    <a:p>
                      <a:pPr algn="ctr"/>
                      <a:r>
                        <a:rPr lang="en-US" dirty="0"/>
                        <a:t>1</a:t>
                      </a:r>
                    </a:p>
                  </a:txBody>
                  <a:tcPr/>
                </a:tc>
                <a:tc>
                  <a:txBody>
                    <a:bodyPr/>
                    <a:lstStyle/>
                    <a:p>
                      <a:pPr algn="ctr"/>
                      <a:r>
                        <a:rPr lang="en-US" dirty="0"/>
                        <a:t>Write DMA Cycle</a:t>
                      </a:r>
                    </a:p>
                  </a:txBody>
                  <a:tcPr/>
                </a:tc>
                <a:extLst>
                  <a:ext uri="{0D108BD9-81ED-4DB2-BD59-A6C34878D82A}">
                    <a16:rowId xmlns:a16="http://schemas.microsoft.com/office/drawing/2014/main" val="10002"/>
                  </a:ext>
                </a:extLst>
              </a:tr>
              <a:tr h="545769">
                <a:tc>
                  <a:txBody>
                    <a:bodyPr/>
                    <a:lstStyle/>
                    <a:p>
                      <a:pPr algn="ctr"/>
                      <a:r>
                        <a:rPr lang="en-US" dirty="0"/>
                        <a:t>1</a:t>
                      </a:r>
                    </a:p>
                  </a:txBody>
                  <a:tcPr/>
                </a:tc>
                <a:tc>
                  <a:txBody>
                    <a:bodyPr/>
                    <a:lstStyle/>
                    <a:p>
                      <a:pPr algn="ctr"/>
                      <a:r>
                        <a:rPr lang="en-US" dirty="0"/>
                        <a:t>0</a:t>
                      </a:r>
                    </a:p>
                  </a:txBody>
                  <a:tcPr/>
                </a:tc>
                <a:tc>
                  <a:txBody>
                    <a:bodyPr/>
                    <a:lstStyle/>
                    <a:p>
                      <a:pPr algn="ctr"/>
                      <a:r>
                        <a:rPr lang="en-US" dirty="0"/>
                        <a:t>Read DMA Cycle</a:t>
                      </a:r>
                    </a:p>
                  </a:txBody>
                  <a:tcPr/>
                </a:tc>
                <a:extLst>
                  <a:ext uri="{0D108BD9-81ED-4DB2-BD59-A6C34878D82A}">
                    <a16:rowId xmlns:a16="http://schemas.microsoft.com/office/drawing/2014/main" val="10003"/>
                  </a:ext>
                </a:extLst>
              </a:tr>
              <a:tr h="545769">
                <a:tc>
                  <a:txBody>
                    <a:bodyPr/>
                    <a:lstStyle/>
                    <a:p>
                      <a:pPr algn="ctr"/>
                      <a:r>
                        <a:rPr lang="en-US" dirty="0"/>
                        <a:t>1</a:t>
                      </a:r>
                    </a:p>
                  </a:txBody>
                  <a:tcPr/>
                </a:tc>
                <a:tc>
                  <a:txBody>
                    <a:bodyPr/>
                    <a:lstStyle/>
                    <a:p>
                      <a:pPr algn="ctr"/>
                      <a:r>
                        <a:rPr lang="en-US" dirty="0"/>
                        <a:t>1</a:t>
                      </a:r>
                    </a:p>
                  </a:txBody>
                  <a:tcPr/>
                </a:tc>
                <a:tc>
                  <a:txBody>
                    <a:bodyPr/>
                    <a:lstStyle/>
                    <a:p>
                      <a:pPr algn="ctr"/>
                      <a:r>
                        <a:rPr lang="en-US" dirty="0"/>
                        <a:t>(Illegal)</a:t>
                      </a:r>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EE6830F0-4713-458E-9944-69CED7777AA7}"/>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830" y="583062"/>
            <a:ext cx="8911687" cy="774564"/>
          </a:xfrm>
        </p:spPr>
        <p:txBody>
          <a:bodyPr/>
          <a:lstStyle/>
          <a:p>
            <a:r>
              <a:rPr lang="en-US" dirty="0"/>
              <a:t>2. Data Bus Buffer</a:t>
            </a:r>
          </a:p>
        </p:txBody>
      </p:sp>
      <p:sp>
        <p:nvSpPr>
          <p:cNvPr id="3" name="Content Placeholder 2"/>
          <p:cNvSpPr>
            <a:spLocks noGrp="1"/>
          </p:cNvSpPr>
          <p:nvPr>
            <p:ph idx="1"/>
          </p:nvPr>
        </p:nvSpPr>
        <p:spPr>
          <a:xfrm>
            <a:off x="2138638" y="1793352"/>
            <a:ext cx="8915400" cy="3777622"/>
          </a:xfrm>
        </p:spPr>
        <p:txBody>
          <a:bodyPr>
            <a:normAutofit/>
          </a:bodyPr>
          <a:lstStyle/>
          <a:p>
            <a:r>
              <a:rPr lang="en-US" sz="2200" dirty="0"/>
              <a:t>This three-state, bi-directional, eight bit buffer interfaces the 8257 to the system data bus</a:t>
            </a:r>
          </a:p>
          <a:p>
            <a:r>
              <a:rPr lang="en-US" sz="2200" dirty="0"/>
              <a:t>D</a:t>
            </a:r>
            <a:r>
              <a:rPr lang="en-US" sz="2200" baseline="-25000" dirty="0"/>
              <a:t>0</a:t>
            </a:r>
            <a:r>
              <a:rPr lang="en-US" sz="2200" dirty="0"/>
              <a:t> – D</a:t>
            </a:r>
            <a:r>
              <a:rPr lang="en-US" sz="2200" baseline="-25000" dirty="0"/>
              <a:t>7</a:t>
            </a:r>
          </a:p>
        </p:txBody>
      </p:sp>
      <p:sp>
        <p:nvSpPr>
          <p:cNvPr id="4" name="Slide Number Placeholder 3">
            <a:extLst>
              <a:ext uri="{FF2B5EF4-FFF2-40B4-BE49-F238E27FC236}">
                <a16:creationId xmlns:a16="http://schemas.microsoft.com/office/drawing/2014/main" id="{B15F651D-A090-45E9-AEAE-A093E2DB74C4}"/>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0073" y="610858"/>
            <a:ext cx="8911687" cy="780620"/>
          </a:xfrm>
        </p:spPr>
        <p:txBody>
          <a:bodyPr/>
          <a:lstStyle/>
          <a:p>
            <a:r>
              <a:rPr lang="en-US" dirty="0"/>
              <a:t>3. Read/Write Logic</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72377" y="1691793"/>
                <a:ext cx="8915400" cy="3254326"/>
              </a:xfrm>
            </p:spPr>
            <p:txBody>
              <a:bodyPr>
                <a:normAutofit/>
              </a:bodyPr>
              <a:lstStyle/>
              <a:p>
                <a:r>
                  <a:rPr lang="en-US" sz="2200" dirty="0"/>
                  <a:t>A</a:t>
                </a:r>
                <a:r>
                  <a:rPr lang="en-US" sz="2200" baseline="-25000" dirty="0"/>
                  <a:t>0</a:t>
                </a:r>
                <a:r>
                  <a:rPr lang="en-US" sz="2200" dirty="0"/>
                  <a:t> – A</a:t>
                </a:r>
                <a:r>
                  <a:rPr lang="en-US" sz="2200" baseline="-25000" dirty="0"/>
                  <a:t>3</a:t>
                </a:r>
              </a:p>
              <a:p>
                <a14:m>
                  <m:oMath xmlns:m="http://schemas.openxmlformats.org/officeDocument/2006/math">
                    <m:acc>
                      <m:accPr>
                        <m:chr m:val="̅"/>
                        <m:ctrlPr>
                          <a:rPr lang="en-IN" sz="2200" b="1" i="1" smtClean="0">
                            <a:effectLst/>
                            <a:latin typeface="Cambria Math" panose="02040503050406030204" pitchFamily="18" charset="0"/>
                          </a:rPr>
                        </m:ctrlPr>
                      </m:accPr>
                      <m:e>
                        <m:r>
                          <a:rPr lang="en-US" sz="2200" b="1" i="1">
                            <a:effectLst/>
                            <a:latin typeface="Cambria Math" panose="02040503050406030204" pitchFamily="18" charset="0"/>
                            <a:ea typeface="Calibri" panose="020F0502020204030204" pitchFamily="34" charset="0"/>
                            <a:cs typeface="Mangal" panose="02040503050203030202" pitchFamily="18" charset="0"/>
                          </a:rPr>
                          <m:t>𝐈𝐎𝐑</m:t>
                        </m:r>
                      </m:e>
                    </m:acc>
                  </m:oMath>
                </a14:m>
                <a:r>
                  <a:rPr lang="en-US" sz="2200" dirty="0"/>
                  <a:t>, </a:t>
                </a:r>
                <a14:m>
                  <m:oMath xmlns:m="http://schemas.openxmlformats.org/officeDocument/2006/math">
                    <m:acc>
                      <m:accPr>
                        <m:chr m:val="̅"/>
                        <m:ctrlPr>
                          <a:rPr lang="en-IN" sz="2200" b="1" i="1" smtClean="0">
                            <a:latin typeface="Cambria Math" panose="02040503050406030204" pitchFamily="18" charset="0"/>
                          </a:rPr>
                        </m:ctrlPr>
                      </m:accPr>
                      <m:e>
                        <m:r>
                          <a:rPr lang="en-US" sz="2200" b="1" i="1">
                            <a:latin typeface="Cambria Math" panose="02040503050406030204" pitchFamily="18" charset="0"/>
                          </a:rPr>
                          <m:t>𝐈𝐎</m:t>
                        </m:r>
                        <m:r>
                          <a:rPr lang="en-IN" sz="2200" b="1" i="1" smtClean="0">
                            <a:latin typeface="Cambria Math" panose="02040503050406030204" pitchFamily="18" charset="0"/>
                          </a:rPr>
                          <m:t>𝑾</m:t>
                        </m:r>
                      </m:e>
                    </m:acc>
                  </m:oMath>
                </a14:m>
                <a:endParaRPr lang="en-US" sz="2200" dirty="0"/>
              </a:p>
              <a:p>
                <a:pPr lvl="1">
                  <a:buFont typeface="Courier New" panose="02070309020205020404" pitchFamily="49" charset="0"/>
                  <a:buChar char="o"/>
                </a:pPr>
                <a:r>
                  <a:rPr lang="en-US" sz="2200" dirty="0"/>
                  <a:t>Input signals in slave mode</a:t>
                </a:r>
              </a:p>
              <a:p>
                <a:pPr lvl="1">
                  <a:buFont typeface="Courier New" panose="02070309020205020404" pitchFamily="49" charset="0"/>
                  <a:buChar char="o"/>
                </a:pPr>
                <a:r>
                  <a:rPr lang="en-US" sz="2200" dirty="0"/>
                  <a:t>Output signals in master mode</a:t>
                </a:r>
              </a:p>
              <a:p>
                <a:r>
                  <a:rPr lang="en-US" sz="2200" dirty="0"/>
                  <a:t>RESET</a:t>
                </a:r>
              </a:p>
              <a:p>
                <a:r>
                  <a:rPr lang="en-US" sz="2200" dirty="0"/>
                  <a:t>CLK</a:t>
                </a:r>
              </a:p>
              <a:p>
                <a14:m>
                  <m:oMath xmlns:m="http://schemas.openxmlformats.org/officeDocument/2006/math">
                    <m:acc>
                      <m:accPr>
                        <m:chr m:val="̅"/>
                        <m:ctrlPr>
                          <a:rPr lang="en-IN" sz="2200" b="1" i="1" smtClean="0">
                            <a:effectLst/>
                            <a:latin typeface="Cambria Math" panose="02040503050406030204" pitchFamily="18" charset="0"/>
                          </a:rPr>
                        </m:ctrlPr>
                      </m:accPr>
                      <m:e>
                        <m:r>
                          <a:rPr lang="en-IN" sz="2200" b="1" i="0" smtClean="0">
                            <a:effectLst/>
                            <a:latin typeface="Cambria Math" panose="02040503050406030204" pitchFamily="18" charset="0"/>
                            <a:ea typeface="Cambria Math" panose="02040503050406030204" pitchFamily="18" charset="0"/>
                          </a:rPr>
                          <m:t>𝐂𝐒</m:t>
                        </m:r>
                      </m:e>
                    </m:acc>
                  </m:oMath>
                </a14:m>
                <a:endParaRPr lang="en-US" sz="2200" b="1" dirty="0">
                  <a:latin typeface="+mj-l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72377" y="1691793"/>
                <a:ext cx="8915400" cy="3254326"/>
              </a:xfrm>
              <a:blipFill>
                <a:blip r:embed="rId3"/>
                <a:stretch>
                  <a:fillRect l="-821" t="-1313" b="-206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9B1D6148-6B66-47C5-B0C5-984E5544577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1864" y="658842"/>
            <a:ext cx="8911687" cy="812149"/>
          </a:xfrm>
        </p:spPr>
        <p:txBody>
          <a:bodyPr/>
          <a:lstStyle/>
          <a:p>
            <a:r>
              <a:rPr lang="en-US" dirty="0"/>
              <a:t>4. Control Logic</a:t>
            </a:r>
          </a:p>
        </p:txBody>
      </p:sp>
      <p:sp>
        <p:nvSpPr>
          <p:cNvPr id="3" name="Content Placeholder 2"/>
          <p:cNvSpPr>
            <a:spLocks noGrp="1"/>
          </p:cNvSpPr>
          <p:nvPr>
            <p:ph idx="1"/>
          </p:nvPr>
        </p:nvSpPr>
        <p:spPr>
          <a:xfrm>
            <a:off x="1873594" y="1781091"/>
            <a:ext cx="8915400" cy="3777622"/>
          </a:xfrm>
        </p:spPr>
        <p:txBody>
          <a:bodyPr>
            <a:normAutofit/>
          </a:bodyPr>
          <a:lstStyle/>
          <a:p>
            <a:pPr lvl="1">
              <a:buFont typeface="Courier New" panose="02070309020205020404" pitchFamily="49" charset="0"/>
              <a:buChar char="o"/>
            </a:pPr>
            <a:r>
              <a:rPr lang="en-US" sz="2200" dirty="0"/>
              <a:t>ADSTB (Address Strobe): </a:t>
            </a:r>
          </a:p>
          <a:p>
            <a:pPr lvl="1">
              <a:buFont typeface="Courier New" panose="02070309020205020404" pitchFamily="49" charset="0"/>
              <a:buChar char="o"/>
            </a:pPr>
            <a:r>
              <a:rPr lang="en-US" sz="2200" dirty="0"/>
              <a:t>This output strobes the most significant byte of the memory address into the 8212 device from the data bus</a:t>
            </a:r>
          </a:p>
          <a:p>
            <a:pPr lvl="1">
              <a:buFont typeface="Courier New" panose="02070309020205020404" pitchFamily="49" charset="0"/>
              <a:buChar char="o"/>
            </a:pPr>
            <a:r>
              <a:rPr lang="en-US" sz="2200" dirty="0"/>
              <a:t>AEN (Address Enable):</a:t>
            </a:r>
          </a:p>
          <a:p>
            <a:pPr lvl="1">
              <a:buFont typeface="Courier New" panose="02070309020205020404" pitchFamily="49" charset="0"/>
              <a:buChar char="o"/>
            </a:pPr>
            <a:r>
              <a:rPr lang="en-US" sz="2200" dirty="0"/>
              <a:t>Used to disable the system buses </a:t>
            </a:r>
          </a:p>
          <a:p>
            <a:pPr lvl="1">
              <a:buFont typeface="Courier New" panose="02070309020205020404" pitchFamily="49" charset="0"/>
              <a:buChar char="o"/>
            </a:pPr>
            <a:r>
              <a:rPr lang="en-US" sz="2200" dirty="0"/>
              <a:t>TC (Terminal Count)</a:t>
            </a:r>
          </a:p>
          <a:p>
            <a:pPr lvl="1">
              <a:buFont typeface="Courier New" panose="02070309020205020404" pitchFamily="49" charset="0"/>
              <a:buChar char="o"/>
            </a:pPr>
            <a:r>
              <a:rPr lang="en-US" sz="2200" dirty="0"/>
              <a:t>MARK (Modulo 128 Mark</a:t>
            </a:r>
            <a:r>
              <a:rPr lang="en-US" sz="2200" dirty="0">
                <a:latin typeface="Calibri" panose="020F0502020204030204" pitchFamily="34" charset="0"/>
                <a:cs typeface="Calibri" panose="020F0502020204030204" pitchFamily="34" charset="0"/>
              </a:rPr>
              <a:t>)</a:t>
            </a:r>
          </a:p>
        </p:txBody>
      </p:sp>
      <p:sp>
        <p:nvSpPr>
          <p:cNvPr id="4" name="Slide Number Placeholder 3">
            <a:extLst>
              <a:ext uri="{FF2B5EF4-FFF2-40B4-BE49-F238E27FC236}">
                <a16:creationId xmlns:a16="http://schemas.microsoft.com/office/drawing/2014/main" id="{BA41BF1F-5F2A-4D1E-A418-154C4D1C1F74}"/>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77F9D-8F5A-4811-B42C-C5FF3D44596A}"/>
              </a:ext>
            </a:extLst>
          </p:cNvPr>
          <p:cNvSpPr>
            <a:spLocks noGrp="1"/>
          </p:cNvSpPr>
          <p:nvPr>
            <p:ph type="title"/>
          </p:nvPr>
        </p:nvSpPr>
        <p:spPr>
          <a:xfrm>
            <a:off x="2049586" y="512462"/>
            <a:ext cx="8911687" cy="786251"/>
          </a:xfrm>
        </p:spPr>
        <p:txBody>
          <a:bodyPr/>
          <a:lstStyle/>
          <a:p>
            <a:r>
              <a:rPr lang="en-IN" dirty="0"/>
              <a:t>Learning Resource</a:t>
            </a:r>
          </a:p>
        </p:txBody>
      </p:sp>
      <p:sp>
        <p:nvSpPr>
          <p:cNvPr id="3" name="Content Placeholder 2">
            <a:extLst>
              <a:ext uri="{FF2B5EF4-FFF2-40B4-BE49-F238E27FC236}">
                <a16:creationId xmlns:a16="http://schemas.microsoft.com/office/drawing/2014/main" id="{0E635FEE-1C4F-4FB7-BE5E-B1C3B639920B}"/>
              </a:ext>
            </a:extLst>
          </p:cNvPr>
          <p:cNvSpPr>
            <a:spLocks noGrp="1"/>
          </p:cNvSpPr>
          <p:nvPr>
            <p:ph idx="1"/>
          </p:nvPr>
        </p:nvSpPr>
        <p:spPr>
          <a:xfrm>
            <a:off x="2049586" y="1540189"/>
            <a:ext cx="8281401" cy="3777622"/>
          </a:xfrm>
        </p:spPr>
        <p:txBody>
          <a:bodyPr>
            <a:normAutofit/>
          </a:bodyPr>
          <a:lstStyle/>
          <a:p>
            <a:pPr marL="0" indent="0">
              <a:buNone/>
            </a:pPr>
            <a:r>
              <a:rPr lang="en-IN" sz="2400" dirty="0"/>
              <a:t>[1] </a:t>
            </a:r>
            <a:r>
              <a:rPr lang="en-US" sz="2400" dirty="0"/>
              <a:t>K. M. </a:t>
            </a:r>
            <a:r>
              <a:rPr lang="en-US" sz="2400" dirty="0" err="1"/>
              <a:t>Bhurchandi</a:t>
            </a:r>
            <a:r>
              <a:rPr lang="en-US" sz="2400" dirty="0"/>
              <a:t> and A. K. Ray, “Advanced Microprocessors and Peripherals – with ARM and an Introduction to Microcontrollers and Interfacing”, Tata McGraw Hill, 3</a:t>
            </a:r>
            <a:r>
              <a:rPr lang="en-US" sz="2400" baseline="30000" dirty="0"/>
              <a:t>rd</a:t>
            </a:r>
            <a:r>
              <a:rPr lang="en-US" sz="2400" dirty="0"/>
              <a:t>  ed.,  2015. </a:t>
            </a:r>
          </a:p>
          <a:p>
            <a:pPr marL="0" indent="0">
              <a:buNone/>
            </a:pPr>
            <a:endParaRPr lang="en-US" sz="2400" dirty="0"/>
          </a:p>
          <a:p>
            <a:pPr marL="0" indent="0">
              <a:buNone/>
            </a:pPr>
            <a:endParaRPr lang="en-IN" sz="2400" dirty="0"/>
          </a:p>
        </p:txBody>
      </p:sp>
      <p:sp>
        <p:nvSpPr>
          <p:cNvPr id="4" name="Slide Number Placeholder 3">
            <a:extLst>
              <a:ext uri="{FF2B5EF4-FFF2-40B4-BE49-F238E27FC236}">
                <a16:creationId xmlns:a16="http://schemas.microsoft.com/office/drawing/2014/main" id="{88DEB598-9AEB-4068-954F-E974CFAC11A2}"/>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290995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773-82C8-4AFF-B82A-086C912F38F8}"/>
              </a:ext>
            </a:extLst>
          </p:cNvPr>
          <p:cNvSpPr>
            <a:spLocks noGrp="1"/>
          </p:cNvSpPr>
          <p:nvPr>
            <p:ph type="title"/>
          </p:nvPr>
        </p:nvSpPr>
        <p:spPr>
          <a:xfrm>
            <a:off x="2089342" y="3106608"/>
            <a:ext cx="8911687" cy="1280890"/>
          </a:xfrm>
        </p:spPr>
        <p:txBody>
          <a:bodyPr>
            <a:normAutofit/>
          </a:bodyPr>
          <a:lstStyle/>
          <a:p>
            <a:pPr algn="ctr"/>
            <a:r>
              <a:rPr lang="en-IN" sz="6600" b="1" dirty="0">
                <a:latin typeface="Edwardian Script ITC" panose="030303020407070D0804" pitchFamily="66" charset="0"/>
              </a:rPr>
              <a:t>Thank You </a:t>
            </a:r>
          </a:p>
        </p:txBody>
      </p:sp>
      <p:sp>
        <p:nvSpPr>
          <p:cNvPr id="3" name="Slide Number Placeholder 2">
            <a:extLst>
              <a:ext uri="{FF2B5EF4-FFF2-40B4-BE49-F238E27FC236}">
                <a16:creationId xmlns:a16="http://schemas.microsoft.com/office/drawing/2014/main" id="{E637BFCB-2A5C-4A84-B653-58AB24B8D5AB}"/>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46514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4C7F-5F1B-483E-812E-021E657746CC}"/>
              </a:ext>
            </a:extLst>
          </p:cNvPr>
          <p:cNvSpPr>
            <a:spLocks noGrp="1"/>
          </p:cNvSpPr>
          <p:nvPr>
            <p:ph type="title"/>
          </p:nvPr>
        </p:nvSpPr>
        <p:spPr/>
        <p:txBody>
          <a:bodyPr/>
          <a:lstStyle/>
          <a:p>
            <a:r>
              <a:rPr lang="en-IN" dirty="0"/>
              <a:t>Components of 8279</a:t>
            </a:r>
          </a:p>
        </p:txBody>
      </p:sp>
      <p:grpSp>
        <p:nvGrpSpPr>
          <p:cNvPr id="4" name="Group 3">
            <a:extLst>
              <a:ext uri="{FF2B5EF4-FFF2-40B4-BE49-F238E27FC236}">
                <a16:creationId xmlns:a16="http://schemas.microsoft.com/office/drawing/2014/main" id="{2BD5FA2C-1AF2-4B27-8AE7-24AB4B4E1465}"/>
              </a:ext>
            </a:extLst>
          </p:cNvPr>
          <p:cNvGrpSpPr/>
          <p:nvPr/>
        </p:nvGrpSpPr>
        <p:grpSpPr>
          <a:xfrm>
            <a:off x="1941843" y="1416724"/>
            <a:ext cx="8911687" cy="4697896"/>
            <a:chOff x="1524000" y="0"/>
            <a:chExt cx="9144000" cy="6858000"/>
          </a:xfrm>
        </p:grpSpPr>
        <p:sp>
          <p:nvSpPr>
            <p:cNvPr id="5" name="Bevel 4">
              <a:extLst>
                <a:ext uri="{FF2B5EF4-FFF2-40B4-BE49-F238E27FC236}">
                  <a16:creationId xmlns:a16="http://schemas.microsoft.com/office/drawing/2014/main" id="{C4B1E2ED-6547-43AF-919A-ACA40EE90F42}"/>
                </a:ext>
              </a:extLst>
            </p:cNvPr>
            <p:cNvSpPr/>
            <p:nvPr/>
          </p:nvSpPr>
          <p:spPr>
            <a:xfrm>
              <a:off x="1524000" y="0"/>
              <a:ext cx="9144000" cy="6858000"/>
            </a:xfrm>
            <a:prstGeom prst="bevel">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 typeface="Wingdings" pitchFamily="2" charset="2"/>
                <a:buChar char="v"/>
                <a:tabLst/>
                <a:defRPr/>
              </a:pPr>
              <a:endParaRPr kumimoji="0" lang="en-US" sz="1800" b="0" i="0" u="none" strike="noStrike" kern="1200" cap="none" spc="0" normalizeH="0" baseline="0" noProof="0" dirty="0">
                <a:ln>
                  <a:noFill/>
                </a:ln>
                <a:solidFill>
                  <a:prstClr val="white"/>
                </a:solidFill>
                <a:effectLst/>
                <a:uLnTx/>
                <a:uFillTx/>
                <a:latin typeface="Century Gothic"/>
                <a:ea typeface="+mn-ea"/>
                <a:cs typeface="+mn-cs"/>
              </a:endParaRPr>
            </a:p>
          </p:txBody>
        </p:sp>
        <p:graphicFrame>
          <p:nvGraphicFramePr>
            <p:cNvPr id="6" name="Diagram 5">
              <a:extLst>
                <a:ext uri="{FF2B5EF4-FFF2-40B4-BE49-F238E27FC236}">
                  <a16:creationId xmlns:a16="http://schemas.microsoft.com/office/drawing/2014/main" id="{13DC94AD-CE99-4C87-A60A-D110642FADD2}"/>
                </a:ext>
              </a:extLst>
            </p:cNvPr>
            <p:cNvGraphicFramePr/>
            <p:nvPr/>
          </p:nvGraphicFramePr>
          <p:xfrm>
            <a:off x="3047999" y="1117600"/>
            <a:ext cx="60960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sp>
        <p:nvSpPr>
          <p:cNvPr id="8" name="TextBox 7">
            <a:extLst>
              <a:ext uri="{FF2B5EF4-FFF2-40B4-BE49-F238E27FC236}">
                <a16:creationId xmlns:a16="http://schemas.microsoft.com/office/drawing/2014/main" id="{5C87F118-B65F-4EF4-81D4-942585264D5D}"/>
              </a:ext>
            </a:extLst>
          </p:cNvPr>
          <p:cNvSpPr txBox="1"/>
          <p:nvPr/>
        </p:nvSpPr>
        <p:spPr>
          <a:xfrm>
            <a:off x="2650434" y="6316317"/>
            <a:ext cx="6096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entury Gothic"/>
                <a:ea typeface="+mn-ea"/>
                <a:cs typeface="+mn-cs"/>
              </a:rPr>
              <a:t>Image Courtesy: Google</a:t>
            </a:r>
          </a:p>
        </p:txBody>
      </p:sp>
      <p:sp>
        <p:nvSpPr>
          <p:cNvPr id="3" name="Slide Number Placeholder 2">
            <a:extLst>
              <a:ext uri="{FF2B5EF4-FFF2-40B4-BE49-F238E27FC236}">
                <a16:creationId xmlns:a16="http://schemas.microsoft.com/office/drawing/2014/main" id="{E157F254-D47A-4C85-AFC1-2A790541654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6122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B2C62-4EA4-42B9-8510-7222C5EE09BB}"/>
              </a:ext>
            </a:extLst>
          </p:cNvPr>
          <p:cNvSpPr>
            <a:spLocks noGrp="1"/>
          </p:cNvSpPr>
          <p:nvPr>
            <p:ph type="title"/>
          </p:nvPr>
        </p:nvSpPr>
        <p:spPr/>
        <p:txBody>
          <a:bodyPr/>
          <a:lstStyle/>
          <a:p>
            <a:r>
              <a:rPr lang="en-IN" dirty="0"/>
              <a:t>Functions of 8279</a:t>
            </a:r>
          </a:p>
        </p:txBody>
      </p:sp>
      <p:graphicFrame>
        <p:nvGraphicFramePr>
          <p:cNvPr id="5" name="Diagram 4">
            <a:extLst>
              <a:ext uri="{FF2B5EF4-FFF2-40B4-BE49-F238E27FC236}">
                <a16:creationId xmlns:a16="http://schemas.microsoft.com/office/drawing/2014/main" id="{ED50BA78-016E-4997-8D5B-6471E395201A}"/>
              </a:ext>
            </a:extLst>
          </p:cNvPr>
          <p:cNvGraphicFramePr/>
          <p:nvPr>
            <p:extLst>
              <p:ext uri="{D42A27DB-BD31-4B8C-83A1-F6EECF244321}">
                <p14:modId xmlns:p14="http://schemas.microsoft.com/office/powerpoint/2010/main" val="1730332667"/>
              </p:ext>
            </p:extLst>
          </p:nvPr>
        </p:nvGraphicFramePr>
        <p:xfrm>
          <a:off x="2259495" y="1431235"/>
          <a:ext cx="9031357" cy="48635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363DF8D6-0DCB-4A7A-ACAA-FF2046B05598}"/>
              </a:ext>
            </a:extLst>
          </p:cNvPr>
          <p:cNvSpPr txBox="1"/>
          <p:nvPr/>
        </p:nvSpPr>
        <p:spPr>
          <a:xfrm>
            <a:off x="2253732" y="6294783"/>
            <a:ext cx="6096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entury Gothic"/>
                <a:ea typeface="+mn-ea"/>
                <a:cs typeface="+mn-cs"/>
              </a:rPr>
              <a:t>Image Courtesy: Google</a:t>
            </a:r>
          </a:p>
        </p:txBody>
      </p:sp>
      <p:sp>
        <p:nvSpPr>
          <p:cNvPr id="3" name="Slide Number Placeholder 2">
            <a:extLst>
              <a:ext uri="{FF2B5EF4-FFF2-40B4-BE49-F238E27FC236}">
                <a16:creationId xmlns:a16="http://schemas.microsoft.com/office/drawing/2014/main" id="{24188779-5E89-4E28-84B2-81B566DA5BD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9131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A6C7-3513-45A5-B31C-5CBE14118BCF}"/>
              </a:ext>
            </a:extLst>
          </p:cNvPr>
          <p:cNvSpPr>
            <a:spLocks noGrp="1"/>
          </p:cNvSpPr>
          <p:nvPr>
            <p:ph type="title"/>
          </p:nvPr>
        </p:nvSpPr>
        <p:spPr/>
        <p:txBody>
          <a:bodyPr/>
          <a:lstStyle/>
          <a:p>
            <a:r>
              <a:rPr lang="en-IN" dirty="0"/>
              <a:t>8279 interface</a:t>
            </a:r>
          </a:p>
        </p:txBody>
      </p:sp>
      <p:graphicFrame>
        <p:nvGraphicFramePr>
          <p:cNvPr id="5" name="Diagram 4">
            <a:extLst>
              <a:ext uri="{FF2B5EF4-FFF2-40B4-BE49-F238E27FC236}">
                <a16:creationId xmlns:a16="http://schemas.microsoft.com/office/drawing/2014/main" id="{A444AA2F-BDC0-4436-A431-BDE7E1D93FE0}"/>
              </a:ext>
            </a:extLst>
          </p:cNvPr>
          <p:cNvGraphicFramePr/>
          <p:nvPr/>
        </p:nvGraphicFramePr>
        <p:xfrm>
          <a:off x="1929780" y="1577007"/>
          <a:ext cx="7306985" cy="4360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AFAC05A-35A9-4C7A-8500-A6EE53B9C5E8}"/>
              </a:ext>
            </a:extLst>
          </p:cNvPr>
          <p:cNvSpPr txBox="1"/>
          <p:nvPr/>
        </p:nvSpPr>
        <p:spPr>
          <a:xfrm>
            <a:off x="2650434" y="6316317"/>
            <a:ext cx="6096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entury Gothic"/>
                <a:ea typeface="+mn-ea"/>
                <a:cs typeface="+mn-cs"/>
              </a:rPr>
              <a:t>Image Courtesy: Google</a:t>
            </a:r>
          </a:p>
        </p:txBody>
      </p:sp>
      <p:sp>
        <p:nvSpPr>
          <p:cNvPr id="3" name="Slide Number Placeholder 2">
            <a:extLst>
              <a:ext uri="{FF2B5EF4-FFF2-40B4-BE49-F238E27FC236}">
                <a16:creationId xmlns:a16="http://schemas.microsoft.com/office/drawing/2014/main" id="{C141C24A-EE62-46B5-A628-EC3DC1176D1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39758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034750" y="576470"/>
            <a:ext cx="7620000" cy="5758316"/>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56ECD83D-4430-4A4E-904B-23A0D1F48256}"/>
              </a:ext>
            </a:extLst>
          </p:cNvPr>
          <p:cNvSpPr txBox="1"/>
          <p:nvPr/>
        </p:nvSpPr>
        <p:spPr>
          <a:xfrm>
            <a:off x="3286541" y="6334786"/>
            <a:ext cx="6096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entury Gothic"/>
                <a:ea typeface="+mn-ea"/>
                <a:cs typeface="+mn-cs"/>
              </a:rPr>
              <a:t>Image Courtesy: Google</a:t>
            </a:r>
          </a:p>
        </p:txBody>
      </p:sp>
      <p:sp>
        <p:nvSpPr>
          <p:cNvPr id="3" name="Slide Number Placeholder 2">
            <a:extLst>
              <a:ext uri="{FF2B5EF4-FFF2-40B4-BE49-F238E27FC236}">
                <a16:creationId xmlns:a16="http://schemas.microsoft.com/office/drawing/2014/main" id="{4D6B20FE-72C2-45A8-93DE-85D6BBFEED27}"/>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Title 1">
            <a:extLst>
              <a:ext uri="{FF2B5EF4-FFF2-40B4-BE49-F238E27FC236}">
                <a16:creationId xmlns:a16="http://schemas.microsoft.com/office/drawing/2014/main" id="{ADAD225C-73C8-462F-9158-9D7A8AEA895B}"/>
              </a:ext>
            </a:extLst>
          </p:cNvPr>
          <p:cNvSpPr txBox="1">
            <a:spLocks/>
          </p:cNvSpPr>
          <p:nvPr/>
        </p:nvSpPr>
        <p:spPr>
          <a:xfrm>
            <a:off x="921695" y="1379484"/>
            <a:ext cx="2245575" cy="181429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8279 Block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EBC8CC2-8B0F-4960-8E08-4F6C4B591739}"/>
              </a:ext>
            </a:extLst>
          </p:cNvPr>
          <p:cNvGrpSpPr/>
          <p:nvPr/>
        </p:nvGrpSpPr>
        <p:grpSpPr>
          <a:xfrm>
            <a:off x="2285998" y="1561487"/>
            <a:ext cx="8143462" cy="3037017"/>
            <a:chOff x="3434927" y="2178242"/>
            <a:chExt cx="7193317" cy="2407517"/>
          </a:xfrm>
        </p:grpSpPr>
        <p:sp>
          <p:nvSpPr>
            <p:cNvPr id="8" name="Oval 7">
              <a:extLst>
                <a:ext uri="{FF2B5EF4-FFF2-40B4-BE49-F238E27FC236}">
                  <a16:creationId xmlns:a16="http://schemas.microsoft.com/office/drawing/2014/main" id="{9E7FF0E2-45BD-4580-91FB-48CE9E654384}"/>
                </a:ext>
              </a:extLst>
            </p:cNvPr>
            <p:cNvSpPr/>
            <p:nvPr/>
          </p:nvSpPr>
          <p:spPr>
            <a:xfrm>
              <a:off x="3806486" y="2296354"/>
              <a:ext cx="198119" cy="198119"/>
            </a:xfrm>
            <a:prstGeom prst="ellipse">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42B96B9F-31B7-4DDD-8BBF-92A4DC169425}"/>
                </a:ext>
              </a:extLst>
            </p:cNvPr>
            <p:cNvSpPr/>
            <p:nvPr/>
          </p:nvSpPr>
          <p:spPr>
            <a:xfrm>
              <a:off x="3434927" y="2987166"/>
              <a:ext cx="2007574" cy="1598593"/>
            </a:xfrm>
            <a:custGeom>
              <a:avLst/>
              <a:gdLst>
                <a:gd name="connsiteX0" fmla="*/ 0 w 1775459"/>
                <a:gd name="connsiteY0" fmla="*/ 0 h 1376362"/>
                <a:gd name="connsiteX1" fmla="*/ 1775459 w 1775459"/>
                <a:gd name="connsiteY1" fmla="*/ 0 h 1376362"/>
                <a:gd name="connsiteX2" fmla="*/ 1775459 w 1775459"/>
                <a:gd name="connsiteY2" fmla="*/ 1376362 h 1376362"/>
                <a:gd name="connsiteX3" fmla="*/ 0 w 1775459"/>
                <a:gd name="connsiteY3" fmla="*/ 1376362 h 1376362"/>
                <a:gd name="connsiteX4" fmla="*/ 0 w 1775459"/>
                <a:gd name="connsiteY4" fmla="*/ 0 h 137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5459" h="1376362">
                  <a:moveTo>
                    <a:pt x="0" y="0"/>
                  </a:moveTo>
                  <a:lnTo>
                    <a:pt x="1775459" y="0"/>
                  </a:lnTo>
                  <a:lnTo>
                    <a:pt x="1775459" y="1376362"/>
                  </a:lnTo>
                  <a:lnTo>
                    <a:pt x="0" y="13763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4980" tIns="0" rIns="0" bIns="0" numCol="1" spcCol="1270" anchor="t" anchorCtr="0">
              <a:noAutofit/>
            </a:bodyPr>
            <a:lstStyle/>
            <a:p>
              <a:pPr marL="0" lvl="0" indent="0" algn="l" defTabSz="889000">
                <a:spcBef>
                  <a:spcPct val="0"/>
                </a:spcBef>
                <a:spcAft>
                  <a:spcPct val="35000"/>
                </a:spcAft>
                <a:buNone/>
              </a:pPr>
              <a:r>
                <a:rPr lang="en-US" sz="2400" dirty="0">
                  <a:solidFill>
                    <a:schemeClr val="tx1">
                      <a:lumMod val="75000"/>
                      <a:lumOff val="25000"/>
                    </a:schemeClr>
                  </a:solidFill>
                </a:rPr>
                <a:t>The keyboard display controller chip 8279 provides following lines</a:t>
              </a:r>
            </a:p>
          </p:txBody>
        </p:sp>
        <p:sp>
          <p:nvSpPr>
            <p:cNvPr id="10" name="Oval 9">
              <a:extLst>
                <a:ext uri="{FF2B5EF4-FFF2-40B4-BE49-F238E27FC236}">
                  <a16:creationId xmlns:a16="http://schemas.microsoft.com/office/drawing/2014/main" id="{202FBED8-A155-4BFD-B1E9-401DAB06E912}"/>
                </a:ext>
              </a:extLst>
            </p:cNvPr>
            <p:cNvSpPr/>
            <p:nvPr/>
          </p:nvSpPr>
          <p:spPr>
            <a:xfrm>
              <a:off x="6690629" y="2246823"/>
              <a:ext cx="358139" cy="358139"/>
            </a:xfrm>
            <a:prstGeom prst="ellipse">
              <a:avLst/>
            </a:prstGeom>
          </p:spPr>
          <p:style>
            <a:lnRef idx="2">
              <a:schemeClr val="lt1">
                <a:hueOff val="0"/>
                <a:satOff val="0"/>
                <a:lumOff val="0"/>
                <a:alphaOff val="0"/>
              </a:schemeClr>
            </a:lnRef>
            <a:fillRef idx="1">
              <a:schemeClr val="accent3">
                <a:hueOff val="1655123"/>
                <a:satOff val="-311"/>
                <a:lumOff val="8333"/>
                <a:alphaOff val="0"/>
              </a:schemeClr>
            </a:fillRef>
            <a:effectRef idx="0">
              <a:schemeClr val="accent3">
                <a:hueOff val="1655123"/>
                <a:satOff val="-311"/>
                <a:lumOff val="8333"/>
                <a:alphaOff val="0"/>
              </a:schemeClr>
            </a:effectRef>
            <a:fontRef idx="minor">
              <a:schemeClr val="lt1"/>
            </a:fontRef>
          </p:style>
        </p:sp>
        <p:sp>
          <p:nvSpPr>
            <p:cNvPr id="11" name="Freeform: Shape 10">
              <a:extLst>
                <a:ext uri="{FF2B5EF4-FFF2-40B4-BE49-F238E27FC236}">
                  <a16:creationId xmlns:a16="http://schemas.microsoft.com/office/drawing/2014/main" id="{A8EB03D2-2AE4-4A45-A152-77A8540FFA66}"/>
                </a:ext>
              </a:extLst>
            </p:cNvPr>
            <p:cNvSpPr/>
            <p:nvPr/>
          </p:nvSpPr>
          <p:spPr>
            <a:xfrm>
              <a:off x="5922773" y="2950486"/>
              <a:ext cx="2169345" cy="1476082"/>
            </a:xfrm>
            <a:custGeom>
              <a:avLst/>
              <a:gdLst>
                <a:gd name="connsiteX0" fmla="*/ 0 w 1828799"/>
                <a:gd name="connsiteY0" fmla="*/ 0 h 1476082"/>
                <a:gd name="connsiteX1" fmla="*/ 1828799 w 1828799"/>
                <a:gd name="connsiteY1" fmla="*/ 0 h 1476082"/>
                <a:gd name="connsiteX2" fmla="*/ 1828799 w 1828799"/>
                <a:gd name="connsiteY2" fmla="*/ 1476082 h 1476082"/>
                <a:gd name="connsiteX3" fmla="*/ 0 w 1828799"/>
                <a:gd name="connsiteY3" fmla="*/ 1476082 h 1476082"/>
                <a:gd name="connsiteX4" fmla="*/ 0 w 1828799"/>
                <a:gd name="connsiteY4" fmla="*/ 0 h 147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99" h="1476082">
                  <a:moveTo>
                    <a:pt x="0" y="0"/>
                  </a:moveTo>
                  <a:lnTo>
                    <a:pt x="1828799" y="0"/>
                  </a:lnTo>
                  <a:lnTo>
                    <a:pt x="1828799" y="1476082"/>
                  </a:lnTo>
                  <a:lnTo>
                    <a:pt x="0" y="14760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9771" tIns="0" rIns="0" bIns="0" numCol="1" spcCol="1270" anchor="t" anchorCtr="0">
              <a:noAutofit/>
            </a:bodyPr>
            <a:lstStyle/>
            <a:p>
              <a:pPr marL="0" lvl="0" indent="0" algn="l" defTabSz="1244600">
                <a:spcBef>
                  <a:spcPct val="0"/>
                </a:spcBef>
                <a:spcAft>
                  <a:spcPct val="35000"/>
                </a:spcAft>
                <a:buNone/>
              </a:pPr>
              <a:r>
                <a:rPr lang="en-US" sz="2800" b="1" kern="1200" dirty="0"/>
                <a:t> </a:t>
              </a:r>
              <a:r>
                <a:rPr lang="en-US" sz="2400" dirty="0">
                  <a:solidFill>
                    <a:schemeClr val="tx1">
                      <a:lumMod val="75000"/>
                      <a:lumOff val="25000"/>
                    </a:schemeClr>
                  </a:solidFill>
                </a:rPr>
                <a:t>A set of 4 scan lines and 8 return lines for interfacing keyboard</a:t>
              </a:r>
            </a:p>
          </p:txBody>
        </p:sp>
        <p:sp>
          <p:nvSpPr>
            <p:cNvPr id="12" name="Oval 11">
              <a:extLst>
                <a:ext uri="{FF2B5EF4-FFF2-40B4-BE49-F238E27FC236}">
                  <a16:creationId xmlns:a16="http://schemas.microsoft.com/office/drawing/2014/main" id="{00757D4C-03E2-49DE-941A-433E84936C47}"/>
                </a:ext>
              </a:extLst>
            </p:cNvPr>
            <p:cNvSpPr/>
            <p:nvPr/>
          </p:nvSpPr>
          <p:spPr>
            <a:xfrm>
              <a:off x="9004406" y="2178242"/>
              <a:ext cx="495299" cy="495299"/>
            </a:xfrm>
            <a:prstGeom prst="ellipse">
              <a:avLst/>
            </a:prstGeom>
          </p:spPr>
          <p:style>
            <a:lnRef idx="2">
              <a:schemeClr val="lt1">
                <a:hueOff val="0"/>
                <a:satOff val="0"/>
                <a:lumOff val="0"/>
                <a:alphaOff val="0"/>
              </a:schemeClr>
            </a:lnRef>
            <a:fillRef idx="1">
              <a:schemeClr val="accent3">
                <a:hueOff val="3310247"/>
                <a:satOff val="-621"/>
                <a:lumOff val="16667"/>
                <a:alphaOff val="0"/>
              </a:schemeClr>
            </a:fillRef>
            <a:effectRef idx="0">
              <a:schemeClr val="accent3">
                <a:hueOff val="3310247"/>
                <a:satOff val="-621"/>
                <a:lumOff val="16667"/>
                <a:alphaOff val="0"/>
              </a:schemeClr>
            </a:effectRef>
            <a:fontRef idx="minor">
              <a:schemeClr val="lt1"/>
            </a:fontRef>
          </p:style>
        </p:sp>
        <p:sp>
          <p:nvSpPr>
            <p:cNvPr id="13" name="Freeform: Shape 12">
              <a:extLst>
                <a:ext uri="{FF2B5EF4-FFF2-40B4-BE49-F238E27FC236}">
                  <a16:creationId xmlns:a16="http://schemas.microsoft.com/office/drawing/2014/main" id="{76147F66-0435-4865-A34D-84C9CD8F3162}"/>
                </a:ext>
              </a:extLst>
            </p:cNvPr>
            <p:cNvSpPr/>
            <p:nvPr/>
          </p:nvSpPr>
          <p:spPr>
            <a:xfrm>
              <a:off x="8458900" y="2959213"/>
              <a:ext cx="2169344" cy="1476082"/>
            </a:xfrm>
            <a:custGeom>
              <a:avLst/>
              <a:gdLst>
                <a:gd name="connsiteX0" fmla="*/ 0 w 1828799"/>
                <a:gd name="connsiteY0" fmla="*/ 0 h 2234505"/>
                <a:gd name="connsiteX1" fmla="*/ 1828799 w 1828799"/>
                <a:gd name="connsiteY1" fmla="*/ 0 h 2234505"/>
                <a:gd name="connsiteX2" fmla="*/ 1828799 w 1828799"/>
                <a:gd name="connsiteY2" fmla="*/ 2234505 h 2234505"/>
                <a:gd name="connsiteX3" fmla="*/ 0 w 1828799"/>
                <a:gd name="connsiteY3" fmla="*/ 2234505 h 2234505"/>
                <a:gd name="connsiteX4" fmla="*/ 0 w 1828799"/>
                <a:gd name="connsiteY4" fmla="*/ 0 h 2234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799" h="2234505">
                  <a:moveTo>
                    <a:pt x="0" y="0"/>
                  </a:moveTo>
                  <a:lnTo>
                    <a:pt x="1828799" y="0"/>
                  </a:lnTo>
                  <a:lnTo>
                    <a:pt x="1828799" y="2234505"/>
                  </a:lnTo>
                  <a:lnTo>
                    <a:pt x="0" y="22345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62449" tIns="0" rIns="0" bIns="0" numCol="1" spcCol="1270" anchor="t" anchorCtr="0">
              <a:noAutofit/>
            </a:bodyPr>
            <a:lstStyle/>
            <a:p>
              <a:pPr marL="0" lvl="0" indent="0" algn="l" defTabSz="889000">
                <a:spcBef>
                  <a:spcPct val="0"/>
                </a:spcBef>
                <a:spcAft>
                  <a:spcPct val="35000"/>
                </a:spcAft>
                <a:buNone/>
              </a:pPr>
              <a:r>
                <a:rPr lang="en-US" sz="2400" dirty="0">
                  <a:solidFill>
                    <a:schemeClr val="tx1">
                      <a:lumMod val="75000"/>
                      <a:lumOff val="25000"/>
                    </a:schemeClr>
                  </a:solidFill>
                </a:rPr>
                <a:t>A set of 8 output lines for interfacing display</a:t>
              </a:r>
            </a:p>
          </p:txBody>
        </p:sp>
      </p:grpSp>
      <p:sp>
        <p:nvSpPr>
          <p:cNvPr id="6" name="TextBox 5">
            <a:extLst>
              <a:ext uri="{FF2B5EF4-FFF2-40B4-BE49-F238E27FC236}">
                <a16:creationId xmlns:a16="http://schemas.microsoft.com/office/drawing/2014/main" id="{752E25A5-2BC9-42A3-A268-1DB3DC13AACC}"/>
              </a:ext>
            </a:extLst>
          </p:cNvPr>
          <p:cNvSpPr txBox="1"/>
          <p:nvPr/>
        </p:nvSpPr>
        <p:spPr>
          <a:xfrm>
            <a:off x="2286000" y="6246165"/>
            <a:ext cx="6096000" cy="30777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entury Gothic"/>
                <a:ea typeface="+mn-ea"/>
                <a:cs typeface="+mn-cs"/>
              </a:rPr>
              <a:t>Image Courtesy: Google</a:t>
            </a:r>
          </a:p>
        </p:txBody>
      </p:sp>
      <p:sp>
        <p:nvSpPr>
          <p:cNvPr id="4" name="Slide Number Placeholder 3">
            <a:extLst>
              <a:ext uri="{FF2B5EF4-FFF2-40B4-BE49-F238E27FC236}">
                <a16:creationId xmlns:a16="http://schemas.microsoft.com/office/drawing/2014/main" id="{DC002736-4EE6-4330-A816-7F9D3203A80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4" name="Title 1">
            <a:extLst>
              <a:ext uri="{FF2B5EF4-FFF2-40B4-BE49-F238E27FC236}">
                <a16:creationId xmlns:a16="http://schemas.microsoft.com/office/drawing/2014/main" id="{EDACD627-E008-4AA4-8E8A-929C7C8D9693}"/>
              </a:ext>
            </a:extLst>
          </p:cNvPr>
          <p:cNvSpPr txBox="1">
            <a:spLocks/>
          </p:cNvSpPr>
          <p:nvPr/>
        </p:nvSpPr>
        <p:spPr>
          <a:xfrm>
            <a:off x="1897462" y="597046"/>
            <a:ext cx="8911687" cy="793873"/>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Architecture of 8279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DC99-9391-42A3-AAB0-CE911E0ED486}"/>
              </a:ext>
            </a:extLst>
          </p:cNvPr>
          <p:cNvSpPr>
            <a:spLocks noGrp="1"/>
          </p:cNvSpPr>
          <p:nvPr>
            <p:ph type="title"/>
          </p:nvPr>
        </p:nvSpPr>
        <p:spPr>
          <a:xfrm>
            <a:off x="1640156" y="433926"/>
            <a:ext cx="8911687" cy="640445"/>
          </a:xfrm>
        </p:spPr>
        <p:txBody>
          <a:bodyPr/>
          <a:lstStyle/>
          <a:p>
            <a:r>
              <a:rPr lang="en-IN" dirty="0"/>
              <a:t>8279 – Control lines</a:t>
            </a:r>
          </a:p>
        </p:txBody>
      </p:sp>
      <p:graphicFrame>
        <p:nvGraphicFramePr>
          <p:cNvPr id="5" name="Diagram 4">
            <a:extLst>
              <a:ext uri="{FF2B5EF4-FFF2-40B4-BE49-F238E27FC236}">
                <a16:creationId xmlns:a16="http://schemas.microsoft.com/office/drawing/2014/main" id="{489DE9B7-A259-400D-9277-DB0F129D28C1}"/>
              </a:ext>
            </a:extLst>
          </p:cNvPr>
          <p:cNvGraphicFramePr/>
          <p:nvPr>
            <p:extLst>
              <p:ext uri="{D42A27DB-BD31-4B8C-83A1-F6EECF244321}">
                <p14:modId xmlns:p14="http://schemas.microsoft.com/office/powerpoint/2010/main" val="297556100"/>
              </p:ext>
            </p:extLst>
          </p:nvPr>
        </p:nvGraphicFramePr>
        <p:xfrm>
          <a:off x="1444486" y="1073362"/>
          <a:ext cx="9766852" cy="535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E3A2F09-6151-44CF-A4B9-0181FB3058B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7709067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themeOverride>
</file>

<file path=docProps/app.xml><?xml version="1.0" encoding="utf-8"?>
<Properties xmlns="http://schemas.openxmlformats.org/officeDocument/2006/extended-properties" xmlns:vt="http://schemas.openxmlformats.org/officeDocument/2006/docPropsVTypes">
  <Template/>
  <TotalTime>55</TotalTime>
  <Words>2295</Words>
  <Application>Microsoft Office PowerPoint</Application>
  <PresentationFormat>Widescreen</PresentationFormat>
  <Paragraphs>257</Paragraphs>
  <Slides>38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Bookman Old Style</vt:lpstr>
      <vt:lpstr>Calibri</vt:lpstr>
      <vt:lpstr>Cambria Math</vt:lpstr>
      <vt:lpstr>Century Gothic</vt:lpstr>
      <vt:lpstr>Courier New</vt:lpstr>
      <vt:lpstr>Edwardian Script ITC</vt:lpstr>
      <vt:lpstr>Wingdings</vt:lpstr>
      <vt:lpstr>Wingdings 3</vt:lpstr>
      <vt:lpstr>Wisp</vt:lpstr>
      <vt:lpstr>        18ECC203J – Module 3 8086 Interfacing with Memory and Programmable Devices  S – 11, 12, 13   </vt:lpstr>
      <vt:lpstr>S – 11 Programmable Keyboard / Display Controller 8279 &amp; Interfacing 8279 with 8086 and programming</vt:lpstr>
      <vt:lpstr>Why 8279?</vt:lpstr>
      <vt:lpstr>Components of 8279</vt:lpstr>
      <vt:lpstr>Functions of 8279</vt:lpstr>
      <vt:lpstr>8279 interface</vt:lpstr>
      <vt:lpstr>PowerPoint Presentation</vt:lpstr>
      <vt:lpstr>PowerPoint Presentation</vt:lpstr>
      <vt:lpstr>8279 – Control lines</vt:lpstr>
      <vt:lpstr>Scan Counter</vt:lpstr>
      <vt:lpstr>Return Buffers and Display RAM</vt:lpstr>
      <vt:lpstr>FIFO/Sensor RAM and Status Logic</vt:lpstr>
      <vt:lpstr>S – 12 Programmable Communication Interface 8251 USART &amp; Interfacing 8251 with 8086 and programming</vt:lpstr>
      <vt:lpstr>8251</vt:lpstr>
      <vt:lpstr>8251 – Pin Details </vt:lpstr>
      <vt:lpstr>8251 – Architecture </vt:lpstr>
      <vt:lpstr>8251 Architecture - Explanation</vt:lpstr>
      <vt:lpstr>Read/Write control logic</vt:lpstr>
      <vt:lpstr>Read/Write control logic  (2)</vt:lpstr>
      <vt:lpstr>Transmitter</vt:lpstr>
      <vt:lpstr>Receiver</vt:lpstr>
      <vt:lpstr>Receiver   (2)</vt:lpstr>
      <vt:lpstr>Modem Control</vt:lpstr>
      <vt:lpstr>Modem control (2)</vt:lpstr>
      <vt:lpstr>Modem Control (3)</vt:lpstr>
      <vt:lpstr>Modem Control (4)</vt:lpstr>
      <vt:lpstr>S – 13 DMA Controller 8257 &amp; Interfacing 8257 with 8086 and programming</vt:lpstr>
      <vt:lpstr>Direct Memory Access (DMA)</vt:lpstr>
      <vt:lpstr>8257 DMA Controller</vt:lpstr>
      <vt:lpstr>8257 DMA Controller</vt:lpstr>
      <vt:lpstr>8257 Architecture</vt:lpstr>
      <vt:lpstr>1. DMA Channels  contd…</vt:lpstr>
      <vt:lpstr>1. DMA Channels (Types of DMA Operation)</vt:lpstr>
      <vt:lpstr>2. Data Bus Buffer</vt:lpstr>
      <vt:lpstr>3. Read/Write Logic</vt:lpstr>
      <vt:lpstr>4. Control Logic</vt:lpstr>
      <vt:lpstr>Learning Resource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18ECC203J – Module 3 8086 Interfacing with Memory and Programmable Devices  S – 11, 12, 13</dc:title>
  <dc:creator>Mangal Girish</dc:creator>
  <cp:lastModifiedBy>Mangal Girish</cp:lastModifiedBy>
  <cp:revision>7</cp:revision>
  <dcterms:created xsi:type="dcterms:W3CDTF">2020-09-21T09:11:02Z</dcterms:created>
  <dcterms:modified xsi:type="dcterms:W3CDTF">2021-08-30T10:26:23Z</dcterms:modified>
</cp:coreProperties>
</file>