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91" r:id="rId2"/>
    <p:sldId id="392" r:id="rId3"/>
    <p:sldId id="345" r:id="rId4"/>
    <p:sldId id="346" r:id="rId5"/>
    <p:sldId id="356" r:id="rId6"/>
    <p:sldId id="355" r:id="rId7"/>
    <p:sldId id="357" r:id="rId8"/>
    <p:sldId id="33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9AB5-54A5-4DC7-8A77-2F6369B32B5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8F76-A6B3-426D-B172-D08EC5C9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1645920"/>
            <a:ext cx="11101917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104039" y="6356359"/>
            <a:ext cx="47836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7E16-235F-4312-9873-F8FB3CBB34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>
          <a:xfrm>
            <a:off x="508006" y="6324609"/>
            <a:ext cx="21907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32452"/>
            <a:ext cx="8915399" cy="340580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18ECC203J – Module 1</a:t>
            </a:r>
            <a:b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Intel 8086 – Architecture, Signals and Features</a:t>
            </a:r>
            <a:br>
              <a:rPr lang="en-US" sz="3600" dirty="0"/>
            </a:br>
            <a:r>
              <a:rPr lang="en-US" sz="4900" b="1" dirty="0">
                <a:latin typeface="Bookman Old Style" panose="02050604050505020204" pitchFamily="18" charset="0"/>
              </a:rPr>
              <a:t>S </a:t>
            </a:r>
            <a:r>
              <a:rPr lang="en-US" sz="4800" dirty="0"/>
              <a:t>– </a:t>
            </a:r>
            <a:r>
              <a:rPr lang="en-US" sz="4900" b="1" dirty="0">
                <a:latin typeface="Bookman Old Style" panose="02050604050505020204" pitchFamily="18" charset="0"/>
              </a:rPr>
              <a:t>13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                                                                                                      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Prepared by,</a:t>
            </a:r>
          </a:p>
          <a:p>
            <a:pPr algn="r"/>
            <a:r>
              <a:rPr lang="en-US" b="1" dirty="0">
                <a:latin typeface="+mj-lt"/>
              </a:rPr>
              <a:t>Dr. R. </a:t>
            </a:r>
            <a:r>
              <a:rPr lang="en-US" b="1" dirty="0" err="1">
                <a:latin typeface="+mj-lt"/>
              </a:rPr>
              <a:t>Manohari</a:t>
            </a:r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 err="1">
                <a:cs typeface="Times New Roman" panose="02020603050405020304" pitchFamily="18" charset="0"/>
              </a:rPr>
              <a:t>Dr.T.Rajal</a:t>
            </a:r>
            <a:r>
              <a:rPr lang="en-US" b="1" dirty="0" err="1"/>
              <a:t>akshmi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22" y="954785"/>
            <a:ext cx="8911687" cy="2885032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>        S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–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4400" b="1" dirty="0">
                <a:solidFill>
                  <a:srgbClr val="31B4E6">
                    <a:lumMod val="75000"/>
                  </a:srgbClr>
                </a:solidFill>
                <a:latin typeface="Bookman Old Style" panose="02050604050505020204" pitchFamily="18" charset="0"/>
              </a:rPr>
              <a:t>13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Intel 8088 Microprocessor: Pins signals and Architecture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&amp;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Differences between 8086 &amp; 8088 microprocessors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92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and 8088 Microprocessors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6968"/>
            <a:ext cx="8915400" cy="4905286"/>
          </a:xfrm>
        </p:spPr>
        <p:txBody>
          <a:bodyPr>
            <a:normAutofit/>
          </a:bodyPr>
          <a:lstStyle/>
          <a:p>
            <a:r>
              <a:rPr lang="en-US" dirty="0"/>
              <a:t>8086 announced in 1978; 8086 is a 16 bit microprocessor with a 16 bit data bus</a:t>
            </a:r>
          </a:p>
          <a:p>
            <a:r>
              <a:rPr lang="en-US" dirty="0"/>
              <a:t>8088 announced in 1979; 8088 is a 16 bit microprocessor with an 8 bit data bus</a:t>
            </a:r>
          </a:p>
          <a:p>
            <a:r>
              <a:rPr lang="en-US" dirty="0"/>
              <a:t>Both manufactured using High-performance Metal Oxide Semiconductor (HMOS) technology</a:t>
            </a:r>
          </a:p>
          <a:p>
            <a:r>
              <a:rPr lang="en-US" dirty="0"/>
              <a:t>Both contain about 29000 transistors</a:t>
            </a:r>
          </a:p>
          <a:p>
            <a:r>
              <a:rPr lang="en-US" dirty="0"/>
              <a:t>Both are packaged in 40 pin dual-in-line package (DIP)</a:t>
            </a:r>
          </a:p>
          <a:p>
            <a:r>
              <a:rPr lang="en-US" dirty="0"/>
              <a:t>Address lines A0-A7 and Data lines D0-D7 are multiplexed in 8088 –By multiplexed we mean that the same physical pin carries an address bit at one time and the data bit another time</a:t>
            </a:r>
          </a:p>
          <a:p>
            <a:r>
              <a:rPr lang="en-US" dirty="0"/>
              <a:t>Address lines A0-A15 and Data lines D0-D15 are multiplexed in 8086</a:t>
            </a:r>
          </a:p>
        </p:txBody>
      </p:sp>
    </p:spTree>
    <p:extLst>
      <p:ext uri="{BB962C8B-B14F-4D97-AF65-F5344CB8AC3E}">
        <p14:creationId xmlns:p14="http://schemas.microsoft.com/office/powerpoint/2010/main" val="42882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8088 and 8086 Microprocessors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856" y="1811707"/>
            <a:ext cx="7205015" cy="43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001" y="410466"/>
            <a:ext cx="8911687" cy="1280890"/>
          </a:xfrm>
        </p:spPr>
        <p:txBody>
          <a:bodyPr/>
          <a:lstStyle/>
          <a:p>
            <a:r>
              <a:rPr lang="en-US" dirty="0"/>
              <a:t>Architecture of 8088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101" y="1828089"/>
            <a:ext cx="7268720" cy="45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Differences between 8086 and 8088 Microprocessor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760434"/>
            <a:ext cx="8140593" cy="4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complete memory is homogeneously addressed as a bank of 1 </a:t>
            </a:r>
            <a:r>
              <a:rPr lang="en-IN" dirty="0" err="1"/>
              <a:t>Mbyte</a:t>
            </a:r>
            <a:r>
              <a:rPr lang="en-IN" dirty="0"/>
              <a:t> memory locations using the segmented memory scheme.</a:t>
            </a:r>
          </a:p>
          <a:p>
            <a:r>
              <a:rPr lang="en-IN" dirty="0"/>
              <a:t> The 8088 can access only a byte at a time. This fact reduces the speed of operation of 8088 as compared to 8086.</a:t>
            </a:r>
          </a:p>
        </p:txBody>
      </p:sp>
    </p:spTree>
    <p:extLst>
      <p:ext uri="{BB962C8B-B14F-4D97-AF65-F5344CB8AC3E}">
        <p14:creationId xmlns:p14="http://schemas.microsoft.com/office/powerpoint/2010/main" val="57777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Advanced Microprocessors and Peripherals by A K Ray &amp; K M </a:t>
            </a:r>
            <a:r>
              <a:rPr lang="en-US" sz="2400" dirty="0" err="1"/>
              <a:t>Bhurchandi</a:t>
            </a:r>
            <a:endParaRPr lang="en-US" sz="2400" dirty="0"/>
          </a:p>
          <a:p>
            <a:r>
              <a:rPr lang="en-US" sz="2400" dirty="0"/>
              <a:t>Microprocessors and Interfacing by Douglas V Hall &amp; SSSP Rao</a:t>
            </a:r>
          </a:p>
        </p:txBody>
      </p:sp>
    </p:spTree>
    <p:extLst>
      <p:ext uri="{BB962C8B-B14F-4D97-AF65-F5344CB8AC3E}">
        <p14:creationId xmlns:p14="http://schemas.microsoft.com/office/powerpoint/2010/main" val="170919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932781" y="1979273"/>
            <a:ext cx="8326438" cy="4389120"/>
          </a:xfrm>
        </p:spPr>
        <p:txBody>
          <a:bodyPr/>
          <a:lstStyle/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sz="6600" b="1" dirty="0">
                <a:solidFill>
                  <a:srgbClr val="31B4E6">
                    <a:lumMod val="75000"/>
                  </a:srgbClr>
                </a:solidFill>
                <a:latin typeface="Edwardian Script ITC" panose="030303020407070D0804" pitchFamily="66" charset="0"/>
                <a:ea typeface="+mj-ea"/>
                <a:cs typeface="+mj-cs"/>
              </a:rPr>
              <a:t>Thank 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FD87E16-235F-4312-9873-F8FB3CBB34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7282" y="0"/>
            <a:ext cx="1990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2471</TotalTime>
  <Words>260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Edwardian Script ITC</vt:lpstr>
      <vt:lpstr>Times New Roman</vt:lpstr>
      <vt:lpstr>Wingdings 3</vt:lpstr>
      <vt:lpstr>Wisp</vt:lpstr>
      <vt:lpstr>        18ECC203J – Module 1 Intel 8086 – Architecture, Signals and Features S – 13 </vt:lpstr>
      <vt:lpstr>        S – 13 Intel 8088 Microprocessor: Pins signals and Architecture &amp; Differences between 8086 &amp; 8088 microprocessors</vt:lpstr>
      <vt:lpstr>8086 and 8088 Microprocessors</vt:lpstr>
      <vt:lpstr>8088 and 8086 Microprocessors</vt:lpstr>
      <vt:lpstr>Architecture of 8088</vt:lpstr>
      <vt:lpstr>Differences between 8086 and 8088 Microprocessor </vt:lpstr>
      <vt:lpstr>8088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user</dc:creator>
  <cp:lastModifiedBy>Mangal Girish</cp:lastModifiedBy>
  <cp:revision>178</cp:revision>
  <dcterms:created xsi:type="dcterms:W3CDTF">2016-02-21T08:22:19Z</dcterms:created>
  <dcterms:modified xsi:type="dcterms:W3CDTF">2020-09-07T19:50:20Z</dcterms:modified>
</cp:coreProperties>
</file>