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sldIdLst>
    <p:sldId id="256" r:id="rId5"/>
    <p:sldId id="298" r:id="rId6"/>
    <p:sldId id="258" r:id="rId7"/>
    <p:sldId id="277" r:id="rId8"/>
    <p:sldId id="278" r:id="rId9"/>
    <p:sldId id="279" r:id="rId10"/>
    <p:sldId id="280" r:id="rId11"/>
    <p:sldId id="281" r:id="rId12"/>
    <p:sldId id="282" r:id="rId13"/>
    <p:sldId id="283" r:id="rId14"/>
    <p:sldId id="284" r:id="rId15"/>
    <p:sldId id="273"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67"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FF00"/>
    <a:srgbClr val="006600"/>
    <a:srgbClr val="8593A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529" autoAdjust="0"/>
    <p:restoredTop sz="94086" autoAdjust="0"/>
  </p:normalViewPr>
  <p:slideViewPr>
    <p:cSldViewPr snapToGrid="0">
      <p:cViewPr>
        <p:scale>
          <a:sx n="84" d="100"/>
          <a:sy n="84" d="100"/>
        </p:scale>
        <p:origin x="-444" y="144"/>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F97DC217-DF71-1A49-B3EA-559F1F43B0FF}"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11/15/2022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11/15/2022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11/15/2022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11/15/2022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11/15/2022</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11/15/2022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11/15/2022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smtClean="0"/>
              <a:t>Click to edit Master title style</a:t>
            </a:r>
            <a:endParaRPr lang="en-US" dirty="0"/>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smtClean="0"/>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11/15/2022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dirty="0" smtClean="0"/>
              <a:t>Click icon to add picture</a:t>
            </a:r>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dirty="0" smtClean="0"/>
              <a:t>Click icon to add picture</a:t>
            </a:r>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dirty="0" smtClean="0"/>
              <a:t>Click icon to add picture</a:t>
            </a:r>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dirty="0" smtClean="0"/>
              <a:t>Click icon to add picture</a:t>
            </a:r>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11/15/2022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11/15/2022</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11/15/2022</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10.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mailto:kumarrpriyanshu1@gmail.com" TargetMode="External"/><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hyperlink" Target="mailto:sandhyatiwari4295@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068D447-28D3-4F5F-B2DC-FD67E9015868}"/>
              </a:ext>
            </a:extLst>
          </p:cNvPr>
          <p:cNvSpPr>
            <a:spLocks noGrp="1"/>
          </p:cNvSpPr>
          <p:nvPr>
            <p:ph type="subTitle" idx="1"/>
          </p:nvPr>
        </p:nvSpPr>
        <p:spPr>
          <a:xfrm>
            <a:off x="7363968" y="4943856"/>
            <a:ext cx="4645152" cy="633984"/>
          </a:xfrm>
        </p:spPr>
        <p:txBody>
          <a:bodyPr/>
          <a:lstStyle/>
          <a:p>
            <a:r>
              <a:rPr lang="en-US" u="sng" dirty="0" smtClean="0">
                <a:solidFill>
                  <a:srgbClr val="0070C0"/>
                </a:solidFill>
                <a:latin typeface="Tw Cen MT Condensed Extra Bold" pitchFamily="34" charset="0"/>
              </a:rPr>
              <a:t>Under The Guidance Of-</a:t>
            </a:r>
            <a:endParaRPr lang="en-US" u="sng" dirty="0">
              <a:solidFill>
                <a:srgbClr val="0070C0"/>
              </a:solidFill>
              <a:latin typeface="Tw Cen MT Condensed Extra Bold" pitchFamily="34" charset="0"/>
            </a:endParaRPr>
          </a:p>
        </p:txBody>
      </p:sp>
      <p:sp>
        <p:nvSpPr>
          <p:cNvPr id="16" name="TextBox 15"/>
          <p:cNvSpPr txBox="1"/>
          <p:nvPr/>
        </p:nvSpPr>
        <p:spPr>
          <a:xfrm>
            <a:off x="1475232" y="658368"/>
            <a:ext cx="1572768" cy="76944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smtClean="0">
                <a:solidFill>
                  <a:srgbClr val="FF0000"/>
                </a:solidFill>
                <a:latin typeface="Cooper Black" pitchFamily="18" charset="0"/>
              </a:rPr>
              <a:t>R.R.</a:t>
            </a:r>
            <a:endParaRPr lang="en-US" sz="4400" dirty="0">
              <a:solidFill>
                <a:srgbClr val="FF0000"/>
              </a:solidFill>
              <a:latin typeface="Cooper Black" pitchFamily="18" charset="0"/>
            </a:endParaRPr>
          </a:p>
        </p:txBody>
      </p:sp>
      <p:sp>
        <p:nvSpPr>
          <p:cNvPr id="17" name="TextBox 16"/>
          <p:cNvSpPr txBox="1"/>
          <p:nvPr/>
        </p:nvSpPr>
        <p:spPr>
          <a:xfrm>
            <a:off x="2913888" y="573024"/>
            <a:ext cx="5047488" cy="954107"/>
          </a:xfrm>
          <a:prstGeom prst="rect">
            <a:avLst/>
          </a:prstGeom>
          <a:noFill/>
        </p:spPr>
        <p:txBody>
          <a:bodyPr wrap="square" rtlCol="0">
            <a:spAutoFit/>
          </a:bodyPr>
          <a:lstStyle/>
          <a:p>
            <a:r>
              <a:rPr lang="en-US" sz="2800" dirty="0" smtClean="0">
                <a:solidFill>
                  <a:srgbClr val="FF0000"/>
                </a:solidFill>
                <a:latin typeface="Cooper Black" pitchFamily="18" charset="0"/>
              </a:rPr>
              <a:t>INSTITUTE OF MODERN TECHNOLOGY</a:t>
            </a:r>
            <a:endParaRPr lang="en-US" sz="2800" dirty="0">
              <a:solidFill>
                <a:srgbClr val="FF0000"/>
              </a:solidFill>
              <a:latin typeface="Cooper Black" pitchFamily="18" charset="0"/>
            </a:endParaRPr>
          </a:p>
        </p:txBody>
      </p:sp>
      <p:sp>
        <p:nvSpPr>
          <p:cNvPr id="19" name="TextBox 18"/>
          <p:cNvSpPr txBox="1"/>
          <p:nvPr/>
        </p:nvSpPr>
        <p:spPr>
          <a:xfrm>
            <a:off x="1280160" y="1816608"/>
            <a:ext cx="63886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Bahnschrift SemiBold" pitchFamily="34" charset="0"/>
              </a:rPr>
              <a:t>Department Of Computer Science And Technology-2</a:t>
            </a:r>
            <a:r>
              <a:rPr lang="en-US" baseline="30000" dirty="0" smtClean="0">
                <a:latin typeface="Bahnschrift SemiBold" pitchFamily="34" charset="0"/>
              </a:rPr>
              <a:t>nd</a:t>
            </a:r>
            <a:r>
              <a:rPr lang="en-US" dirty="0" smtClean="0">
                <a:latin typeface="Bahnschrift SemiBold" pitchFamily="34" charset="0"/>
              </a:rPr>
              <a:t>  Year</a:t>
            </a:r>
          </a:p>
        </p:txBody>
      </p:sp>
      <p:sp>
        <p:nvSpPr>
          <p:cNvPr id="21" name="TextBox 20"/>
          <p:cNvSpPr txBox="1"/>
          <p:nvPr/>
        </p:nvSpPr>
        <p:spPr>
          <a:xfrm>
            <a:off x="3023616" y="2145792"/>
            <a:ext cx="2377440" cy="365760"/>
          </a:xfrm>
          <a:prstGeom prst="rect">
            <a:avLst/>
          </a:prstGeom>
          <a:noFill/>
        </p:spPr>
        <p:txBody>
          <a:bodyPr wrap="square" rtlCol="0">
            <a:spAutoFit/>
          </a:bodyPr>
          <a:lstStyle/>
          <a:p>
            <a:r>
              <a:rPr lang="en-US" dirty="0" smtClean="0">
                <a:latin typeface="Bahnschrift SemiBold" pitchFamily="34" charset="0"/>
              </a:rPr>
              <a:t>Session -2022-23</a:t>
            </a:r>
            <a:endParaRPr lang="en-US" dirty="0">
              <a:latin typeface="Bahnschrift SemiBold" pitchFamily="34" charset="0"/>
            </a:endParaRPr>
          </a:p>
        </p:txBody>
      </p:sp>
      <p:pic>
        <p:nvPicPr>
          <p:cNvPr id="23" name="Picture 22" descr="MainImage.jpg"/>
          <p:cNvPicPr>
            <a:picLocks noChangeAspect="1"/>
          </p:cNvPicPr>
          <p:nvPr/>
        </p:nvPicPr>
        <p:blipFill>
          <a:blip r:embed="rId3"/>
          <a:stretch>
            <a:fillRect/>
          </a:stretch>
        </p:blipFill>
        <p:spPr>
          <a:xfrm>
            <a:off x="1084217" y="2872848"/>
            <a:ext cx="5964076" cy="3397323"/>
          </a:xfrm>
          <a:prstGeom prst="rect">
            <a:avLst/>
          </a:prstGeom>
        </p:spPr>
      </p:pic>
      <p:sp>
        <p:nvSpPr>
          <p:cNvPr id="25" name="TextBox 24"/>
          <p:cNvSpPr txBox="1"/>
          <p:nvPr/>
        </p:nvSpPr>
        <p:spPr>
          <a:xfrm>
            <a:off x="7656576" y="5510784"/>
            <a:ext cx="3194304" cy="338554"/>
          </a:xfrm>
          <a:prstGeom prst="rect">
            <a:avLst/>
          </a:prstGeom>
          <a:noFill/>
        </p:spPr>
        <p:txBody>
          <a:bodyPr wrap="square" rtlCol="0">
            <a:spAutoFit/>
          </a:bodyPr>
          <a:lstStyle/>
          <a:p>
            <a:r>
              <a:rPr lang="en-US" sz="1600" dirty="0" smtClean="0">
                <a:solidFill>
                  <a:srgbClr val="FF0000"/>
                </a:solidFill>
                <a:latin typeface="Arial Black" pitchFamily="34" charset="0"/>
              </a:rPr>
              <a:t>MRS.  DEEPSIKHA MAM</a:t>
            </a:r>
            <a:endParaRPr lang="en-US" sz="1600" dirty="0">
              <a:solidFill>
                <a:srgbClr val="FF0000"/>
              </a:solidFill>
              <a:latin typeface="Arial Black" pitchFamily="34" charset="0"/>
            </a:endParaRPr>
          </a:p>
        </p:txBody>
      </p:sp>
      <p:sp>
        <p:nvSpPr>
          <p:cNvPr id="13" name="TextBox 12"/>
          <p:cNvSpPr txBox="1"/>
          <p:nvPr/>
        </p:nvSpPr>
        <p:spPr>
          <a:xfrm>
            <a:off x="7900416" y="3304032"/>
            <a:ext cx="3096768" cy="1200329"/>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3600" b="1" dirty="0" smtClean="0">
                <a:ln w="11430"/>
                <a:solidFill>
                  <a:srgbClr val="006600"/>
                </a:solidFill>
                <a:effectLst>
                  <a:outerShdw blurRad="80000" dist="40000" dir="5040000" algn="tl">
                    <a:srgbClr val="000000">
                      <a:alpha val="30000"/>
                    </a:srgbClr>
                  </a:outerShdw>
                </a:effectLst>
                <a:latin typeface="Algerian" pitchFamily="82" charset="0"/>
              </a:rPr>
              <a:t>Covid-19 Awareness</a:t>
            </a:r>
            <a:endParaRPr lang="en-US" sz="3600" b="1" dirty="0">
              <a:ln w="11430"/>
              <a:solidFill>
                <a:srgbClr val="006600"/>
              </a:solidFill>
              <a:effectLst>
                <a:outerShdw blurRad="80000" dist="40000" dir="5040000" algn="tl">
                  <a:srgbClr val="000000">
                    <a:alpha val="30000"/>
                  </a:srgbClr>
                </a:outerShdw>
              </a:effectLst>
              <a:latin typeface="Algerian" pitchFamily="82" charset="0"/>
            </a:endParaRPr>
          </a:p>
        </p:txBody>
      </p:sp>
    </p:spTree>
    <p:extLst>
      <p:ext uri="{BB962C8B-B14F-4D97-AF65-F5344CB8AC3E}">
        <p14:creationId xmlns=""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WHAT  bootstrap  IS ?</a:t>
            </a:r>
            <a:b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Arial Rounded MT Bold" pitchFamily="34" charset="0"/>
              </a:rPr>
              <a:t>  BOOTSTRAP  is a free and open CSS framework </a:t>
            </a:r>
          </a:p>
          <a:p>
            <a:r>
              <a:rPr lang="en-US" dirty="0" smtClean="0">
                <a:latin typeface="Arial Rounded MT Bold" pitchFamily="34" charset="0"/>
              </a:rPr>
              <a:t>     directed at responsive, mobile-friendly front-end web</a:t>
            </a:r>
          </a:p>
          <a:p>
            <a:r>
              <a:rPr lang="en-US" dirty="0" smtClean="0">
                <a:latin typeface="Arial Rounded MT Bold" pitchFamily="34" charset="0"/>
              </a:rPr>
              <a:t>      development.</a:t>
            </a:r>
          </a:p>
          <a:p>
            <a:pPr>
              <a:buFont typeface="Wingdings" pitchFamily="2" charset="2"/>
              <a:buChar char="v"/>
            </a:pPr>
            <a:r>
              <a:rPr lang="en-US" dirty="0" smtClean="0">
                <a:latin typeface="Arial Rounded MT Bold" pitchFamily="34" charset="0"/>
              </a:rPr>
              <a:t> It contains HTML,CSS and JavaScript-based design </a:t>
            </a:r>
          </a:p>
          <a:p>
            <a:r>
              <a:rPr lang="en-US" dirty="0" smtClean="0">
                <a:latin typeface="Arial Rounded MT Bold" pitchFamily="34" charset="0"/>
              </a:rPr>
              <a:t>    templates for typography,forms,buttons and  </a:t>
            </a:r>
          </a:p>
          <a:p>
            <a:r>
              <a:rPr lang="en-US" dirty="0" smtClean="0">
                <a:latin typeface="Arial Rounded MT Bold" pitchFamily="34" charset="0"/>
              </a:rPr>
              <a:t>    navigations.</a:t>
            </a:r>
          </a:p>
          <a:p>
            <a:pPr>
              <a:buFont typeface="Wingdings" pitchFamily="2" charset="2"/>
              <a:buChar char="v"/>
            </a:pPr>
            <a:r>
              <a:rPr lang="en-US" dirty="0" smtClean="0">
                <a:latin typeface="Arial Rounded MT Bold" pitchFamily="34" charset="0"/>
              </a:rPr>
              <a:t> BOOTSTRAP 	provides a collection of syntax for </a:t>
            </a:r>
          </a:p>
          <a:p>
            <a:r>
              <a:rPr lang="en-US" dirty="0" smtClean="0">
                <a:latin typeface="Arial Rounded MT Bold" pitchFamily="34" charset="0"/>
              </a:rPr>
              <a:t>     template designs.</a:t>
            </a:r>
            <a:endParaRPr lang="en-US" dirty="0">
              <a:latin typeface="Arial Rounded MT Bold" pitchFamily="34" charset="0"/>
            </a:endParaRPr>
          </a:p>
        </p:txBody>
      </p:sp>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WHAT  tailwind-css  IS ?</a:t>
            </a:r>
            <a:b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Arial Rounded MT Bold" pitchFamily="34" charset="0"/>
              </a:rPr>
              <a:t> Tailwind-CSS can be used for make website in the </a:t>
            </a:r>
          </a:p>
          <a:p>
            <a:r>
              <a:rPr lang="en-US" dirty="0" smtClean="0">
                <a:latin typeface="Arial Rounded MT Bold" pitchFamily="34" charset="0"/>
              </a:rPr>
              <a:t>     fastest and the easiest way.</a:t>
            </a:r>
          </a:p>
          <a:p>
            <a:pPr>
              <a:buFont typeface="Wingdings" pitchFamily="2" charset="2"/>
              <a:buChar char="v"/>
            </a:pPr>
            <a:r>
              <a:rPr lang="en-US" dirty="0" smtClean="0">
                <a:latin typeface="Arial Rounded MT Bold" pitchFamily="34" charset="0"/>
              </a:rPr>
              <a:t> Tailwind-CSS is basically a utility-first CSS framework</a:t>
            </a:r>
          </a:p>
          <a:p>
            <a:r>
              <a:rPr lang="en-US" dirty="0" smtClean="0">
                <a:latin typeface="Arial Rounded MT Bold" pitchFamily="34" charset="0"/>
              </a:rPr>
              <a:t>     for rapidly building custom user interfaces.</a:t>
            </a:r>
          </a:p>
          <a:p>
            <a:pPr>
              <a:buFont typeface="Wingdings" pitchFamily="2" charset="2"/>
              <a:buChar char="v"/>
            </a:pPr>
            <a:r>
              <a:rPr lang="en-US" dirty="0" smtClean="0">
                <a:latin typeface="Arial Rounded MT Bold" pitchFamily="34" charset="0"/>
              </a:rPr>
              <a:t> It provides minimum number of code in CSS files.</a:t>
            </a:r>
          </a:p>
          <a:p>
            <a:pPr>
              <a:buFont typeface="Wingdings" pitchFamily="2" charset="2"/>
              <a:buChar char="v"/>
            </a:pPr>
            <a:r>
              <a:rPr lang="en-US" dirty="0" smtClean="0">
                <a:latin typeface="Arial Rounded MT Bold" pitchFamily="34" charset="0"/>
              </a:rPr>
              <a:t> It makes the website more responsive.</a:t>
            </a:r>
          </a:p>
          <a:p>
            <a:pPr>
              <a:buFont typeface="Wingdings" pitchFamily="2" charset="2"/>
              <a:buChar char="v"/>
            </a:pPr>
            <a:r>
              <a:rPr lang="en-US" dirty="0" smtClean="0">
                <a:latin typeface="Arial Rounded MT Bold" pitchFamily="34" charset="0"/>
              </a:rPr>
              <a:t> it provides no  more silly names for CSS classes and </a:t>
            </a:r>
          </a:p>
          <a:p>
            <a:r>
              <a:rPr lang="en-US" dirty="0" smtClean="0">
                <a:latin typeface="Arial Rounded MT Bold" pitchFamily="34" charset="0"/>
              </a:rPr>
              <a:t>     id’s.</a:t>
            </a:r>
            <a:endParaRPr lang="en-US" dirty="0">
              <a:latin typeface="Arial Rounded MT Bold" pitchFamily="34" charset="0"/>
            </a:endParaRPr>
          </a:p>
        </p:txBody>
      </p:sp>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a:xfrm>
            <a:off x="1889961" y="1791018"/>
            <a:ext cx="8412079" cy="2810460"/>
          </a:xfrm>
        </p:spPr>
        <p:txBody>
          <a:bodyPr>
            <a:noAutofit/>
          </a:bodyPr>
          <a:lstStyle/>
          <a:p>
            <a:r>
              <a:rPr lang="en-US" sz="6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lgerian" pitchFamily="82" charset="0"/>
              </a:rPr>
              <a:t>COVID-19 AWARENESS</a:t>
            </a:r>
            <a:br>
              <a:rPr lang="en-US" sz="6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lgerian" pitchFamily="82" charset="0"/>
              </a:rPr>
            </a:br>
            <a:r>
              <a:rPr lang="en-US" sz="6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lgerian" pitchFamily="82" charset="0"/>
              </a:rPr>
              <a:t/>
            </a:r>
            <a:br>
              <a:rPr lang="en-US" sz="6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lgerian" pitchFamily="82" charset="0"/>
              </a:rPr>
            </a:br>
            <a:r>
              <a:rPr lang="en-US" sz="6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lgerian" pitchFamily="82" charset="0"/>
              </a:rPr>
              <a:t>OVERVIEW</a:t>
            </a:r>
            <a:endParaRPr lang="en-US" sz="6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lgerian" pitchFamily="82" charset="0"/>
            </a:endParaRPr>
          </a:p>
        </p:txBody>
      </p:sp>
      <p:sp>
        <p:nvSpPr>
          <p:cNvPr id="13" name="Text Placeholder 5">
            <a:extLst>
              <a:ext uri="{FF2B5EF4-FFF2-40B4-BE49-F238E27FC236}">
                <a16:creationId xmlns=""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smtClean="0"/>
              <a:t> </a:t>
            </a:r>
            <a:endParaRPr lang="en-US" dirty="0"/>
          </a:p>
          <a:p>
            <a:endParaRPr lang="en-US" dirty="0"/>
          </a:p>
        </p:txBody>
      </p:sp>
      <p:sp>
        <p:nvSpPr>
          <p:cNvPr id="14" name="Text Placeholder 7">
            <a:extLst>
              <a:ext uri="{FF2B5EF4-FFF2-40B4-BE49-F238E27FC236}">
                <a16:creationId xmlns=""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 xmlns:a16="http://schemas.microsoft.com/office/drawing/2014/main" id="{8D3F7063-A64B-CB42-8BBF-BF52424269A8}"/>
              </a:ext>
            </a:extLst>
          </p:cNvPr>
          <p:cNvSpPr>
            <a:spLocks noGrp="1"/>
          </p:cNvSpPr>
          <p:nvPr>
            <p:ph type="dt" sz="half" idx="10"/>
          </p:nvPr>
        </p:nvSpPr>
        <p:spPr/>
        <p:txBody>
          <a:bodyPr/>
          <a:lstStyle/>
          <a:p>
            <a:r>
              <a:rPr lang="en-US" dirty="0" smtClean="0"/>
              <a:t> </a:t>
            </a:r>
            <a:endParaRPr lang="en-US" dirty="0"/>
          </a:p>
        </p:txBody>
      </p:sp>
      <p:sp>
        <p:nvSpPr>
          <p:cNvPr id="4" name="Footer Placeholder 3">
            <a:extLst>
              <a:ext uri="{FF2B5EF4-FFF2-40B4-BE49-F238E27FC236}">
                <a16:creationId xmlns="" xmlns:a16="http://schemas.microsoft.com/office/drawing/2014/main" id="{6E4EA976-8646-0143-BA18-8675E6FA5EB7}"/>
              </a:ext>
            </a:extLst>
          </p:cNvPr>
          <p:cNvSpPr>
            <a:spLocks noGrp="1"/>
          </p:cNvSpPr>
          <p:nvPr>
            <p:ph type="ftr" sz="quarter" idx="11"/>
          </p:nvPr>
        </p:nvSpPr>
        <p:spPr/>
        <p:txBody>
          <a:bodyPr/>
          <a:lstStyle/>
          <a:p>
            <a:r>
              <a:rPr lang="en-US" dirty="0" smtClean="0"/>
              <a:t> </a:t>
            </a:r>
            <a:endParaRPr lang="en-US" dirty="0"/>
          </a:p>
        </p:txBody>
      </p:sp>
      <p:sp>
        <p:nvSpPr>
          <p:cNvPr id="5" name="Slide Number Placeholder 4">
            <a:extLst>
              <a:ext uri="{FF2B5EF4-FFF2-40B4-BE49-F238E27FC236}">
                <a16:creationId xmlns=""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 xmlns:p14="http://schemas.microsoft.com/office/powerpoint/2010/main" val="263998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Covid-19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overview</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a:t>
            </a:r>
            <a:b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br>
            <a:endParaRPr lang="en-US" dirty="0"/>
          </a:p>
        </p:txBody>
      </p:sp>
      <p:pic>
        <p:nvPicPr>
          <p:cNvPr id="7" name="Content Placeholder 6" descr="overview.JPG"/>
          <p:cNvPicPr>
            <a:picLocks noGrp="1" noChangeAspect="1"/>
          </p:cNvPicPr>
          <p:nvPr>
            <p:ph idx="1"/>
          </p:nvPr>
        </p:nvPicPr>
        <p:blipFill>
          <a:blip r:embed="rId3"/>
          <a:stretch>
            <a:fillRect/>
          </a:stretch>
        </p:blipFill>
        <p:spPr>
          <a:xfrm>
            <a:off x="1541417" y="2087563"/>
            <a:ext cx="10280469" cy="4051980"/>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…..log-in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page</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a:t>
            </a:r>
            <a:endParaRPr lang="en-US" dirty="0"/>
          </a:p>
        </p:txBody>
      </p:sp>
      <p:pic>
        <p:nvPicPr>
          <p:cNvPr id="7" name="Content Placeholder 6" descr="login.JPG"/>
          <p:cNvPicPr>
            <a:picLocks noGrp="1" noChangeAspect="1"/>
          </p:cNvPicPr>
          <p:nvPr>
            <p:ph idx="1"/>
          </p:nvPr>
        </p:nvPicPr>
        <p:blipFill>
          <a:blip r:embed="rId3"/>
          <a:stretch>
            <a:fillRect/>
          </a:stretch>
        </p:blipFill>
        <p:spPr>
          <a:xfrm>
            <a:off x="1306286" y="2087564"/>
            <a:ext cx="10659291" cy="4091167"/>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……home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page</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a:t>
            </a:r>
            <a:endParaRPr lang="en-US" dirty="0"/>
          </a:p>
        </p:txBody>
      </p:sp>
      <p:pic>
        <p:nvPicPr>
          <p:cNvPr id="7" name="Content Placeholder 6" descr="home.JPG"/>
          <p:cNvPicPr>
            <a:picLocks noGrp="1" noChangeAspect="1"/>
          </p:cNvPicPr>
          <p:nvPr>
            <p:ph idx="1"/>
          </p:nvPr>
        </p:nvPicPr>
        <p:blipFill>
          <a:blip r:embed="rId3"/>
          <a:stretch>
            <a:fillRect/>
          </a:stretch>
        </p:blipFill>
        <p:spPr>
          <a:xfrm>
            <a:off x="1045029" y="2087563"/>
            <a:ext cx="10894422" cy="4078106"/>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…..symptoms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of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corona…..</a:t>
            </a:r>
            <a:endParaRPr lang="en-US" dirty="0"/>
          </a:p>
        </p:txBody>
      </p:sp>
      <p:pic>
        <p:nvPicPr>
          <p:cNvPr id="7" name="Content Placeholder 6" descr="symp.JPG"/>
          <p:cNvPicPr>
            <a:picLocks noGrp="1" noChangeAspect="1"/>
          </p:cNvPicPr>
          <p:nvPr>
            <p:ph idx="1"/>
          </p:nvPr>
        </p:nvPicPr>
        <p:blipFill>
          <a:blip r:embed="rId3"/>
          <a:stretch>
            <a:fillRect/>
          </a:stretch>
        </p:blipFill>
        <p:spPr>
          <a:xfrm>
            <a:off x="1802673" y="2087563"/>
            <a:ext cx="9980023" cy="4352426"/>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safety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tips…..</a:t>
            </a:r>
            <a:endParaRPr lang="en-US" dirty="0"/>
          </a:p>
        </p:txBody>
      </p:sp>
      <p:pic>
        <p:nvPicPr>
          <p:cNvPr id="7" name="Content Placeholder 6" descr="safety.JPG"/>
          <p:cNvPicPr>
            <a:picLocks noGrp="1" noChangeAspect="1"/>
          </p:cNvPicPr>
          <p:nvPr>
            <p:ph idx="1"/>
          </p:nvPr>
        </p:nvPicPr>
        <p:blipFill>
          <a:blip r:embed="rId3"/>
          <a:stretch>
            <a:fillRect/>
          </a:stretch>
        </p:blipFill>
        <p:spPr>
          <a:xfrm>
            <a:off x="1097280" y="2087563"/>
            <a:ext cx="10816045" cy="3908288"/>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precautionary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measure…</a:t>
            </a:r>
            <a:endParaRPr lang="en-US" dirty="0"/>
          </a:p>
        </p:txBody>
      </p:sp>
      <p:pic>
        <p:nvPicPr>
          <p:cNvPr id="7" name="Content Placeholder 6" descr="measure.JPG"/>
          <p:cNvPicPr>
            <a:picLocks noGrp="1" noChangeAspect="1"/>
          </p:cNvPicPr>
          <p:nvPr>
            <p:ph idx="1"/>
          </p:nvPr>
        </p:nvPicPr>
        <p:blipFill>
          <a:blip r:embed="rId3"/>
          <a:stretch>
            <a:fillRect/>
          </a:stretch>
        </p:blipFill>
        <p:spPr>
          <a:xfrm>
            <a:off x="979714" y="2087563"/>
            <a:ext cx="10829109" cy="3934414"/>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Important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information</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a:t>
            </a:r>
            <a:endParaRPr lang="en-US" dirty="0"/>
          </a:p>
        </p:txBody>
      </p:sp>
      <p:pic>
        <p:nvPicPr>
          <p:cNvPr id="7" name="Content Placeholder 6" descr="imp.JPG"/>
          <p:cNvPicPr>
            <a:picLocks noGrp="1" noChangeAspect="1"/>
          </p:cNvPicPr>
          <p:nvPr>
            <p:ph idx="1"/>
          </p:nvPr>
        </p:nvPicPr>
        <p:blipFill>
          <a:blip r:embed="rId3"/>
          <a:stretch>
            <a:fillRect/>
          </a:stretch>
        </p:blipFill>
        <p:spPr>
          <a:xfrm>
            <a:off x="1166813" y="2508939"/>
            <a:ext cx="9780587" cy="3212592"/>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6F7BB-30A8-4980-AD4A-2FB0B53FA6C9}"/>
              </a:ext>
            </a:extLst>
          </p:cNvPr>
          <p:cNvSpPr>
            <a:spLocks noGrp="1"/>
          </p:cNvSpPr>
          <p:nvPr>
            <p:ph type="title"/>
          </p:nvPr>
        </p:nvSpPr>
        <p:spPr>
          <a:xfrm>
            <a:off x="750430" y="381000"/>
            <a:ext cx="8401624" cy="1325563"/>
          </a:xfrm>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MEET OUR TEAM….</a:t>
            </a:r>
            <a:endParaRPr lang="en-US" dirty="0"/>
          </a:p>
        </p:txBody>
      </p:sp>
      <p:pic>
        <p:nvPicPr>
          <p:cNvPr id="42" name="Picture Placeholder 15" descr="Team member headshot">
            <a:extLst>
              <a:ext uri="{FF2B5EF4-FFF2-40B4-BE49-F238E27FC236}">
                <a16:creationId xmlns="" xmlns:a16="http://schemas.microsoft.com/office/drawing/2014/main" id="{8BDB1906-FF07-4447-9C68-585F54C5EED2}"/>
              </a:ext>
            </a:extLst>
          </p:cNvPr>
          <p:cNvPicPr>
            <a:picLocks noGrp="1" noChangeAspect="1"/>
          </p:cNvPicPr>
          <p:nvPr>
            <p:ph type="pic" sz="quarter" idx="13"/>
          </p:nvPr>
        </p:nvPicPr>
        <p:blipFill rotWithShape="1">
          <a:blip r:embed="rId3">
            <a:extLst>
              <a:ext uri="{28A0092B-C50C-407E-A947-70E740481C1C}">
                <a14:useLocalDpi xmlns="" xmlns:a14="http://schemas.microsoft.com/office/drawing/2010/main" val="0"/>
              </a:ext>
            </a:extLst>
          </a:blip>
          <a:srcRect/>
          <a:stretch/>
        </p:blipFill>
        <p:spPr>
          <a:xfrm>
            <a:off x="632863" y="2175507"/>
            <a:ext cx="1200374" cy="1201242"/>
          </a:xfrm>
        </p:spPr>
      </p:pic>
      <p:sp>
        <p:nvSpPr>
          <p:cNvPr id="34" name="Text Placeholder 33">
            <a:extLst>
              <a:ext uri="{FF2B5EF4-FFF2-40B4-BE49-F238E27FC236}">
                <a16:creationId xmlns=""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smtClean="0"/>
              <a:t>PRIYANSHU KUMAR</a:t>
            </a:r>
            <a:endParaRPr lang="en-US" dirty="0"/>
          </a:p>
        </p:txBody>
      </p:sp>
      <p:pic>
        <p:nvPicPr>
          <p:cNvPr id="43" name="Picture Placeholder 17" descr="Team member headshot">
            <a:extLst>
              <a:ext uri="{FF2B5EF4-FFF2-40B4-BE49-F238E27FC236}">
                <a16:creationId xmlns="" xmlns:a16="http://schemas.microsoft.com/office/drawing/2014/main" id="{A82F6AEE-FCBF-0245-BB71-E76973B3A97D}"/>
              </a:ext>
            </a:extLst>
          </p:cNvPr>
          <p:cNvPicPr>
            <a:picLocks noGrp="1" noChangeAspect="1"/>
          </p:cNvPicPr>
          <p:nvPr>
            <p:ph type="pic" sz="quarter" idx="14"/>
          </p:nvPr>
        </p:nvPicPr>
        <p:blipFill rotWithShape="1">
          <a:blip r:embed="rId4">
            <a:extLst>
              <a:ext uri="{28A0092B-C50C-407E-A947-70E740481C1C}">
                <a14:useLocalDpi xmlns=""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smtClean="0"/>
              <a:t>PRACHI TIWARI</a:t>
            </a:r>
            <a:endParaRPr lang="en-US" dirty="0"/>
          </a:p>
        </p:txBody>
      </p:sp>
      <p:sp>
        <p:nvSpPr>
          <p:cNvPr id="37" name="Text Placeholder 36">
            <a:extLst>
              <a:ext uri="{FF2B5EF4-FFF2-40B4-BE49-F238E27FC236}">
                <a16:creationId xmlns=""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smtClean="0"/>
              <a:t>FRONT-END DEVELOPER</a:t>
            </a:r>
          </a:p>
          <a:p>
            <a:endParaRPr lang="en-US" dirty="0"/>
          </a:p>
        </p:txBody>
      </p:sp>
      <p:sp>
        <p:nvSpPr>
          <p:cNvPr id="38" name="Text Placeholder 37">
            <a:extLst>
              <a:ext uri="{FF2B5EF4-FFF2-40B4-BE49-F238E27FC236}">
                <a16:creationId xmlns=""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smtClean="0"/>
              <a:t> </a:t>
            </a:r>
            <a:endParaRPr lang="en-US" dirty="0"/>
          </a:p>
        </p:txBody>
      </p:sp>
      <p:sp>
        <p:nvSpPr>
          <p:cNvPr id="5" name="Slide Number Placeholder 4">
            <a:extLst>
              <a:ext uri="{FF2B5EF4-FFF2-40B4-BE49-F238E27FC236}">
                <a16:creationId xmlns=""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a:t>
            </a:fld>
            <a:endParaRPr lang="en-US" dirty="0"/>
          </a:p>
        </p:txBody>
      </p:sp>
      <p:sp>
        <p:nvSpPr>
          <p:cNvPr id="19" name="Text Placeholder 18"/>
          <p:cNvSpPr>
            <a:spLocks noGrp="1"/>
          </p:cNvSpPr>
          <p:nvPr>
            <p:ph type="body" sz="quarter" idx="23"/>
          </p:nvPr>
        </p:nvSpPr>
        <p:spPr/>
        <p:txBody>
          <a:bodyPr/>
          <a:lstStyle/>
          <a:p>
            <a:r>
              <a:rPr lang="en-US" dirty="0" smtClean="0"/>
              <a:t> </a:t>
            </a:r>
            <a:endParaRPr lang="en-US" dirty="0"/>
          </a:p>
        </p:txBody>
      </p:sp>
      <p:sp>
        <p:nvSpPr>
          <p:cNvPr id="20" name="Text Placeholder 19"/>
          <p:cNvSpPr>
            <a:spLocks noGrp="1"/>
          </p:cNvSpPr>
          <p:nvPr>
            <p:ph type="body" sz="quarter" idx="24"/>
          </p:nvPr>
        </p:nvSpPr>
        <p:spPr/>
        <p:txBody>
          <a:bodyPr/>
          <a:lstStyle/>
          <a:p>
            <a:r>
              <a:rPr lang="en-US" dirty="0" smtClean="0"/>
              <a:t> </a:t>
            </a:r>
            <a:endParaRPr lang="en-US" dirty="0"/>
          </a:p>
        </p:txBody>
      </p:sp>
      <p:sp>
        <p:nvSpPr>
          <p:cNvPr id="21" name="Text Placeholder 20"/>
          <p:cNvSpPr>
            <a:spLocks noGrp="1"/>
          </p:cNvSpPr>
          <p:nvPr>
            <p:ph type="body" sz="quarter" idx="22"/>
          </p:nvPr>
        </p:nvSpPr>
        <p:spPr/>
        <p:txBody>
          <a:bodyPr/>
          <a:lstStyle/>
          <a:p>
            <a:r>
              <a:rPr lang="en-US" dirty="0" smtClean="0"/>
              <a:t> </a:t>
            </a:r>
            <a:endParaRPr lang="en-US" dirty="0"/>
          </a:p>
        </p:txBody>
      </p:sp>
      <p:sp>
        <p:nvSpPr>
          <p:cNvPr id="26" name="Text Placeholder 25"/>
          <p:cNvSpPr>
            <a:spLocks noGrp="1"/>
          </p:cNvSpPr>
          <p:nvPr>
            <p:ph type="body" sz="quarter" idx="18"/>
          </p:nvPr>
        </p:nvSpPr>
        <p:spPr/>
        <p:txBody>
          <a:bodyPr/>
          <a:lstStyle/>
          <a:p>
            <a:r>
              <a:rPr lang="en-US" dirty="0" smtClean="0"/>
              <a:t>FRONT-END DEVELOPER</a:t>
            </a:r>
            <a:endParaRPr lang="en-US" dirty="0"/>
          </a:p>
        </p:txBody>
      </p:sp>
    </p:spTree>
    <p:extLst>
      <p:ext uri="{BB962C8B-B14F-4D97-AF65-F5344CB8AC3E}">
        <p14:creationId xmlns="" xmlns:p14="http://schemas.microsoft.com/office/powerpoint/2010/main" val="333569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Social  hub….</a:t>
            </a:r>
            <a:endParaRPr lang="en-US" dirty="0"/>
          </a:p>
        </p:txBody>
      </p:sp>
      <p:pic>
        <p:nvPicPr>
          <p:cNvPr id="7" name="Content Placeholder 6" descr="Comyact.JPG"/>
          <p:cNvPicPr>
            <a:picLocks noGrp="1" noChangeAspect="1"/>
          </p:cNvPicPr>
          <p:nvPr>
            <p:ph idx="1"/>
          </p:nvPr>
        </p:nvPicPr>
        <p:blipFill>
          <a:blip r:embed="rId3"/>
          <a:stretch>
            <a:fillRect/>
          </a:stretch>
        </p:blipFill>
        <p:spPr>
          <a:xfrm>
            <a:off x="1166813" y="2207113"/>
            <a:ext cx="9780587" cy="3631983"/>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….activities….</a:t>
            </a:r>
            <a:endParaRPr lang="en-US" dirty="0"/>
          </a:p>
        </p:txBody>
      </p:sp>
      <p:pic>
        <p:nvPicPr>
          <p:cNvPr id="7" name="Content Placeholder 6" descr="activities.JPG"/>
          <p:cNvPicPr>
            <a:picLocks noGrp="1" noChangeAspect="1"/>
          </p:cNvPicPr>
          <p:nvPr>
            <p:ph idx="1"/>
          </p:nvPr>
        </p:nvPicPr>
        <p:blipFill>
          <a:blip r:embed="rId3"/>
          <a:stretch>
            <a:fillRect/>
          </a:stretch>
        </p:blipFill>
        <p:spPr>
          <a:xfrm>
            <a:off x="1166813" y="2560320"/>
            <a:ext cx="9780587" cy="3265714"/>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8" name="Picture Placeholder 21" descr="Team member headshot">
            <a:extLst>
              <a:ext uri="{FF2B5EF4-FFF2-40B4-BE49-F238E27FC236}">
                <a16:creationId xmlns="" xmlns:a16="http://schemas.microsoft.com/office/drawing/2014/main" id="{647F7FB2-8714-6449-A700-2E1B81F9DFB7}"/>
              </a:ext>
            </a:extLst>
          </p:cNvPr>
          <p:cNvPicPr>
            <a:picLocks noChangeAspect="1"/>
          </p:cNvPicPr>
          <p:nvPr/>
        </p:nvPicPr>
        <p:blipFill rotWithShape="1">
          <a:blip r:embed="rId4">
            <a:extLst>
              <a:ext uri="{28A0092B-C50C-407E-A947-70E740481C1C}">
                <a14:useLocalDpi xmlns="" xmlns:a14="http://schemas.microsoft.com/office/drawing/2010/main" val="0"/>
              </a:ext>
            </a:extLst>
          </a:blip>
          <a:srcRect/>
          <a:stretch/>
        </p:blipFill>
        <p:spPr>
          <a:xfrm>
            <a:off x="5495813" y="4254273"/>
            <a:ext cx="1200374" cy="120124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Important  </a:t>
            </a: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links….</a:t>
            </a:r>
            <a:endParaRPr lang="en-US" dirty="0"/>
          </a:p>
        </p:txBody>
      </p:sp>
      <p:pic>
        <p:nvPicPr>
          <p:cNvPr id="7" name="Content Placeholder 6" descr="limnk.JPG"/>
          <p:cNvPicPr>
            <a:picLocks noGrp="1" noChangeAspect="1"/>
          </p:cNvPicPr>
          <p:nvPr>
            <p:ph idx="1"/>
          </p:nvPr>
        </p:nvPicPr>
        <p:blipFill>
          <a:blip r:embed="rId3"/>
          <a:stretch>
            <a:fillRect/>
          </a:stretch>
        </p:blipFill>
        <p:spPr>
          <a:xfrm>
            <a:off x="1345473" y="2087563"/>
            <a:ext cx="9405257" cy="3581717"/>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 myth  vs  myth buster….</a:t>
            </a:r>
            <a:endParaRPr lang="en-US" dirty="0"/>
          </a:p>
        </p:txBody>
      </p:sp>
      <p:pic>
        <p:nvPicPr>
          <p:cNvPr id="7" name="Content Placeholder 6" descr="myth.JPG"/>
          <p:cNvPicPr>
            <a:picLocks noGrp="1" noChangeAspect="1"/>
          </p:cNvPicPr>
          <p:nvPr>
            <p:ph idx="1"/>
          </p:nvPr>
        </p:nvPicPr>
        <p:blipFill>
          <a:blip r:embed="rId3"/>
          <a:stretch>
            <a:fillRect/>
          </a:stretch>
        </p:blipFill>
        <p:spPr>
          <a:xfrm>
            <a:off x="2050869" y="2087564"/>
            <a:ext cx="9692641" cy="4260986"/>
          </a:xfrm>
        </p:spPr>
      </p:pic>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book your slot for vaccine…</a:t>
            </a:r>
            <a:endParaRPr lang="en-US" dirty="0"/>
          </a:p>
        </p:txBody>
      </p:sp>
      <p:pic>
        <p:nvPicPr>
          <p:cNvPr id="7" name="Content Placeholder 6" descr="slot.JPG"/>
          <p:cNvPicPr>
            <a:picLocks noGrp="1" noChangeAspect="1"/>
          </p:cNvPicPr>
          <p:nvPr>
            <p:ph idx="1"/>
          </p:nvPr>
        </p:nvPicPr>
        <p:blipFill>
          <a:blip r:embed="rId3"/>
          <a:stretch>
            <a:fillRect/>
          </a:stretch>
        </p:blipFill>
        <p:spPr>
          <a:xfrm>
            <a:off x="1166813" y="2168434"/>
            <a:ext cx="10158684" cy="3618412"/>
          </a:xfrm>
        </p:spPr>
      </p:pic>
      <p:sp>
        <p:nvSpPr>
          <p:cNvPr id="6" name="Slide Number Placeholder 5"/>
          <p:cNvSpPr>
            <a:spLocks noGrp="1"/>
          </p:cNvSpPr>
          <p:nvPr>
            <p:ph type="sldNum" sz="quarter" idx="4"/>
          </p:nvPr>
        </p:nvSpPr>
        <p:spPr/>
        <p:txBody>
          <a:bodyPr/>
          <a:lstStyle/>
          <a:p>
            <a:fld id="{294A09A9-5501-47C1-A89A-A340965A2BE2}"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……sign-in &amp; sign-up…..</a:t>
            </a:r>
            <a:endParaRPr lang="en-US" dirty="0"/>
          </a:p>
        </p:txBody>
      </p:sp>
      <p:pic>
        <p:nvPicPr>
          <p:cNvPr id="7" name="Content Placeholder 6" descr="signupJPG.JPG"/>
          <p:cNvPicPr>
            <a:picLocks noGrp="1" noChangeAspect="1"/>
          </p:cNvPicPr>
          <p:nvPr>
            <p:ph idx="1"/>
          </p:nvPr>
        </p:nvPicPr>
        <p:blipFill>
          <a:blip r:embed="rId3"/>
          <a:stretch>
            <a:fillRect/>
          </a:stretch>
        </p:blipFill>
        <p:spPr>
          <a:xfrm>
            <a:off x="1685110" y="2205128"/>
            <a:ext cx="9614262" cy="3764598"/>
          </a:xfrm>
        </p:spPr>
      </p:pic>
      <p:sp>
        <p:nvSpPr>
          <p:cNvPr id="6" name="Slide Number Placeholder 5"/>
          <p:cNvSpPr>
            <a:spLocks noGrp="1"/>
          </p:cNvSpPr>
          <p:nvPr>
            <p:ph type="sldNum" sz="quarter" idx="4"/>
          </p:nvPr>
        </p:nvSpPr>
        <p:spPr/>
        <p:txBody>
          <a:bodyPr/>
          <a:lstStyle/>
          <a:p>
            <a:fld id="{294A09A9-5501-47C1-A89A-A340965A2BE2}"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1A202-23A3-4F3A-AA92-0172C8D2DA06}"/>
              </a:ext>
            </a:extLst>
          </p:cNvPr>
          <p:cNvSpPr>
            <a:spLocks noGrp="1"/>
          </p:cNvSpPr>
          <p:nvPr>
            <p:ph type="title"/>
          </p:nvPr>
        </p:nvSpPr>
        <p:spPr>
          <a:xfrm>
            <a:off x="1167492" y="381000"/>
            <a:ext cx="9779183" cy="1325563"/>
          </a:xfrm>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….future   work…..</a:t>
            </a:r>
            <a:endParaRPr lang="en-US" dirty="0"/>
          </a:p>
        </p:txBody>
      </p:sp>
      <p:sp>
        <p:nvSpPr>
          <p:cNvPr id="3" name="Content Placeholder 2">
            <a:extLst>
              <a:ext uri="{FF2B5EF4-FFF2-40B4-BE49-F238E27FC236}">
                <a16:creationId xmlns="" xmlns:a16="http://schemas.microsoft.com/office/drawing/2014/main" id="{7B943E7C-A74D-4CB3-844B-51917C88C95F}"/>
              </a:ext>
            </a:extLst>
          </p:cNvPr>
          <p:cNvSpPr>
            <a:spLocks noGrp="1"/>
          </p:cNvSpPr>
          <p:nvPr>
            <p:ph type="body" idx="1"/>
          </p:nvPr>
        </p:nvSpPr>
        <p:spPr>
          <a:xfrm>
            <a:off x="940526" y="2743200"/>
            <a:ext cx="9966962" cy="3411764"/>
          </a:xfrm>
        </p:spPr>
        <p:txBody>
          <a:bodyPr vert="horz" lIns="91440" tIns="45720" rIns="91440" bIns="45720" rtlCol="0" anchor="t">
            <a:noAutofit/>
          </a:bodyPr>
          <a:lstStyle/>
          <a:p>
            <a:r>
              <a:rPr lang="en-US" dirty="0" smtClean="0">
                <a:latin typeface="Arial Black" pitchFamily="34" charset="0"/>
              </a:rPr>
              <a:t>In this project, we are only telling information related to CORONA virus’s safety measures , precaution , myths and various important  news .</a:t>
            </a:r>
          </a:p>
          <a:p>
            <a:r>
              <a:rPr lang="en-US" dirty="0" smtClean="0">
                <a:latin typeface="Arial Black" pitchFamily="34" charset="0"/>
              </a:rPr>
              <a:t>In future this website will also keep the information about safety measures  , precautions and various information about dangerous diseases likely to come in future.</a:t>
            </a:r>
            <a:endParaRPr lang="en-US" dirty="0">
              <a:latin typeface="Arial Black" pitchFamily="34" charset="0"/>
            </a:endParaRPr>
          </a:p>
        </p:txBody>
      </p:sp>
      <p:sp>
        <p:nvSpPr>
          <p:cNvPr id="4" name="Date Placeholder 3">
            <a:extLst>
              <a:ext uri="{FF2B5EF4-FFF2-40B4-BE49-F238E27FC236}">
                <a16:creationId xmlns=""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r>
              <a:rPr lang="en-US" dirty="0" smtClean="0"/>
              <a:t>  </a:t>
            </a:r>
            <a:endParaRPr lang="en-US" dirty="0"/>
          </a:p>
        </p:txBody>
      </p:sp>
      <p:sp>
        <p:nvSpPr>
          <p:cNvPr id="6" name="Slide Number Placeholder 5">
            <a:extLst>
              <a:ext uri="{FF2B5EF4-FFF2-40B4-BE49-F238E27FC236}">
                <a16:creationId xmlns=""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26</a:t>
            </a:fld>
            <a:endParaRPr lang="en-US" dirty="0"/>
          </a:p>
        </p:txBody>
      </p:sp>
    </p:spTree>
    <p:extLst>
      <p:ext uri="{BB962C8B-B14F-4D97-AF65-F5344CB8AC3E}">
        <p14:creationId xmlns="" xmlns:p14="http://schemas.microsoft.com/office/powerpoint/2010/main" val="44507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Thank  you</a:t>
            </a:r>
            <a:endParaRPr lang="en-US" dirty="0"/>
          </a:p>
        </p:txBody>
      </p:sp>
      <p:sp>
        <p:nvSpPr>
          <p:cNvPr id="3" name="Content Placeholder 2">
            <a:extLst>
              <a:ext uri="{FF2B5EF4-FFF2-40B4-BE49-F238E27FC236}">
                <a16:creationId xmlns=""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smtClean="0">
                <a:latin typeface="Algerian" pitchFamily="82" charset="0"/>
              </a:rPr>
              <a:t>PRIYANSHU KUMAR</a:t>
            </a:r>
          </a:p>
          <a:p>
            <a:r>
              <a:rPr lang="en-US" dirty="0" smtClean="0">
                <a:latin typeface="Algerian" pitchFamily="82" charset="0"/>
                <a:hlinkClick r:id="rId3"/>
              </a:rPr>
              <a:t>kumarrpriyanshu1@gmail.com</a:t>
            </a:r>
            <a:endParaRPr lang="en-US" dirty="0" smtClean="0">
              <a:latin typeface="Algerian" pitchFamily="82" charset="0"/>
            </a:endParaRPr>
          </a:p>
          <a:p>
            <a:r>
              <a:rPr lang="en-US" dirty="0" smtClean="0">
                <a:latin typeface="Algerian" pitchFamily="82" charset="0"/>
              </a:rPr>
              <a:t>PRACHI TIWARI</a:t>
            </a:r>
          </a:p>
          <a:p>
            <a:r>
              <a:rPr lang="en-US" dirty="0" smtClean="0">
                <a:latin typeface="Algerian" pitchFamily="82" charset="0"/>
                <a:hlinkClick r:id="rId4"/>
              </a:rPr>
              <a:t>sandhyatiwari4295@gmail.com</a:t>
            </a:r>
            <a:endParaRPr lang="en-US" dirty="0" smtClean="0">
              <a:latin typeface="Algerian" pitchFamily="82" charset="0"/>
            </a:endParaRPr>
          </a:p>
          <a:p>
            <a:endParaRPr lang="en-US" dirty="0">
              <a:latin typeface="Algerian" pitchFamily="82" charset="0"/>
            </a:endParaRPr>
          </a:p>
        </p:txBody>
      </p:sp>
    </p:spTree>
    <p:extLst>
      <p:ext uri="{BB962C8B-B14F-4D97-AF65-F5344CB8AC3E}">
        <p14:creationId xmlns=""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899268" y="844296"/>
            <a:ext cx="9779183" cy="1325563"/>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4400" cap="all"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WHAT COVID-19 AWARENESS IS !</a:t>
            </a:r>
            <a:br>
              <a:rPr lang="en-US" sz="4400" cap="all"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endParaRPr lang="en-US" sz="4400" cap="all" dirty="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Autofit/>
          </a:bodyPr>
          <a:lstStyle/>
          <a:p>
            <a:r>
              <a:rPr lang="en-US" sz="1800" dirty="0" smtClean="0"/>
              <a:t>Covid-19 awareness is a website that aimed to access the level of awareness and preparation to fight against covid-19.This website will be used to help us encourage people to prevent the further spread of covid and any other diseases.</a:t>
            </a:r>
          </a:p>
          <a:p>
            <a:r>
              <a:rPr lang="en-US" sz="1800" dirty="0" smtClean="0"/>
              <a:t>This website can be used for booking slot for corona vaccine for different age group of people,downloading corona vaccine certificate, performing different types of activities started by Indian Government like quiz, donations for helping people.</a:t>
            </a:r>
            <a:endParaRPr lang="en-US" sz="1800" dirty="0"/>
          </a:p>
          <a:p>
            <a:r>
              <a:rPr lang="en-US" sz="1800" dirty="0" smtClean="0"/>
              <a:t>This website contains symptoms of covid,myths and facts regarding covid,preacutions and safety and important information about covid like emergency contact,whatsapp,telegram .</a:t>
            </a:r>
          </a:p>
        </p:txBody>
      </p:sp>
      <p:sp>
        <p:nvSpPr>
          <p:cNvPr id="4" name="Date Placeholder 3">
            <a:extLst>
              <a:ext uri="{FF2B5EF4-FFF2-40B4-BE49-F238E27FC236}">
                <a16:creationId xmlns=""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endParaRPr lang="en-US" dirty="0" smtClean="0"/>
          </a:p>
          <a:p>
            <a:endParaRPr lang="en-US" dirty="0"/>
          </a:p>
        </p:txBody>
      </p:sp>
      <p:sp>
        <p:nvSpPr>
          <p:cNvPr id="5" name="Footer Placeholder 4">
            <a:extLst>
              <a:ext uri="{FF2B5EF4-FFF2-40B4-BE49-F238E27FC236}">
                <a16:creationId xmlns=""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endParaRPr lang="en-US" dirty="0" smtClean="0"/>
          </a:p>
          <a:p>
            <a:endParaRPr lang="en-US" dirty="0"/>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cap="all" dirty="0" smtClean="0">
                <a:ln w="0"/>
                <a:solidFill>
                  <a:schemeClr val="accent1">
                    <a:lumMod val="75000"/>
                  </a:schemeClr>
                </a:solidFill>
                <a:effectLst>
                  <a:glow rad="139700">
                    <a:schemeClr val="accent4">
                      <a:satMod val="175000"/>
                      <a:alpha val="40000"/>
                    </a:schemeClr>
                  </a:glow>
                  <a:reflection blurRad="12700" stA="50000" endPos="50000" dist="5000" dir="5400000" sy="-100000" rotWithShape="0"/>
                </a:effectLst>
              </a:rPr>
              <a:t>Technology using to build </a:t>
            </a:r>
            <a:endParaRPr lang="en-US" sz="4400" dirty="0">
              <a:solidFill>
                <a:schemeClr val="accent1">
                  <a:lumMod val="75000"/>
                </a:schemeClr>
              </a:solidFill>
            </a:endParaRPr>
          </a:p>
        </p:txBody>
      </p:sp>
      <p:sp>
        <p:nvSpPr>
          <p:cNvPr id="3" name="Content Placeholder 2"/>
          <p:cNvSpPr>
            <a:spLocks noGrp="1"/>
          </p:cNvSpPr>
          <p:nvPr>
            <p:ph idx="1"/>
          </p:nvPr>
        </p:nvSpPr>
        <p:spPr/>
        <p:txBody>
          <a:bodyPr/>
          <a:lstStyle/>
          <a:p>
            <a:pPr>
              <a:buFont typeface="Wingdings" pitchFamily="2" charset="2"/>
              <a:buChar char="v"/>
            </a:pPr>
            <a:r>
              <a:rPr lang="en-US" sz="3200" dirty="0" smtClean="0">
                <a:effectLst/>
                <a:latin typeface="Arial Black" pitchFamily="34" charset="0"/>
              </a:rPr>
              <a:t> HTML</a:t>
            </a:r>
          </a:p>
          <a:p>
            <a:pPr>
              <a:buFont typeface="Wingdings" pitchFamily="2" charset="2"/>
              <a:buChar char="v"/>
            </a:pPr>
            <a:r>
              <a:rPr lang="en-US" sz="3200" dirty="0" smtClean="0">
                <a:effectLst/>
                <a:latin typeface="Arial Black" pitchFamily="34" charset="0"/>
              </a:rPr>
              <a:t> CSS</a:t>
            </a:r>
          </a:p>
          <a:p>
            <a:pPr>
              <a:buFont typeface="Wingdings" pitchFamily="2" charset="2"/>
              <a:buChar char="v"/>
            </a:pPr>
            <a:r>
              <a:rPr lang="en-US" sz="3200" dirty="0" smtClean="0">
                <a:effectLst/>
                <a:latin typeface="Arial Black" pitchFamily="34" charset="0"/>
              </a:rPr>
              <a:t>CSS-FLEXBOX</a:t>
            </a:r>
          </a:p>
          <a:p>
            <a:pPr>
              <a:buFont typeface="Wingdings" pitchFamily="2" charset="2"/>
              <a:buChar char="v"/>
            </a:pPr>
            <a:r>
              <a:rPr lang="en-US" sz="3200" dirty="0" smtClean="0">
                <a:effectLst/>
                <a:latin typeface="Arial Black" pitchFamily="34" charset="0"/>
              </a:rPr>
              <a:t>CSS-ANIMATION</a:t>
            </a:r>
          </a:p>
          <a:p>
            <a:pPr>
              <a:buFont typeface="Wingdings" pitchFamily="2" charset="2"/>
              <a:buChar char="v"/>
            </a:pPr>
            <a:r>
              <a:rPr lang="en-US" sz="3200" dirty="0" smtClean="0">
                <a:effectLst/>
                <a:latin typeface="Arial Black" pitchFamily="34" charset="0"/>
              </a:rPr>
              <a:t>CSS-TRANSITION</a:t>
            </a:r>
          </a:p>
          <a:p>
            <a:pPr>
              <a:buFont typeface="Wingdings" pitchFamily="2" charset="2"/>
              <a:buChar char="v"/>
            </a:pPr>
            <a:r>
              <a:rPr lang="en-US" sz="3200" dirty="0" smtClean="0">
                <a:effectLst/>
                <a:latin typeface="Arial Black" pitchFamily="34" charset="0"/>
              </a:rPr>
              <a:t>BOOTSTRAP</a:t>
            </a:r>
          </a:p>
          <a:p>
            <a:pPr>
              <a:buFont typeface="Wingdings" pitchFamily="2" charset="2"/>
              <a:buChar char="v"/>
            </a:pPr>
            <a:r>
              <a:rPr lang="en-US" sz="3200" dirty="0" smtClean="0">
                <a:effectLst/>
                <a:latin typeface="Arial Black" pitchFamily="34" charset="0"/>
              </a:rPr>
              <a:t>TAILWIND CSS</a:t>
            </a:r>
            <a:endParaRPr lang="en-US" sz="3200" dirty="0">
              <a:effectLst/>
              <a:latin typeface="Arial Black" pitchFamily="34" charset="0"/>
            </a:endParaRPr>
          </a:p>
        </p:txBody>
      </p:sp>
      <p:sp>
        <p:nvSpPr>
          <p:cNvPr id="4" name="Date Placeholder 3"/>
          <p:cNvSpPr>
            <a:spLocks noGrp="1"/>
          </p:cNvSpPr>
          <p:nvPr>
            <p:ph type="dt" sz="half" idx="2"/>
          </p:nvPr>
        </p:nvSpPr>
        <p:spPr/>
        <p:txBody>
          <a:bodyPr/>
          <a:lstStyle/>
          <a:p>
            <a:r>
              <a:rPr lang="en-US" dirty="0" smtClean="0"/>
              <a:t> </a:t>
            </a:r>
          </a:p>
          <a:p>
            <a:endParaRPr lang="en-US" dirty="0"/>
          </a:p>
        </p:txBody>
      </p:sp>
      <p:sp>
        <p:nvSpPr>
          <p:cNvPr id="5" name="Footer Placeholder 4"/>
          <p:cNvSpPr>
            <a:spLocks noGrp="1"/>
          </p:cNvSpPr>
          <p:nvPr>
            <p:ph type="ftr" sz="quarter" idx="3"/>
          </p:nvPr>
        </p:nvSpPr>
        <p:spPr/>
        <p:txBody>
          <a:bodyPr/>
          <a:lstStyle/>
          <a:p>
            <a:r>
              <a:rPr lang="en-US" dirty="0" smtClean="0"/>
              <a:t> </a:t>
            </a:r>
          </a:p>
          <a:p>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lgn="ctr"/>
            <a:r>
              <a:rPr lang="en-US" u="sng" dirty="0" smtClean="0">
                <a:blipFill>
                  <a:blip r:embed="rId3"/>
                  <a:tile tx="0" ty="0" sx="100000" sy="100000" flip="none" algn="tl"/>
                </a:blipFill>
                <a:effectLst>
                  <a:glow rad="101600">
                    <a:schemeClr val="accent5">
                      <a:satMod val="175000"/>
                      <a:alpha val="40000"/>
                    </a:schemeClr>
                  </a:glow>
                </a:effectLst>
                <a:latin typeface="Algerian" pitchFamily="82" charset="0"/>
              </a:rPr>
              <a:t>WHAT HTML IS?</a:t>
            </a:r>
            <a:endParaRPr lang="en-US" u="sng" dirty="0">
              <a:blipFill>
                <a:blip r:embed="rId3"/>
                <a:tile tx="0" ty="0" sx="100000" sy="100000" flip="none" algn="tl"/>
              </a:blipFill>
              <a:effectLst>
                <a:glow rad="101600">
                  <a:schemeClr val="accent5">
                    <a:satMod val="175000"/>
                    <a:alpha val="40000"/>
                  </a:schemeClr>
                </a:glow>
              </a:effectLst>
              <a:latin typeface="Algerian" pitchFamily="82" charset="0"/>
            </a:endParaRPr>
          </a:p>
        </p:txBody>
      </p:sp>
      <p:sp>
        <p:nvSpPr>
          <p:cNvPr id="3" name="Content Placeholder 2"/>
          <p:cNvSpPr>
            <a:spLocks noGrp="1"/>
          </p:cNvSpPr>
          <p:nvPr>
            <p:ph idx="1"/>
          </p:nvPr>
        </p:nvSpPr>
        <p:spPr>
          <a:xfrm>
            <a:off x="1167493" y="2017467"/>
            <a:ext cx="9779182" cy="3366815"/>
          </a:xfrm>
        </p:spPr>
        <p:txBody>
          <a:bodyPr/>
          <a:lstStyle/>
          <a:p>
            <a:pPr marL="285750" indent="-285750">
              <a:buFont typeface="Wingdings" pitchFamily="2" charset="2"/>
              <a:buChar char="v"/>
            </a:pPr>
            <a:r>
              <a:rPr lang="en-US" dirty="0" smtClean="0">
                <a:latin typeface="Arial Rounded MT Bold" pitchFamily="34" charset="0"/>
              </a:rPr>
              <a:t>HTML stands for Hyper Text Markup Language.</a:t>
            </a:r>
          </a:p>
          <a:p>
            <a:pPr marL="285750" indent="-285750">
              <a:buFont typeface="Wingdings" pitchFamily="2" charset="2"/>
              <a:buChar char="v"/>
            </a:pPr>
            <a:r>
              <a:rPr lang="en-US" dirty="0" smtClean="0">
                <a:latin typeface="Arial Rounded MT Bold" pitchFamily="34" charset="0"/>
              </a:rPr>
              <a:t>HTML is the standard markup language for creating Web pages.</a:t>
            </a:r>
          </a:p>
          <a:p>
            <a:pPr marL="285750" indent="-285750">
              <a:buFont typeface="Wingdings" pitchFamily="2" charset="2"/>
              <a:buChar char="v"/>
            </a:pPr>
            <a:r>
              <a:rPr lang="en-US" dirty="0" smtClean="0">
                <a:latin typeface="Arial Rounded MT Bold" pitchFamily="34" charset="0"/>
              </a:rPr>
              <a:t>HTML describes the structure of a Web page.</a:t>
            </a:r>
          </a:p>
          <a:p>
            <a:pPr marL="285750" indent="-285750">
              <a:buFont typeface="Wingdings" pitchFamily="2" charset="2"/>
              <a:buChar char="v"/>
            </a:pPr>
            <a:r>
              <a:rPr lang="en-US" dirty="0" smtClean="0">
                <a:latin typeface="Arial Rounded MT Bold" pitchFamily="34" charset="0"/>
              </a:rPr>
              <a:t>HTML consists of a series of elements.</a:t>
            </a:r>
          </a:p>
          <a:p>
            <a:pPr marL="285750" indent="-285750">
              <a:buFont typeface="Wingdings" pitchFamily="2" charset="2"/>
              <a:buChar char="v"/>
            </a:pPr>
            <a:r>
              <a:rPr lang="en-US" dirty="0" smtClean="0">
                <a:latin typeface="Arial Rounded MT Bold" pitchFamily="34" charset="0"/>
              </a:rPr>
              <a:t>HTML elements tell the browser how to display the content.</a:t>
            </a:r>
          </a:p>
          <a:p>
            <a:pPr marL="285750" indent="-285750">
              <a:buFont typeface="Wingdings" pitchFamily="2" charset="2"/>
              <a:buChar char="v"/>
            </a:pPr>
            <a:r>
              <a:rPr lang="en-US" dirty="0" smtClean="0">
                <a:latin typeface="Arial Rounded MT Bold" pitchFamily="34" charset="0"/>
              </a:rPr>
              <a:t>HTML elements label pieces of content such as "this is a heading", "this is a paragraph", "this is a link", etc.</a:t>
            </a:r>
          </a:p>
          <a:p>
            <a:endParaRPr lang="en-US" dirty="0" smtClean="0">
              <a:latin typeface="Arial Rounded MT Bold" pitchFamily="34" charset="0"/>
            </a:endParaRPr>
          </a:p>
          <a:p>
            <a:endParaRPr lang="en-US" dirty="0" smtClean="0">
              <a:latin typeface="Arial Rounded MT Bold" pitchFamily="34" charset="0"/>
            </a:endParaRPr>
          </a:p>
          <a:p>
            <a:endParaRPr lang="en-US" dirty="0">
              <a:latin typeface="Arial Rounded MT Bold" pitchFamily="34" charset="0"/>
            </a:endParaRPr>
          </a:p>
        </p:txBody>
      </p:sp>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itchFamily="82" charset="0"/>
              </a:rPr>
              <a:t>WHAT CSS IS ?</a:t>
            </a:r>
            <a:endParaRPr lang="en-US" u="sng" dirty="0">
              <a:blipFill>
                <a:blip r:embed="rId2"/>
                <a:tile tx="0" ty="0" sx="100000" sy="100000" flip="none" algn="tl"/>
              </a:blipFill>
              <a:effectLst>
                <a:glow rad="101600">
                  <a:schemeClr val="accent1">
                    <a:satMod val="175000"/>
                    <a:alpha val="40000"/>
                  </a:schemeClr>
                </a:glow>
              </a:effectLst>
              <a:latin typeface="Algerian" pitchFamily="82"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Arial Rounded MT Bold" pitchFamily="34" charset="0"/>
              </a:rPr>
              <a:t>CSS stands for Cascading Style Sheets</a:t>
            </a:r>
          </a:p>
          <a:p>
            <a:pPr>
              <a:buFont typeface="Wingdings" pitchFamily="2" charset="2"/>
              <a:buChar char="v"/>
            </a:pPr>
            <a:r>
              <a:rPr lang="en-US" dirty="0" smtClean="0">
                <a:latin typeface="Arial Rounded MT Bold" pitchFamily="34" charset="0"/>
              </a:rPr>
              <a:t>CSS describes how HTML elements are to be       displayed on screen, paper, or in other media</a:t>
            </a:r>
          </a:p>
          <a:p>
            <a:pPr>
              <a:buFont typeface="Wingdings" pitchFamily="2" charset="2"/>
              <a:buChar char="v"/>
            </a:pPr>
            <a:r>
              <a:rPr lang="en-US" dirty="0" smtClean="0">
                <a:latin typeface="Arial Rounded MT Bold" pitchFamily="34" charset="0"/>
              </a:rPr>
              <a:t>CSS saves a lot of work. It can control the layout of multiple web pages all at once</a:t>
            </a:r>
          </a:p>
          <a:p>
            <a:pPr>
              <a:buFont typeface="Wingdings" pitchFamily="2" charset="2"/>
              <a:buChar char="v"/>
            </a:pPr>
            <a:r>
              <a:rPr lang="en-US" dirty="0" smtClean="0">
                <a:latin typeface="Arial Rounded MT Bold" pitchFamily="34" charset="0"/>
              </a:rPr>
              <a:t>External stylesheets are stored in CSS files</a:t>
            </a:r>
          </a:p>
          <a:p>
            <a:endParaRPr lang="en-US" dirty="0" smtClean="0">
              <a:latin typeface="Arial Rounded MT Bold" pitchFamily="34" charset="0"/>
            </a:endParaRPr>
          </a:p>
          <a:p>
            <a:endParaRPr lang="en-US" dirty="0" smtClean="0">
              <a:latin typeface="Arial Rounded MT Bold" pitchFamily="34" charset="0"/>
            </a:endParaRPr>
          </a:p>
          <a:p>
            <a:endParaRPr lang="en-US" dirty="0">
              <a:latin typeface="Arial Rounded MT Bold" pitchFamily="34" charset="0"/>
            </a:endParaRPr>
          </a:p>
        </p:txBody>
      </p:sp>
      <p:sp>
        <p:nvSpPr>
          <p:cNvPr id="4" name="Date Placeholder 3"/>
          <p:cNvSpPr>
            <a:spLocks noGrp="1"/>
          </p:cNvSpPr>
          <p:nvPr>
            <p:ph type="dt" sz="half" idx="2"/>
          </p:nvPr>
        </p:nvSpPr>
        <p:spPr/>
        <p:txBody>
          <a:bodyPr/>
          <a:lstStyle/>
          <a:p>
            <a:fld id="{DD9C8446-696E-6942-B6C8-CC9CAD0B34E0}" type="datetime1">
              <a:rPr lang="en-US" smtClean="0"/>
              <a:pPr/>
              <a:t>11/15/2022</a:t>
            </a:fld>
            <a:endParaRPr lang="en-US" dirty="0"/>
          </a:p>
        </p:txBody>
      </p:sp>
      <p:sp>
        <p:nvSpPr>
          <p:cNvPr id="5" name="Footer Placeholder 4"/>
          <p:cNvSpPr>
            <a:spLocks noGrp="1"/>
          </p:cNvSpPr>
          <p:nvPr>
            <p:ph type="ftr" sz="quarter" idx="3"/>
          </p:nvPr>
        </p:nvSpPr>
        <p:spPr/>
        <p:txBody>
          <a:bodyPr/>
          <a:lstStyle/>
          <a:p>
            <a:r>
              <a:rPr lang="en-US" dirty="0" smtClean="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WHAT  css- FLAXBOX IS ?</a:t>
            </a:r>
            <a:b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br>
            <a:endParaRPr lang="en-US" u="sng" dirty="0">
              <a:blipFill>
                <a:blip r:embed="rId2"/>
                <a:tile tx="0" ty="0" sx="100000" sy="100000" flip="none" algn="tl"/>
              </a:blipFill>
              <a:effectLst>
                <a:glow rad="101600">
                  <a:schemeClr val="accent1">
                    <a:satMod val="175000"/>
                    <a:alpha val="40000"/>
                  </a:schemeClr>
                </a:glow>
              </a:effectLst>
            </a:endParaRPr>
          </a:p>
        </p:txBody>
      </p:sp>
      <p:sp>
        <p:nvSpPr>
          <p:cNvPr id="3" name="Content Placeholder 2"/>
          <p:cNvSpPr>
            <a:spLocks noGrp="1"/>
          </p:cNvSpPr>
          <p:nvPr>
            <p:ph idx="1"/>
          </p:nvPr>
        </p:nvSpPr>
        <p:spPr>
          <a:xfrm>
            <a:off x="1082149" y="1578555"/>
            <a:ext cx="9779182" cy="4688133"/>
          </a:xfrm>
        </p:spPr>
        <p:txBody>
          <a:bodyPr/>
          <a:lstStyle/>
          <a:p>
            <a:pPr>
              <a:buFont typeface="Wingdings" pitchFamily="2" charset="2"/>
              <a:buChar char="v"/>
            </a:pPr>
            <a:r>
              <a:rPr lang="en-US" sz="2400" dirty="0" smtClean="0">
                <a:latin typeface="Arial Rounded MT Bold" pitchFamily="34" charset="0"/>
              </a:rPr>
              <a:t>The flax box property is a shorthand for the flex-Grow,</a:t>
            </a:r>
          </a:p>
          <a:p>
            <a:r>
              <a:rPr lang="en-US" sz="2400" dirty="0" smtClean="0">
                <a:latin typeface="Arial Rounded MT Bold" pitchFamily="34" charset="0"/>
              </a:rPr>
              <a:t>    flex-Shrink and flex – basis properties.</a:t>
            </a:r>
          </a:p>
          <a:p>
            <a:pPr>
              <a:buFont typeface="Wingdings" pitchFamily="2" charset="2"/>
              <a:buChar char="v"/>
            </a:pPr>
            <a:r>
              <a:rPr lang="en-US" sz="2400" dirty="0" smtClean="0">
                <a:latin typeface="Arial Rounded MT Bold" pitchFamily="34" charset="0"/>
              </a:rPr>
              <a:t>These items have default growth , shrink ,and a 100px  </a:t>
            </a:r>
          </a:p>
          <a:p>
            <a:r>
              <a:rPr lang="en-US" sz="2400" dirty="0" smtClean="0">
                <a:latin typeface="Arial Rounded MT Bold" pitchFamily="34" charset="0"/>
              </a:rPr>
              <a:t>     basis.</a:t>
            </a:r>
          </a:p>
          <a:p>
            <a:pPr>
              <a:buFont typeface="Wingdings" pitchFamily="2" charset="2"/>
              <a:buChar char="v"/>
            </a:pPr>
            <a:r>
              <a:rPr lang="en-US" sz="2400" dirty="0" smtClean="0">
                <a:latin typeface="Arial Rounded MT Bold" pitchFamily="34" charset="0"/>
              </a:rPr>
              <a:t>A flax container expands items to fill available free space </a:t>
            </a:r>
          </a:p>
          <a:p>
            <a:r>
              <a:rPr lang="en-US" sz="2400" dirty="0" smtClean="0">
                <a:latin typeface="Arial Rounded MT Bold" pitchFamily="34" charset="0"/>
              </a:rPr>
              <a:t>     or shrinks them to prevent overflow.</a:t>
            </a:r>
          </a:p>
          <a:p>
            <a:pPr>
              <a:buFont typeface="Wingdings" pitchFamily="2" charset="2"/>
              <a:buChar char="v"/>
            </a:pPr>
            <a:r>
              <a:rPr lang="en-US" sz="2400" dirty="0" smtClean="0">
                <a:latin typeface="Arial Rounded MT Bold" pitchFamily="34" charset="0"/>
              </a:rPr>
              <a:t>  Most importantly , the flax box layout is direction –</a:t>
            </a:r>
          </a:p>
          <a:p>
            <a:r>
              <a:rPr lang="en-US" sz="2400" dirty="0" smtClean="0">
                <a:latin typeface="Arial Rounded MT Bold" pitchFamily="34" charset="0"/>
              </a:rPr>
              <a:t>     agnostic opposed to the regular layouts (block which is</a:t>
            </a:r>
          </a:p>
          <a:p>
            <a:r>
              <a:rPr lang="en-US" sz="2400" dirty="0" smtClean="0">
                <a:latin typeface="Arial Rounded MT Bold" pitchFamily="34" charset="0"/>
              </a:rPr>
              <a:t>      vertically based and inline which is horizontally - based). </a:t>
            </a:r>
          </a:p>
          <a:p>
            <a:endParaRPr lang="en-US" sz="2400" dirty="0" smtClean="0">
              <a:latin typeface="Arial Rounded MT Bold" pitchFamily="34" charset="0"/>
            </a:endParaRPr>
          </a:p>
          <a:p>
            <a:pPr>
              <a:buFont typeface="Wingdings" pitchFamily="2" charset="2"/>
              <a:buChar char="v"/>
            </a:pPr>
            <a:endParaRPr lang="en-US" sz="2400" dirty="0" smtClean="0">
              <a:latin typeface="Arial Rounded MT Bold" pitchFamily="34" charset="0"/>
            </a:endParaRPr>
          </a:p>
          <a:p>
            <a:pPr>
              <a:buFont typeface="Wingdings" pitchFamily="2" charset="2"/>
              <a:buChar char="v"/>
            </a:pPr>
            <a:endParaRPr lang="en-US" sz="2400" dirty="0" smtClean="0">
              <a:latin typeface="Arial Rounded MT Bold" pitchFamily="34" charset="0"/>
            </a:endParaRPr>
          </a:p>
          <a:p>
            <a:pPr>
              <a:buFont typeface="Wingdings" pitchFamily="2" charset="2"/>
              <a:buChar char="v"/>
            </a:pPr>
            <a:endParaRPr lang="en-US" sz="2400" dirty="0">
              <a:latin typeface="Arial Rounded MT Bold" pitchFamily="34" charset="0"/>
            </a:endParaRPr>
          </a:p>
        </p:txBody>
      </p:sp>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WHAT  css- animation IS ?</a:t>
            </a:r>
            <a:b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b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sz="2400" dirty="0" smtClean="0">
                <a:latin typeface="Arial Rounded MT Bold" pitchFamily="34" charset="0"/>
              </a:rPr>
              <a:t>CSS animation is a proposed module for CSS that allows </a:t>
            </a:r>
          </a:p>
          <a:p>
            <a:r>
              <a:rPr lang="en-US" sz="2400" dirty="0" smtClean="0">
                <a:latin typeface="Arial Rounded MT Bold" pitchFamily="34" charset="0"/>
              </a:rPr>
              <a:t>    the animation of HTML documents.</a:t>
            </a:r>
          </a:p>
          <a:p>
            <a:pPr>
              <a:buFont typeface="Wingdings" pitchFamily="2" charset="2"/>
              <a:buChar char="v"/>
            </a:pPr>
            <a:r>
              <a:rPr lang="en-US" sz="2400" dirty="0" smtClean="0">
                <a:latin typeface="Arial Rounded MT Bold" pitchFamily="34" charset="0"/>
              </a:rPr>
              <a:t> CSS animations make it possible to animate transitions</a:t>
            </a:r>
          </a:p>
          <a:p>
            <a:r>
              <a:rPr lang="en-US" sz="2400" dirty="0" smtClean="0">
                <a:latin typeface="Arial Rounded MT Bold" pitchFamily="34" charset="0"/>
              </a:rPr>
              <a:t>    from one CSS configuration to another.</a:t>
            </a:r>
          </a:p>
          <a:p>
            <a:pPr>
              <a:buFont typeface="Wingdings" pitchFamily="2" charset="2"/>
              <a:buChar char="v"/>
            </a:pPr>
            <a:r>
              <a:rPr lang="en-US" sz="2400" dirty="0" smtClean="0">
                <a:latin typeface="Arial Rounded MT Bold" pitchFamily="34" charset="0"/>
              </a:rPr>
              <a:t> CSS animation deepens visual understanding much more</a:t>
            </a:r>
          </a:p>
          <a:p>
            <a:r>
              <a:rPr lang="en-US" sz="2400" dirty="0" smtClean="0">
                <a:latin typeface="Arial Rounded MT Bold" pitchFamily="34" charset="0"/>
              </a:rPr>
              <a:t>    than traditionals.</a:t>
            </a:r>
          </a:p>
          <a:p>
            <a:pPr>
              <a:buFont typeface="Wingdings" pitchFamily="2" charset="2"/>
              <a:buChar char="v"/>
            </a:pPr>
            <a:r>
              <a:rPr lang="en-US" sz="2400" dirty="0" smtClean="0">
                <a:latin typeface="Arial Rounded MT Bold" pitchFamily="34" charset="0"/>
              </a:rPr>
              <a:t>CSS animation is used to create an illusion of movement in a </a:t>
            </a:r>
            <a:endParaRPr lang="en-US" sz="2400" dirty="0" smtClean="0">
              <a:latin typeface="Arial Rounded MT Bold" pitchFamily="34" charset="0"/>
            </a:endParaRPr>
          </a:p>
          <a:p>
            <a:r>
              <a:rPr lang="en-US" sz="2400" dirty="0" smtClean="0">
                <a:latin typeface="Arial Rounded MT Bold" pitchFamily="34" charset="0"/>
              </a:rPr>
              <a:t> </a:t>
            </a:r>
            <a:r>
              <a:rPr lang="en-US" sz="2400" dirty="0" smtClean="0">
                <a:latin typeface="Arial Rounded MT Bold" pitchFamily="34" charset="0"/>
              </a:rPr>
              <a:t>   </a:t>
            </a:r>
            <a:r>
              <a:rPr lang="en-US" sz="2400" dirty="0" smtClean="0">
                <a:latin typeface="Arial Rounded MT Bold" pitchFamily="34" charset="0"/>
              </a:rPr>
              <a:t>sequence</a:t>
            </a:r>
            <a:r>
              <a:rPr lang="en-US" sz="2400" dirty="0" smtClean="0">
                <a:latin typeface="Arial Rounded MT Bold" pitchFamily="34" charset="0"/>
              </a:rPr>
              <a:t>.</a:t>
            </a:r>
          </a:p>
          <a:p>
            <a:endParaRPr lang="en-US" sz="2400" dirty="0">
              <a:latin typeface="Arial Rounded MT Bold" pitchFamily="34" charset="0"/>
            </a:endParaRPr>
          </a:p>
        </p:txBody>
      </p:sp>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t>WHAT  css- transition IS ?</a:t>
            </a:r>
            <a:br>
              <a:rPr lang="en-US" u="sng" dirty="0" smtClean="0">
                <a:blipFill>
                  <a:blip r:embed="rId2"/>
                  <a:tile tx="0" ty="0" sx="100000" sy="100000" flip="none" algn="tl"/>
                </a:blipFill>
                <a:effectLst>
                  <a:glow rad="101600">
                    <a:schemeClr val="accent1">
                      <a:satMod val="175000"/>
                      <a:alpha val="40000"/>
                    </a:schemeClr>
                  </a:glow>
                </a:effectLst>
                <a:latin typeface="Algerian" panose="04020705040A02060702" pitchFamily="82" charset="0"/>
              </a:rPr>
            </a:br>
            <a:endParaRPr lang="en-US" dirty="0"/>
          </a:p>
        </p:txBody>
      </p:sp>
      <p:sp>
        <p:nvSpPr>
          <p:cNvPr id="3" name="Content Placeholder 2"/>
          <p:cNvSpPr>
            <a:spLocks noGrp="1"/>
          </p:cNvSpPr>
          <p:nvPr>
            <p:ph idx="1"/>
          </p:nvPr>
        </p:nvSpPr>
        <p:spPr>
          <a:xfrm>
            <a:off x="1167493" y="2017467"/>
            <a:ext cx="9779182" cy="4239642"/>
          </a:xfrm>
        </p:spPr>
        <p:txBody>
          <a:bodyPr/>
          <a:lstStyle/>
          <a:p>
            <a:pPr>
              <a:buFont typeface="Wingdings" pitchFamily="2" charset="2"/>
              <a:buChar char="v"/>
            </a:pPr>
            <a:r>
              <a:rPr lang="en-US" sz="2400" dirty="0" smtClean="0">
                <a:latin typeface="Arial Rounded MT Bold" pitchFamily="34" charset="0"/>
              </a:rPr>
              <a:t> CSS transition allows you to change the property values</a:t>
            </a:r>
          </a:p>
          <a:p>
            <a:r>
              <a:rPr lang="en-US" sz="2400" dirty="0" smtClean="0">
                <a:latin typeface="Arial Rounded MT Bold" pitchFamily="34" charset="0"/>
              </a:rPr>
              <a:t>     smoothly,over a given duration.</a:t>
            </a:r>
          </a:p>
          <a:p>
            <a:pPr>
              <a:buFont typeface="Wingdings" pitchFamily="2" charset="2"/>
              <a:buChar char="v"/>
            </a:pPr>
            <a:r>
              <a:rPr lang="en-US" sz="2400" dirty="0" smtClean="0">
                <a:latin typeface="Arial Rounded MT Bold" pitchFamily="34" charset="0"/>
              </a:rPr>
              <a:t> The transition effect will start when the specified CSS </a:t>
            </a:r>
          </a:p>
          <a:p>
            <a:r>
              <a:rPr lang="en-US" sz="2400" dirty="0" smtClean="0">
                <a:latin typeface="Arial Rounded MT Bold" pitchFamily="34" charset="0"/>
              </a:rPr>
              <a:t>     property changes value.</a:t>
            </a:r>
          </a:p>
          <a:p>
            <a:pPr>
              <a:buFont typeface="Wingdings" pitchFamily="2" charset="2"/>
              <a:buChar char="v"/>
            </a:pPr>
            <a:r>
              <a:rPr lang="en-US" sz="2400" dirty="0" smtClean="0">
                <a:latin typeface="Arial Rounded MT Bold" pitchFamily="34" charset="0"/>
              </a:rPr>
              <a:t> CSS transitions provide a way to control animation speed </a:t>
            </a:r>
          </a:p>
          <a:p>
            <a:r>
              <a:rPr lang="en-US" sz="2400" dirty="0" smtClean="0">
                <a:latin typeface="Arial Rounded MT Bold" pitchFamily="34" charset="0"/>
              </a:rPr>
              <a:t>     when changing CSS properties.</a:t>
            </a:r>
          </a:p>
          <a:p>
            <a:pPr>
              <a:buFont typeface="Wingdings" pitchFamily="2" charset="2"/>
              <a:buChar char="v"/>
            </a:pPr>
            <a:r>
              <a:rPr lang="en-US" sz="2400" dirty="0" smtClean="0">
                <a:latin typeface="Arial Rounded MT Bold" pitchFamily="34" charset="0"/>
              </a:rPr>
              <a:t> CSS transition  are generally best for simple from-to</a:t>
            </a:r>
          </a:p>
          <a:p>
            <a:r>
              <a:rPr lang="en-US" sz="2400" dirty="0" smtClean="0">
                <a:latin typeface="Arial Rounded MT Bold" pitchFamily="34" charset="0"/>
              </a:rPr>
              <a:t>     movements.</a:t>
            </a:r>
          </a:p>
          <a:p>
            <a:endParaRPr lang="en-US" sz="2400" dirty="0" smtClean="0">
              <a:latin typeface="Arial Rounded MT Bold" pitchFamily="34" charset="0"/>
            </a:endParaRPr>
          </a:p>
          <a:p>
            <a:r>
              <a:rPr lang="en-US" sz="2400" dirty="0" smtClean="0">
                <a:latin typeface="Arial Rounded MT Bold" pitchFamily="34" charset="0"/>
              </a:rPr>
              <a:t> </a:t>
            </a:r>
            <a:endParaRPr lang="en-US" sz="2400" dirty="0">
              <a:latin typeface="Arial Rounded MT Bold" pitchFamily="34" charset="0"/>
            </a:endParaRPr>
          </a:p>
        </p:txBody>
      </p:sp>
      <p:sp>
        <p:nvSpPr>
          <p:cNvPr id="4" name="Date Placeholder 3"/>
          <p:cNvSpPr>
            <a:spLocks noGrp="1"/>
          </p:cNvSpPr>
          <p:nvPr>
            <p:ph type="dt" sz="half" idx="2"/>
          </p:nvPr>
        </p:nvSpPr>
        <p:spPr/>
        <p:txBody>
          <a:bodyPr/>
          <a:lstStyle/>
          <a:p>
            <a:r>
              <a:rPr lang="en-US" dirty="0" smtClean="0"/>
              <a:t> </a:t>
            </a:r>
            <a:endParaRPr lang="en-US" dirty="0"/>
          </a:p>
        </p:txBody>
      </p:sp>
      <p:sp>
        <p:nvSpPr>
          <p:cNvPr id="5" name="Footer Placeholder 4"/>
          <p:cNvSpPr>
            <a:spLocks noGrp="1"/>
          </p:cNvSpPr>
          <p:nvPr>
            <p:ph type="ftr" sz="quarter" idx="3"/>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9</a:t>
            </a:fld>
            <a:endParaRPr lang="en-US" dirty="0"/>
          </a:p>
        </p:txBody>
      </p:sp>
    </p:spTree>
  </p:cSld>
  <p:clrMapOvr>
    <a:masterClrMapping/>
  </p:clrMapOvr>
</p:sld>
</file>

<file path=ppt/theme/theme1.xml><?xml version="1.0" encoding="utf-8"?>
<a:theme xmlns:a="http://schemas.openxmlformats.org/drawingml/2006/main" name="covid">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covid</Template>
  <TotalTime>0</TotalTime>
  <Words>822</Words>
  <Application>Microsoft Office PowerPoint</Application>
  <PresentationFormat>Custom</PresentationFormat>
  <Paragraphs>188</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covid</vt:lpstr>
      <vt:lpstr>Slide 1</vt:lpstr>
      <vt:lpstr> MEET OUR TEAM….</vt:lpstr>
      <vt:lpstr>WHAT COVID-19 AWARENESS IS ! </vt:lpstr>
      <vt:lpstr>Technology using to build </vt:lpstr>
      <vt:lpstr>WHAT HTML IS?</vt:lpstr>
      <vt:lpstr>WHAT CSS IS ?</vt:lpstr>
      <vt:lpstr>WHAT  css- FLAXBOX IS ? </vt:lpstr>
      <vt:lpstr>WHAT  css- animation IS ? </vt:lpstr>
      <vt:lpstr>WHAT  css- transition IS ? </vt:lpstr>
      <vt:lpstr>WHAT  bootstrap  IS ? </vt:lpstr>
      <vt:lpstr>WHAT  tailwind-css  IS ? </vt:lpstr>
      <vt:lpstr>COVID-19 AWARENESS  OVERVIEW</vt:lpstr>
      <vt:lpstr>Covid-19  overview…. </vt:lpstr>
      <vt:lpstr> …..log-in  page…….</vt:lpstr>
      <vt:lpstr> ……home  page……..</vt:lpstr>
      <vt:lpstr>…..symptoms  of  corona…..</vt:lpstr>
      <vt:lpstr>…..safety  tips…..</vt:lpstr>
      <vt:lpstr>…..precautionary  measure…</vt:lpstr>
      <vt:lpstr>….. Important  information….</vt:lpstr>
      <vt:lpstr>….. Social  hub….</vt:lpstr>
      <vt:lpstr>….activities….</vt:lpstr>
      <vt:lpstr>….. Important  links….</vt:lpstr>
      <vt:lpstr>…… myth  vs  myth buster….</vt:lpstr>
      <vt:lpstr>book your slot for vaccine…</vt:lpstr>
      <vt:lpstr>……sign-in &amp; sign-up…..</vt:lpstr>
      <vt:lpstr>….future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2022-11-13T06:22:46Z</dcterms:created>
  <dcterms:modified xsi:type="dcterms:W3CDTF">2022-11-15T17:51:12Z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