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70" r:id="rId8"/>
    <p:sldId id="268" r:id="rId9"/>
    <p:sldId id="264" r:id="rId10"/>
    <p:sldId id="261" r:id="rId11"/>
    <p:sldId id="262" r:id="rId12"/>
    <p:sldId id="259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EA80-DDD1-4555-931B-7BC69052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64B50-84FB-4DCC-BBCB-81B2B014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5268-C4B9-4456-972E-C244791D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3CAF-F936-447D-905F-634C0EB2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15B6-F726-4D71-AE45-3A7EF5DF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07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0F83-D7CD-433D-AE71-7225B175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3C763-6513-4E68-87A8-769394F0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3577-1503-47A0-BA14-4E7F8905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2AAA-2A8E-4993-A76B-4277EF6C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3975-4C19-4689-8363-6C0D8860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39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A905E-20C3-4C3A-94E0-9B7610D1E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D2A11-B6DA-4E13-9D51-78C12C98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3206-3C80-4A2B-ADD9-33483BE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ABB3D-9DE5-4749-916B-05FE722E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635-8735-4944-984D-765871B9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14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BBE-E3E4-453F-96BD-6D063AE5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A3B5-8861-4FC8-A310-408B1B1E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1ABD-1E4C-43E6-A2BB-F8AAFF2E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B341-9B31-4BA4-8360-96D37CC7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758D-2DE4-41C2-9E0C-601D0A9D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7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FE0-7C14-4AB8-89EF-35D833A2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ED9F-854F-4DCE-9C3A-E71461D7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3D4B-E03C-4ACD-8AD6-E78D68C7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9E67-473A-4F3A-BC0D-45E8464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3183-3CEE-4BD5-8F67-5BBCB8CA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42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3640-72CF-4E9D-B5B0-E538A0D5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D9C6-16C8-4F1B-A291-D6BD85F2A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0F210-9F3F-4ED0-9957-B23B36C0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21511-2888-4E25-84BD-F2FCA1C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B410-EF9B-471B-9AD0-2840E053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293D-659C-42BE-AFA1-53D519E4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7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F4B2-792A-479E-8709-E63D28FE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D1AEA-4D86-468E-81BD-CFB607CB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D5B94-2FEB-4042-9394-9C16091E7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4CC46-B5E3-4DAC-856F-7DEF90036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D8CDA-7B31-4026-BDF7-6D1C40359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9011E-3C76-4847-BCE9-32721540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32FAE-BDB5-4781-982F-2552B083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97FAF-3611-4154-843A-8E4A9331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1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9F3C-8D16-4501-B1E9-F18D93D4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6E1F7-2060-4606-86A4-FB071C90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3633E-374C-457E-AF0D-6082FB83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ED313-5F8D-4317-82C7-5C3E5248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7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5102F-71E9-4574-928E-E22B8BB9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9B583-EE6F-4931-BC5B-932777A6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CACB3-0EC5-4A5D-9204-4D1A3494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2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41F9-B0D4-457E-94EB-6534899D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6AF6-32E5-46C4-A9BD-2C6B6DF9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B2E99-B3BF-4EEF-B1BC-311FE884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B7C-AEB9-47E0-B172-12028FBB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2D76-4126-4A28-BFE2-348D3323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47B7-34CC-43A2-887E-7F4C179E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0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878A-B695-4497-957A-05F537C7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D3AF3-47E6-4DC4-A606-A092D9DA4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14838-2C50-4696-B2A5-233AF7F2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1DA8B-6A8E-41DD-BC13-47569286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119FD-A4AB-4217-AC2D-9C4A4C99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4D2D-B693-44F1-A292-B6F31A8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30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99C24-A469-489A-85D9-9F9CEF69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AAB0F-EC8E-483A-9AD6-C2B54928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3FFC-0BA4-4BFB-B902-35CDD68C2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C032-4EE7-4B06-8438-C0CF91660945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9FFD-449F-4742-9271-34235CFDD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9084-74BD-4758-AD8E-7139C40B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695F-B964-4A5F-ADF1-C85ADFC19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27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BE9E-78F5-4542-91A1-DED6B4032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CA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SaveTheDate</a:t>
            </a:r>
            <a:b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D5CA-BC06-4828-83A0-3F160375F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0799"/>
            <a:ext cx="9144000" cy="1874837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17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Utsharga Rozario, Samarth Kumar,</a:t>
            </a:r>
          </a:p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Karuka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Khurana, Dhruv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Cheemakurti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B855F-CED1-4965-BF8F-D4537754F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" y="1600200"/>
            <a:ext cx="1190172" cy="119017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854216-FBDE-4CE5-90D7-A2D4E1823F09}"/>
              </a:ext>
            </a:extLst>
          </p:cNvPr>
          <p:cNvCxnSpPr/>
          <p:nvPr/>
        </p:nvCxnSpPr>
        <p:spPr>
          <a:xfrm>
            <a:off x="667659" y="3265715"/>
            <a:ext cx="10929257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6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30842-0948-46F4-84B2-317E9CD27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828264"/>
              </p:ext>
            </p:extLst>
          </p:nvPr>
        </p:nvGraphicFramePr>
        <p:xfrm>
          <a:off x="838200" y="522514"/>
          <a:ext cx="10515600" cy="598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029">
                  <a:extLst>
                    <a:ext uri="{9D8B030D-6E8A-4147-A177-3AD203B41FA5}">
                      <a16:colId xmlns:a16="http://schemas.microsoft.com/office/drawing/2014/main" val="2505132515"/>
                    </a:ext>
                  </a:extLst>
                </a:gridCol>
                <a:gridCol w="8581571">
                  <a:extLst>
                    <a:ext uri="{9D8B030D-6E8A-4147-A177-3AD203B41FA5}">
                      <a16:colId xmlns:a16="http://schemas.microsoft.com/office/drawing/2014/main" val="4048437551"/>
                    </a:ext>
                  </a:extLst>
                </a:gridCol>
              </a:tblGrid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 Number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02044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system shall display the deadlines as a table in a Notion page.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4237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system shall make the table editable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299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system shall have a way to upload PDFs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54798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system shall have a way to upload images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609942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shall have a way to add multiple tables to a notion page.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394215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FR14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shall have a way to delete a table in a notion page.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48366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FR15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shall have a way for user to scroll through pages of an uploaded PDF.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3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91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30842-0948-46F4-84B2-317E9CD27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54035"/>
              </p:ext>
            </p:extLst>
          </p:nvPr>
        </p:nvGraphicFramePr>
        <p:xfrm>
          <a:off x="838200" y="522514"/>
          <a:ext cx="10515600" cy="298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029">
                  <a:extLst>
                    <a:ext uri="{9D8B030D-6E8A-4147-A177-3AD203B41FA5}">
                      <a16:colId xmlns:a16="http://schemas.microsoft.com/office/drawing/2014/main" val="2505132515"/>
                    </a:ext>
                  </a:extLst>
                </a:gridCol>
                <a:gridCol w="8581571">
                  <a:extLst>
                    <a:ext uri="{9D8B030D-6E8A-4147-A177-3AD203B41FA5}">
                      <a16:colId xmlns:a16="http://schemas.microsoft.com/office/drawing/2014/main" val="4048437551"/>
                    </a:ext>
                  </a:extLst>
                </a:gridCol>
              </a:tblGrid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 Number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02044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FR17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shall have a way to add multiple PDFs to a notion page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4237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shall have a way to delete a PDF on a notion page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299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3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64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6D96-D2A3-4F51-86D1-0917B3F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 Plan: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30842-0948-46F4-84B2-317E9CD27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996465"/>
              </p:ext>
            </p:extLst>
          </p:nvPr>
        </p:nvGraphicFramePr>
        <p:xfrm>
          <a:off x="838200" y="1676399"/>
          <a:ext cx="10515600" cy="4816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029">
                  <a:extLst>
                    <a:ext uri="{9D8B030D-6E8A-4147-A177-3AD203B41FA5}">
                      <a16:colId xmlns:a16="http://schemas.microsoft.com/office/drawing/2014/main" val="2505132515"/>
                    </a:ext>
                  </a:extLst>
                </a:gridCol>
                <a:gridCol w="8581571">
                  <a:extLst>
                    <a:ext uri="{9D8B030D-6E8A-4147-A177-3AD203B41FA5}">
                      <a16:colId xmlns:a16="http://schemas.microsoft.com/office/drawing/2014/main" val="4048437551"/>
                    </a:ext>
                  </a:extLst>
                </a:gridCol>
              </a:tblGrid>
              <a:tr h="802746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Number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02044"/>
                  </a:ext>
                </a:extLst>
              </a:tr>
              <a:tr h="802746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Begin scraping button: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4237"/>
                  </a:ext>
                </a:extLst>
              </a:tr>
              <a:tr h="802746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Structing the output: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299"/>
                  </a:ext>
                </a:extLst>
              </a:tr>
              <a:tr h="802746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Empty notion table creation: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54798"/>
                  </a:ext>
                </a:extLst>
              </a:tr>
              <a:tr h="802746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Notion table creation with deadlines: Manual Testing</a:t>
                      </a:r>
                      <a:endParaRPr lang="en-CA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609942"/>
                  </a:ext>
                </a:extLst>
              </a:tr>
              <a:tr h="802746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Editing a table: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139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1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30842-0948-46F4-84B2-317E9CD27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415521"/>
              </p:ext>
            </p:extLst>
          </p:nvPr>
        </p:nvGraphicFramePr>
        <p:xfrm>
          <a:off x="838200" y="522514"/>
          <a:ext cx="10515600" cy="5965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029">
                  <a:extLst>
                    <a:ext uri="{9D8B030D-6E8A-4147-A177-3AD203B41FA5}">
                      <a16:colId xmlns:a16="http://schemas.microsoft.com/office/drawing/2014/main" val="2505132515"/>
                    </a:ext>
                  </a:extLst>
                </a:gridCol>
                <a:gridCol w="8581571">
                  <a:extLst>
                    <a:ext uri="{9D8B030D-6E8A-4147-A177-3AD203B41FA5}">
                      <a16:colId xmlns:a16="http://schemas.microsoft.com/office/drawing/2014/main" val="4048437551"/>
                    </a:ext>
                  </a:extLst>
                </a:gridCol>
              </a:tblGrid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Number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02044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Uploading PDF: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4237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Selecting PDF from files: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299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Uploading Image: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54798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Button with available functionalities: Manual Testing</a:t>
                      </a:r>
                      <a:endParaRPr lang="en-CA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609942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Multiple Tables Added: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394215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FR-ST-14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Delete Tables: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48366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FR-ST-15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Page Navigation: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3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9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30842-0948-46F4-84B2-317E9CD27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5289"/>
              </p:ext>
            </p:extLst>
          </p:nvPr>
        </p:nvGraphicFramePr>
        <p:xfrm>
          <a:off x="838200" y="522514"/>
          <a:ext cx="10515600" cy="298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029">
                  <a:extLst>
                    <a:ext uri="{9D8B030D-6E8A-4147-A177-3AD203B41FA5}">
                      <a16:colId xmlns:a16="http://schemas.microsoft.com/office/drawing/2014/main" val="2505132515"/>
                    </a:ext>
                  </a:extLst>
                </a:gridCol>
                <a:gridCol w="8581571">
                  <a:extLst>
                    <a:ext uri="{9D8B030D-6E8A-4147-A177-3AD203B41FA5}">
                      <a16:colId xmlns:a16="http://schemas.microsoft.com/office/drawing/2014/main" val="4048437551"/>
                    </a:ext>
                  </a:extLst>
                </a:gridCol>
              </a:tblGrid>
              <a:tr h="74567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Number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02044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FR-ST-17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Multiple PDFs: Manual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4237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FR-ST-18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Delete PDF: Manual Testing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299"/>
                  </a:ext>
                </a:extLst>
              </a:tr>
              <a:tr h="745672">
                <a:tc>
                  <a:txBody>
                    <a:bodyPr/>
                    <a:lstStyle/>
                    <a:p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3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1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6D96-D2A3-4F51-86D1-0917B3F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FE35F-4C8D-48F7-ABCD-66EEB62F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61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6D96-D2A3-4F51-86D1-0917B3F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FE35F-4C8D-48F7-ABCD-66EEB62F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0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6D96-D2A3-4F51-86D1-0917B3F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FE35F-4C8D-48F7-ABCD-66EEB62F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960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6D96-D2A3-4F51-86D1-0917B3F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FE35F-4C8D-48F7-ABCD-66EEB62F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59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6D96-D2A3-4F51-86D1-0917B3F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FE35F-4C8D-48F7-ABCD-66EEB62F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12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6D96-D2A3-4F51-86D1-0917B3F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FE35F-4C8D-48F7-ABCD-66EEB62F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2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6D96-D2A3-4F51-86D1-0917B3F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FE35F-4C8D-48F7-ABCD-66EEB62F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25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6D96-D2A3-4F51-86D1-0917B3F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main functionality and updates: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30842-0948-46F4-84B2-317E9CD27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48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029">
                  <a:extLst>
                    <a:ext uri="{9D8B030D-6E8A-4147-A177-3AD203B41FA5}">
                      <a16:colId xmlns:a16="http://schemas.microsoft.com/office/drawing/2014/main" val="2505132515"/>
                    </a:ext>
                  </a:extLst>
                </a:gridCol>
                <a:gridCol w="8581571">
                  <a:extLst>
                    <a:ext uri="{9D8B030D-6E8A-4147-A177-3AD203B41FA5}">
                      <a16:colId xmlns:a16="http://schemas.microsoft.com/office/drawing/2014/main" val="4048437551"/>
                    </a:ext>
                  </a:extLst>
                </a:gridCol>
              </a:tblGrid>
              <a:tr h="897618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 Number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02044"/>
                  </a:ext>
                </a:extLst>
              </a:tr>
              <a:tr h="897618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system shall have a way to structure the output table data.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4237"/>
                  </a:ext>
                </a:extLst>
              </a:tr>
              <a:tr h="897618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system shall have a way to identify deadline tables in the PDF.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299"/>
                  </a:ext>
                </a:extLst>
              </a:tr>
              <a:tr h="897618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system shall have a way to structure the output table data.</a:t>
                      </a:r>
                      <a:endParaRPr lang="en-CA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54798"/>
                  </a:ext>
                </a:extLst>
              </a:tr>
              <a:tr h="897618">
                <a:tc>
                  <a:txBody>
                    <a:bodyPr/>
                    <a:lstStyle/>
                    <a:p>
                      <a:r>
                        <a:rPr lang="en-CA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system shall have a way to create a Notion table in a page.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760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71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324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    SaveTheDate </vt:lpstr>
      <vt:lpstr>Purpose</vt:lpstr>
      <vt:lpstr>Scope</vt:lpstr>
      <vt:lpstr>Background</vt:lpstr>
      <vt:lpstr>Ideas</vt:lpstr>
      <vt:lpstr>Features</vt:lpstr>
      <vt:lpstr>Demo</vt:lpstr>
      <vt:lpstr>Summary</vt:lpstr>
      <vt:lpstr>Our main functionality and updates:</vt:lpstr>
      <vt:lpstr>PowerPoint Presentation</vt:lpstr>
      <vt:lpstr>PowerPoint Presentation</vt:lpstr>
      <vt:lpstr>Testing Plan: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SaveTheDate </dc:title>
  <dc:creator>Utsharga Rozario</dc:creator>
  <cp:lastModifiedBy>Utsharga Rozario</cp:lastModifiedBy>
  <cp:revision>2</cp:revision>
  <dcterms:created xsi:type="dcterms:W3CDTF">2022-03-23T11:28:48Z</dcterms:created>
  <dcterms:modified xsi:type="dcterms:W3CDTF">2022-04-05T03:11:01Z</dcterms:modified>
</cp:coreProperties>
</file>