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62" r:id="rId2"/>
    <p:sldId id="256" r:id="rId3"/>
    <p:sldId id="264" r:id="rId4"/>
    <p:sldId id="277" r:id="rId5"/>
    <p:sldId id="279" r:id="rId6"/>
    <p:sldId id="278" r:id="rId7"/>
    <p:sldId id="280" r:id="rId8"/>
    <p:sldId id="270" r:id="rId9"/>
    <p:sldId id="257" r:id="rId10"/>
    <p:sldId id="260" r:id="rId11"/>
    <p:sldId id="282" r:id="rId12"/>
    <p:sldId id="285" r:id="rId13"/>
    <p:sldId id="271" r:id="rId14"/>
    <p:sldId id="258" r:id="rId15"/>
    <p:sldId id="287" r:id="rId16"/>
    <p:sldId id="286" r:id="rId17"/>
    <p:sldId id="273" r:id="rId18"/>
    <p:sldId id="281" r:id="rId19"/>
    <p:sldId id="274" r:id="rId20"/>
    <p:sldId id="283" r:id="rId21"/>
    <p:sldId id="284" r:id="rId22"/>
    <p:sldId id="265" r:id="rId23"/>
    <p:sldId id="275" r:id="rId24"/>
    <p:sldId id="276" r:id="rId25"/>
    <p:sldId id="259" r:id="rId26"/>
    <p:sldId id="2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Kumar Singh" initials="SKS" lastIdx="1" clrIdx="0">
    <p:extLst>
      <p:ext uri="{19B8F6BF-5375-455C-9EA6-DF929625EA0E}">
        <p15:presenceInfo xmlns:p15="http://schemas.microsoft.com/office/powerpoint/2012/main" userId="0c198e39711c44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25556-4BF8-1D38-30CD-ADE564C7D1A5}" v="237" dt="2021-12-05T17:24:31.795"/>
    <p1510:client id="{044101B3-2BCB-5956-6382-7259DEF075E2}" v="701" dt="2021-12-05T10:35:42.437"/>
    <p1510:client id="{5066346F-54F8-4ADE-B6CC-3AAACF0F4A15}" v="366" dt="2021-12-01T05:56:15.202"/>
    <p1510:client id="{74FB9947-0387-424E-8FBB-66D4166CA0FD}" v="464" dt="2021-12-04T15:36:25.517"/>
    <p1510:client id="{7E20DD98-E26D-C1A1-CBE3-FCD5BD248A43}" v="4" dt="2021-12-05T10:37:0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Kumar Singh" userId="S::sachin.20b0131018@abes.ac.in::1be74292-3895-4682-bf20-1fe8f2e19339" providerId="AD" clId="Web-{02425556-4BF8-1D38-30CD-ADE564C7D1A5}"/>
    <pc:docChg chg="addSld modSld">
      <pc:chgData name="Sachin Kumar Singh" userId="S::sachin.20b0131018@abes.ac.in::1be74292-3895-4682-bf20-1fe8f2e19339" providerId="AD" clId="Web-{02425556-4BF8-1D38-30CD-ADE564C7D1A5}" dt="2021-12-05T17:24:31.795" v="204" actId="20577"/>
      <pc:docMkLst>
        <pc:docMk/>
      </pc:docMkLst>
      <pc:sldChg chg="modSp">
        <pc:chgData name="Sachin Kumar Singh" userId="S::sachin.20b0131018@abes.ac.in::1be74292-3895-4682-bf20-1fe8f2e19339" providerId="AD" clId="Web-{02425556-4BF8-1D38-30CD-ADE564C7D1A5}" dt="2021-12-05T17:24:31.795" v="204" actId="20577"/>
        <pc:sldMkLst>
          <pc:docMk/>
          <pc:sldMk cId="1177882892" sldId="259"/>
        </pc:sldMkLst>
        <pc:spChg chg="mod">
          <ac:chgData name="Sachin Kumar Singh" userId="S::sachin.20b0131018@abes.ac.in::1be74292-3895-4682-bf20-1fe8f2e19339" providerId="AD" clId="Web-{02425556-4BF8-1D38-30CD-ADE564C7D1A5}" dt="2021-12-05T17:24:31.795" v="204" actId="20577"/>
          <ac:spMkLst>
            <pc:docMk/>
            <pc:sldMk cId="1177882892" sldId="259"/>
            <ac:spMk id="3" creationId="{59FDDF7D-FE06-4C05-944F-F50FBDB7927C}"/>
          </ac:spMkLst>
        </pc:spChg>
      </pc:sldChg>
      <pc:sldChg chg="modSp">
        <pc:chgData name="Sachin Kumar Singh" userId="S::sachin.20b0131018@abes.ac.in::1be74292-3895-4682-bf20-1fe8f2e19339" providerId="AD" clId="Web-{02425556-4BF8-1D38-30CD-ADE564C7D1A5}" dt="2021-12-05T16:55:10.878" v="7" actId="20577"/>
        <pc:sldMkLst>
          <pc:docMk/>
          <pc:sldMk cId="2924499881" sldId="264"/>
        </pc:sldMkLst>
        <pc:spChg chg="mod">
          <ac:chgData name="Sachin Kumar Singh" userId="S::sachin.20b0131018@abes.ac.in::1be74292-3895-4682-bf20-1fe8f2e19339" providerId="AD" clId="Web-{02425556-4BF8-1D38-30CD-ADE564C7D1A5}" dt="2021-12-05T16:55:10.878" v="7" actId="20577"/>
          <ac:spMkLst>
            <pc:docMk/>
            <pc:sldMk cId="2924499881" sldId="264"/>
            <ac:spMk id="3" creationId="{48B23D02-94E7-437A-A070-A0552CBFCE76}"/>
          </ac:spMkLst>
        </pc:spChg>
      </pc:sldChg>
      <pc:sldChg chg="modSp">
        <pc:chgData name="Sachin Kumar Singh" userId="S::sachin.20b0131018@abes.ac.in::1be74292-3895-4682-bf20-1fe8f2e19339" providerId="AD" clId="Web-{02425556-4BF8-1D38-30CD-ADE564C7D1A5}" dt="2021-12-05T16:56:12.130" v="15" actId="20577"/>
        <pc:sldMkLst>
          <pc:docMk/>
          <pc:sldMk cId="3480704061" sldId="265"/>
        </pc:sldMkLst>
        <pc:spChg chg="mod">
          <ac:chgData name="Sachin Kumar Singh" userId="S::sachin.20b0131018@abes.ac.in::1be74292-3895-4682-bf20-1fe8f2e19339" providerId="AD" clId="Web-{02425556-4BF8-1D38-30CD-ADE564C7D1A5}" dt="2021-12-05T16:56:12.130" v="15" actId="20577"/>
          <ac:spMkLst>
            <pc:docMk/>
            <pc:sldMk cId="3480704061" sldId="265"/>
            <ac:spMk id="2" creationId="{FE15F1D4-A4EE-47AF-9D38-7BC61ED254D0}"/>
          </ac:spMkLst>
        </pc:spChg>
      </pc:sldChg>
      <pc:sldChg chg="addSp delSp modSp new">
        <pc:chgData name="Sachin Kumar Singh" userId="S::sachin.20b0131018@abes.ac.in::1be74292-3895-4682-bf20-1fe8f2e19339" providerId="AD" clId="Web-{02425556-4BF8-1D38-30CD-ADE564C7D1A5}" dt="2021-12-05T17:06:00.347" v="75" actId="14100"/>
        <pc:sldMkLst>
          <pc:docMk/>
          <pc:sldMk cId="155706634" sldId="274"/>
        </pc:sldMkLst>
        <pc:spChg chg="mod">
          <ac:chgData name="Sachin Kumar Singh" userId="S::sachin.20b0131018@abes.ac.in::1be74292-3895-4682-bf20-1fe8f2e19339" providerId="AD" clId="Web-{02425556-4BF8-1D38-30CD-ADE564C7D1A5}" dt="2021-12-05T17:04:30.923" v="55" actId="1076"/>
          <ac:spMkLst>
            <pc:docMk/>
            <pc:sldMk cId="155706634" sldId="274"/>
            <ac:spMk id="2" creationId="{8E1D6AE0-95EA-4C2C-9CE5-CB233CE7CF1F}"/>
          </ac:spMkLst>
        </pc:spChg>
        <pc:spChg chg="del">
          <ac:chgData name="Sachin Kumar Singh" userId="S::sachin.20b0131018@abes.ac.in::1be74292-3895-4682-bf20-1fe8f2e19339" providerId="AD" clId="Web-{02425556-4BF8-1D38-30CD-ADE564C7D1A5}" dt="2021-12-05T17:01:18.746" v="23"/>
          <ac:spMkLst>
            <pc:docMk/>
            <pc:sldMk cId="155706634" sldId="274"/>
            <ac:spMk id="3" creationId="{A43926DF-38FB-42F3-816A-D2913FB83848}"/>
          </ac:spMkLst>
        </pc:spChg>
        <pc:picChg chg="add mod ord">
          <ac:chgData name="Sachin Kumar Singh" userId="S::sachin.20b0131018@abes.ac.in::1be74292-3895-4682-bf20-1fe8f2e19339" providerId="AD" clId="Web-{02425556-4BF8-1D38-30CD-ADE564C7D1A5}" dt="2021-12-05T17:04:34.345" v="56" actId="1076"/>
          <ac:picMkLst>
            <pc:docMk/>
            <pc:sldMk cId="155706634" sldId="274"/>
            <ac:picMk id="4" creationId="{0C087B58-274B-43EE-AA7D-0E84F9A23F4E}"/>
          </ac:picMkLst>
        </pc:picChg>
        <pc:picChg chg="add mod">
          <ac:chgData name="Sachin Kumar Singh" userId="S::sachin.20b0131018@abes.ac.in::1be74292-3895-4682-bf20-1fe8f2e19339" providerId="AD" clId="Web-{02425556-4BF8-1D38-30CD-ADE564C7D1A5}" dt="2021-12-05T17:04:38.282" v="57" actId="1076"/>
          <ac:picMkLst>
            <pc:docMk/>
            <pc:sldMk cId="155706634" sldId="274"/>
            <ac:picMk id="5" creationId="{4FA8CE04-2794-485F-BA50-41F4444A8F2E}"/>
          </ac:picMkLst>
        </pc:picChg>
        <pc:picChg chg="add mod">
          <ac:chgData name="Sachin Kumar Singh" userId="S::sachin.20b0131018@abes.ac.in::1be74292-3895-4682-bf20-1fe8f2e19339" providerId="AD" clId="Web-{02425556-4BF8-1D38-30CD-ADE564C7D1A5}" dt="2021-12-05T17:06:00.347" v="75" actId="14100"/>
          <ac:picMkLst>
            <pc:docMk/>
            <pc:sldMk cId="155706634" sldId="274"/>
            <ac:picMk id="6" creationId="{507D8E0E-5359-4A9D-A8DD-A871CE2087E0}"/>
          </ac:picMkLst>
        </pc:picChg>
        <pc:picChg chg="add mod">
          <ac:chgData name="Sachin Kumar Singh" userId="S::sachin.20b0131018@abes.ac.in::1be74292-3895-4682-bf20-1fe8f2e19339" providerId="AD" clId="Web-{02425556-4BF8-1D38-30CD-ADE564C7D1A5}" dt="2021-12-05T17:05:48.096" v="73" actId="14100"/>
          <ac:picMkLst>
            <pc:docMk/>
            <pc:sldMk cId="155706634" sldId="274"/>
            <ac:picMk id="7" creationId="{F5F40B02-8EB5-45BF-9CF8-1A9DA38E8152}"/>
          </ac:picMkLst>
        </pc:picChg>
      </pc:sldChg>
      <pc:sldChg chg="addSp delSp modSp new">
        <pc:chgData name="Sachin Kumar Singh" userId="S::sachin.20b0131018@abes.ac.in::1be74292-3895-4682-bf20-1fe8f2e19339" providerId="AD" clId="Web-{02425556-4BF8-1D38-30CD-ADE564C7D1A5}" dt="2021-12-05T17:21:08.743" v="197" actId="1076"/>
        <pc:sldMkLst>
          <pc:docMk/>
          <pc:sldMk cId="2413417486" sldId="275"/>
        </pc:sldMkLst>
        <pc:spChg chg="mod">
          <ac:chgData name="Sachin Kumar Singh" userId="S::sachin.20b0131018@abes.ac.in::1be74292-3895-4682-bf20-1fe8f2e19339" providerId="AD" clId="Web-{02425556-4BF8-1D38-30CD-ADE564C7D1A5}" dt="2021-12-05T17:11:28.479" v="115" actId="20577"/>
          <ac:spMkLst>
            <pc:docMk/>
            <pc:sldMk cId="2413417486" sldId="275"/>
            <ac:spMk id="2" creationId="{02FC4132-CF49-4C53-A3FD-72B74E046619}"/>
          </ac:spMkLst>
        </pc:spChg>
        <pc:spChg chg="add del">
          <ac:chgData name="Sachin Kumar Singh" userId="S::sachin.20b0131018@abes.ac.in::1be74292-3895-4682-bf20-1fe8f2e19339" providerId="AD" clId="Web-{02425556-4BF8-1D38-30CD-ADE564C7D1A5}" dt="2021-12-05T17:07:27.974" v="79"/>
          <ac:spMkLst>
            <pc:docMk/>
            <pc:sldMk cId="2413417486" sldId="275"/>
            <ac:spMk id="3" creationId="{B1955BAF-D72B-47AA-A40E-AF77DB8FCD1C}"/>
          </ac:spMkLst>
        </pc:spChg>
        <pc:spChg chg="add del">
          <ac:chgData name="Sachin Kumar Singh" userId="S::sachin.20b0131018@abes.ac.in::1be74292-3895-4682-bf20-1fe8f2e19339" providerId="AD" clId="Web-{02425556-4BF8-1D38-30CD-ADE564C7D1A5}" dt="2021-12-05T17:10:00.930" v="102"/>
          <ac:spMkLst>
            <pc:docMk/>
            <pc:sldMk cId="2413417486" sldId="275"/>
            <ac:spMk id="8" creationId="{1DC04C6C-2071-4FC8-B610-EF3FC4BAECDC}"/>
          </ac:spMkLst>
        </pc:spChg>
        <pc:spChg chg="add mod">
          <ac:chgData name="Sachin Kumar Singh" userId="S::sachin.20b0131018@abes.ac.in::1be74292-3895-4682-bf20-1fe8f2e19339" providerId="AD" clId="Web-{02425556-4BF8-1D38-30CD-ADE564C7D1A5}" dt="2021-12-05T17:21:08.743" v="197" actId="1076"/>
          <ac:spMkLst>
            <pc:docMk/>
            <pc:sldMk cId="2413417486" sldId="275"/>
            <ac:spMk id="11" creationId="{AC2F8716-18AC-426D-8A43-ECA3DFF958B7}"/>
          </ac:spMkLst>
        </pc:spChg>
        <pc:picChg chg="add del mod ord">
          <ac:chgData name="Sachin Kumar Singh" userId="S::sachin.20b0131018@abes.ac.in::1be74292-3895-4682-bf20-1fe8f2e19339" providerId="AD" clId="Web-{02425556-4BF8-1D38-30CD-ADE564C7D1A5}" dt="2021-12-05T17:07:11.004" v="78"/>
          <ac:picMkLst>
            <pc:docMk/>
            <pc:sldMk cId="2413417486" sldId="275"/>
            <ac:picMk id="4" creationId="{D0447F92-C93D-474D-AD75-F491A0FD2606}"/>
          </ac:picMkLst>
        </pc:picChg>
        <pc:picChg chg="add mod ord">
          <ac:chgData name="Sachin Kumar Singh" userId="S::sachin.20b0131018@abes.ac.in::1be74292-3895-4682-bf20-1fe8f2e19339" providerId="AD" clId="Web-{02425556-4BF8-1D38-30CD-ADE564C7D1A5}" dt="2021-12-05T17:10:47.322" v="106" actId="14100"/>
          <ac:picMkLst>
            <pc:docMk/>
            <pc:sldMk cId="2413417486" sldId="275"/>
            <ac:picMk id="5" creationId="{558981E7-0B47-48E7-932F-4DE0C8397288}"/>
          </ac:picMkLst>
        </pc:picChg>
        <pc:inkChg chg="add del">
          <ac:chgData name="Sachin Kumar Singh" userId="S::sachin.20b0131018@abes.ac.in::1be74292-3895-4682-bf20-1fe8f2e19339" providerId="AD" clId="Web-{02425556-4BF8-1D38-30CD-ADE564C7D1A5}" dt="2021-12-05T17:09:13.929" v="98"/>
          <ac:inkMkLst>
            <pc:docMk/>
            <pc:sldMk cId="2413417486" sldId="275"/>
            <ac:inkMk id="6" creationId="{FBD5BAA0-E4FB-441C-8FD9-47E41934678E}"/>
          </ac:inkMkLst>
        </pc:inkChg>
        <pc:inkChg chg="add del">
          <ac:chgData name="Sachin Kumar Singh" userId="S::sachin.20b0131018@abes.ac.in::1be74292-3895-4682-bf20-1fe8f2e19339" providerId="AD" clId="Web-{02425556-4BF8-1D38-30CD-ADE564C7D1A5}" dt="2021-12-05T17:09:31.727" v="100"/>
          <ac:inkMkLst>
            <pc:docMk/>
            <pc:sldMk cId="2413417486" sldId="275"/>
            <ac:inkMk id="7" creationId="{64F7F385-4F01-4593-9C12-DDA16792753C}"/>
          </ac:inkMkLst>
        </pc:inkChg>
        <pc:inkChg chg="add del">
          <ac:chgData name="Sachin Kumar Singh" userId="S::sachin.20b0131018@abes.ac.in::1be74292-3895-4682-bf20-1fe8f2e19339" providerId="AD" clId="Web-{02425556-4BF8-1D38-30CD-ADE564C7D1A5}" dt="2021-12-05T17:19:21.756" v="178"/>
          <ac:inkMkLst>
            <pc:docMk/>
            <pc:sldMk cId="2413417486" sldId="275"/>
            <ac:inkMk id="9" creationId="{3D6D8729-6761-4A91-A9E9-F9886FE17A28}"/>
          </ac:inkMkLst>
        </pc:inkChg>
        <pc:inkChg chg="add del">
          <ac:chgData name="Sachin Kumar Singh" userId="S::sachin.20b0131018@abes.ac.in::1be74292-3895-4682-bf20-1fe8f2e19339" providerId="AD" clId="Web-{02425556-4BF8-1D38-30CD-ADE564C7D1A5}" dt="2021-12-05T17:19:38.725" v="180"/>
          <ac:inkMkLst>
            <pc:docMk/>
            <pc:sldMk cId="2413417486" sldId="275"/>
            <ac:inkMk id="10" creationId="{07E34FF6-9EEE-4276-8B54-CE22A878CE86}"/>
          </ac:inkMkLst>
        </pc:inkChg>
        <pc:inkChg chg="add del">
          <ac:chgData name="Sachin Kumar Singh" userId="S::sachin.20b0131018@abes.ac.in::1be74292-3895-4682-bf20-1fe8f2e19339" providerId="AD" clId="Web-{02425556-4BF8-1D38-30CD-ADE564C7D1A5}" dt="2021-12-05T17:20:06.429" v="183"/>
          <ac:inkMkLst>
            <pc:docMk/>
            <pc:sldMk cId="2413417486" sldId="275"/>
            <ac:inkMk id="12" creationId="{32980CCF-6A6D-4134-960D-7A3BF945FDC1}"/>
          </ac:inkMkLst>
        </pc:inkChg>
        <pc:inkChg chg="add del">
          <ac:chgData name="Sachin Kumar Singh" userId="S::sachin.20b0131018@abes.ac.in::1be74292-3895-4682-bf20-1fe8f2e19339" providerId="AD" clId="Web-{02425556-4BF8-1D38-30CD-ADE564C7D1A5}" dt="2021-12-05T17:20:09.742" v="185"/>
          <ac:inkMkLst>
            <pc:docMk/>
            <pc:sldMk cId="2413417486" sldId="275"/>
            <ac:inkMk id="13" creationId="{62B3F5D3-F1E8-4C6F-B198-40EC031F88D6}"/>
          </ac:inkMkLst>
        </pc:inkChg>
        <pc:inkChg chg="add del">
          <ac:chgData name="Sachin Kumar Singh" userId="S::sachin.20b0131018@abes.ac.in::1be74292-3895-4682-bf20-1fe8f2e19339" providerId="AD" clId="Web-{02425556-4BF8-1D38-30CD-ADE564C7D1A5}" dt="2021-12-05T17:20:14.960" v="189"/>
          <ac:inkMkLst>
            <pc:docMk/>
            <pc:sldMk cId="2413417486" sldId="275"/>
            <ac:inkMk id="14" creationId="{D28012AD-02F3-4E70-BF90-C4FCFD50C107}"/>
          </ac:inkMkLst>
        </pc:inkChg>
        <pc:inkChg chg="add del">
          <ac:chgData name="Sachin Kumar Singh" userId="S::sachin.20b0131018@abes.ac.in::1be74292-3895-4682-bf20-1fe8f2e19339" providerId="AD" clId="Web-{02425556-4BF8-1D38-30CD-ADE564C7D1A5}" dt="2021-12-05T17:20:14.960" v="188"/>
          <ac:inkMkLst>
            <pc:docMk/>
            <pc:sldMk cId="2413417486" sldId="275"/>
            <ac:inkMk id="15" creationId="{D3AFE152-9ACE-4109-B511-61FACF9D19B1}"/>
          </ac:inkMkLst>
        </pc:inkChg>
        <pc:inkChg chg="add del">
          <ac:chgData name="Sachin Kumar Singh" userId="S::sachin.20b0131018@abes.ac.in::1be74292-3895-4682-bf20-1fe8f2e19339" providerId="AD" clId="Web-{02425556-4BF8-1D38-30CD-ADE564C7D1A5}" dt="2021-12-05T17:20:28.367" v="191"/>
          <ac:inkMkLst>
            <pc:docMk/>
            <pc:sldMk cId="2413417486" sldId="275"/>
            <ac:inkMk id="16" creationId="{84544530-110A-495B-BAB7-CCBBC10662F8}"/>
          </ac:inkMkLst>
        </pc:inkChg>
        <pc:inkChg chg="add del">
          <ac:chgData name="Sachin Kumar Singh" userId="S::sachin.20b0131018@abes.ac.in::1be74292-3895-4682-bf20-1fe8f2e19339" providerId="AD" clId="Web-{02425556-4BF8-1D38-30CD-ADE564C7D1A5}" dt="2021-12-05T17:20:33.414" v="193"/>
          <ac:inkMkLst>
            <pc:docMk/>
            <pc:sldMk cId="2413417486" sldId="275"/>
            <ac:inkMk id="17" creationId="{E3DE2272-5C9F-479B-8972-9FA333908382}"/>
          </ac:inkMkLst>
        </pc:inkChg>
      </pc:sldChg>
      <pc:sldChg chg="addSp delSp modSp new">
        <pc:chgData name="Sachin Kumar Singh" userId="S::sachin.20b0131018@abes.ac.in::1be74292-3895-4682-bf20-1fe8f2e19339" providerId="AD" clId="Web-{02425556-4BF8-1D38-30CD-ADE564C7D1A5}" dt="2021-12-05T17:18:27.364" v="176" actId="1076"/>
        <pc:sldMkLst>
          <pc:docMk/>
          <pc:sldMk cId="2651089902" sldId="276"/>
        </pc:sldMkLst>
        <pc:spChg chg="mod">
          <ac:chgData name="Sachin Kumar Singh" userId="S::sachin.20b0131018@abes.ac.in::1be74292-3895-4682-bf20-1fe8f2e19339" providerId="AD" clId="Web-{02425556-4BF8-1D38-30CD-ADE564C7D1A5}" dt="2021-12-05T17:12:07.386" v="134" actId="20577"/>
          <ac:spMkLst>
            <pc:docMk/>
            <pc:sldMk cId="2651089902" sldId="276"/>
            <ac:spMk id="2" creationId="{EC93DDCA-75CE-4098-A47C-A1E2C7B67019}"/>
          </ac:spMkLst>
        </pc:spChg>
        <pc:spChg chg="del">
          <ac:chgData name="Sachin Kumar Singh" userId="S::sachin.20b0131018@abes.ac.in::1be74292-3895-4682-bf20-1fe8f2e19339" providerId="AD" clId="Web-{02425556-4BF8-1D38-30CD-ADE564C7D1A5}" dt="2021-12-05T17:15:19.172" v="135"/>
          <ac:spMkLst>
            <pc:docMk/>
            <pc:sldMk cId="2651089902" sldId="276"/>
            <ac:spMk id="3" creationId="{B7C8A8E4-925D-4EA9-BABC-EFA54398218A}"/>
          </ac:spMkLst>
        </pc:spChg>
        <pc:spChg chg="add mod">
          <ac:chgData name="Sachin Kumar Singh" userId="S::sachin.20b0131018@abes.ac.in::1be74292-3895-4682-bf20-1fe8f2e19339" providerId="AD" clId="Web-{02425556-4BF8-1D38-30CD-ADE564C7D1A5}" dt="2021-12-05T17:17:24.660" v="163" actId="1076"/>
          <ac:spMkLst>
            <pc:docMk/>
            <pc:sldMk cId="2651089902" sldId="276"/>
            <ac:spMk id="6" creationId="{A6D06FD4-C958-4BE2-9496-6C77C30E1CFE}"/>
          </ac:spMkLst>
        </pc:spChg>
        <pc:spChg chg="add mod">
          <ac:chgData name="Sachin Kumar Singh" userId="S::sachin.20b0131018@abes.ac.in::1be74292-3895-4682-bf20-1fe8f2e19339" providerId="AD" clId="Web-{02425556-4BF8-1D38-30CD-ADE564C7D1A5}" dt="2021-12-05T17:18:27.364" v="176" actId="1076"/>
          <ac:spMkLst>
            <pc:docMk/>
            <pc:sldMk cId="2651089902" sldId="276"/>
            <ac:spMk id="7" creationId="{682BA202-45F3-46CA-8C91-BF2EC6B2ECED}"/>
          </ac:spMkLst>
        </pc:spChg>
        <pc:picChg chg="add mod ord">
          <ac:chgData name="Sachin Kumar Singh" userId="S::sachin.20b0131018@abes.ac.in::1be74292-3895-4682-bf20-1fe8f2e19339" providerId="AD" clId="Web-{02425556-4BF8-1D38-30CD-ADE564C7D1A5}" dt="2021-12-05T17:16:32.924" v="145" actId="14100"/>
          <ac:picMkLst>
            <pc:docMk/>
            <pc:sldMk cId="2651089902" sldId="276"/>
            <ac:picMk id="4" creationId="{B28884F7-4EF2-4350-8102-6DE4B417C77D}"/>
          </ac:picMkLst>
        </pc:picChg>
        <pc:picChg chg="add mod">
          <ac:chgData name="Sachin Kumar Singh" userId="S::sachin.20b0131018@abes.ac.in::1be74292-3895-4682-bf20-1fe8f2e19339" providerId="AD" clId="Web-{02425556-4BF8-1D38-30CD-ADE564C7D1A5}" dt="2021-12-05T17:17:44.160" v="166" actId="14100"/>
          <ac:picMkLst>
            <pc:docMk/>
            <pc:sldMk cId="2651089902" sldId="276"/>
            <ac:picMk id="5" creationId="{FE4A9EA7-C2A0-4F51-9968-3E7154EB164D}"/>
          </ac:picMkLst>
        </pc:picChg>
      </pc:sldChg>
    </pc:docChg>
  </pc:docChgLst>
  <pc:docChgLst>
    <pc:chgData name="Sachin Kumar Singh" userId="S::sachin.20b0131018@abes.ac.in::1be74292-3895-4682-bf20-1fe8f2e19339" providerId="AD" clId="Web-{5066346F-54F8-4ADE-B6CC-3AAACF0F4A15}"/>
    <pc:docChg chg="addSld delSld modSld sldOrd">
      <pc:chgData name="Sachin Kumar Singh" userId="S::sachin.20b0131018@abes.ac.in::1be74292-3895-4682-bf20-1fe8f2e19339" providerId="AD" clId="Web-{5066346F-54F8-4ADE-B6CC-3AAACF0F4A15}" dt="2021-12-01T05:56:15.202" v="216" actId="1076"/>
      <pc:docMkLst>
        <pc:docMk/>
      </pc:docMkLst>
      <pc:sldChg chg="new del ord">
        <pc:chgData name="Sachin Kumar Singh" userId="S::sachin.20b0131018@abes.ac.in::1be74292-3895-4682-bf20-1fe8f2e19339" providerId="AD" clId="Web-{5066346F-54F8-4ADE-B6CC-3AAACF0F4A15}" dt="2021-12-01T05:35:28.642" v="2"/>
        <pc:sldMkLst>
          <pc:docMk/>
          <pc:sldMk cId="150709953" sldId="262"/>
        </pc:sldMkLst>
      </pc:sldChg>
      <pc:sldChg chg="new del">
        <pc:chgData name="Sachin Kumar Singh" userId="S::sachin.20b0131018@abes.ac.in::1be74292-3895-4682-bf20-1fe8f2e19339" providerId="AD" clId="Web-{5066346F-54F8-4ADE-B6CC-3AAACF0F4A15}" dt="2021-12-01T05:35:34.955" v="4"/>
        <pc:sldMkLst>
          <pc:docMk/>
          <pc:sldMk cId="1231805652" sldId="262"/>
        </pc:sldMkLst>
      </pc:sldChg>
      <pc:sldChg chg="addSp delSp modSp new ord">
        <pc:chgData name="Sachin Kumar Singh" userId="S::sachin.20b0131018@abes.ac.in::1be74292-3895-4682-bf20-1fe8f2e19339" providerId="AD" clId="Web-{5066346F-54F8-4ADE-B6CC-3AAACF0F4A15}" dt="2021-12-01T05:56:15.202" v="216" actId="1076"/>
        <pc:sldMkLst>
          <pc:docMk/>
          <pc:sldMk cId="2701049302" sldId="262"/>
        </pc:sldMkLst>
        <pc:spChg chg="add mod">
          <ac:chgData name="Sachin Kumar Singh" userId="S::sachin.20b0131018@abes.ac.in::1be74292-3895-4682-bf20-1fe8f2e19339" providerId="AD" clId="Web-{5066346F-54F8-4ADE-B6CC-3AAACF0F4A15}" dt="2021-12-01T05:55:59.640" v="214" actId="14100"/>
          <ac:spMkLst>
            <pc:docMk/>
            <pc:sldMk cId="2701049302" sldId="262"/>
            <ac:spMk id="3" creationId="{D15C8D0F-DEB0-4357-BB13-4EF904B2F4E1}"/>
          </ac:spMkLst>
        </pc:spChg>
        <pc:spChg chg="add mod">
          <ac:chgData name="Sachin Kumar Singh" userId="S::sachin.20b0131018@abes.ac.in::1be74292-3895-4682-bf20-1fe8f2e19339" providerId="AD" clId="Web-{5066346F-54F8-4ADE-B6CC-3AAACF0F4A15}" dt="2021-12-01T05:56:06.718" v="215" actId="1076"/>
          <ac:spMkLst>
            <pc:docMk/>
            <pc:sldMk cId="2701049302" sldId="262"/>
            <ac:spMk id="5" creationId="{6D2E81B2-9532-43AB-97D4-B571F617FEF2}"/>
          </ac:spMkLst>
        </pc:spChg>
        <pc:spChg chg="add mod">
          <ac:chgData name="Sachin Kumar Singh" userId="S::sachin.20b0131018@abes.ac.in::1be74292-3895-4682-bf20-1fe8f2e19339" providerId="AD" clId="Web-{5066346F-54F8-4ADE-B6CC-3AAACF0F4A15}" dt="2021-12-01T05:56:15.202" v="216" actId="1076"/>
          <ac:spMkLst>
            <pc:docMk/>
            <pc:sldMk cId="2701049302" sldId="262"/>
            <ac:spMk id="7" creationId="{2C158C34-F0BA-4E41-8687-38F9162C1A5C}"/>
          </ac:spMkLst>
        </pc:spChg>
        <pc:picChg chg="add mod">
          <ac:chgData name="Sachin Kumar Singh" userId="S::sachin.20b0131018@abes.ac.in::1be74292-3895-4682-bf20-1fe8f2e19339" providerId="AD" clId="Web-{5066346F-54F8-4ADE-B6CC-3AAACF0F4A15}" dt="2021-12-01T05:52:41.604" v="207" actId="14100"/>
          <ac:picMkLst>
            <pc:docMk/>
            <pc:sldMk cId="2701049302" sldId="262"/>
            <ac:picMk id="2" creationId="{354368EE-E7D5-4312-AC49-37BB7DA01E76}"/>
          </ac:picMkLst>
        </pc:picChg>
        <pc:picChg chg="add del mod">
          <ac:chgData name="Sachin Kumar Singh" userId="S::sachin.20b0131018@abes.ac.in::1be74292-3895-4682-bf20-1fe8f2e19339" providerId="AD" clId="Web-{5066346F-54F8-4ADE-B6CC-3AAACF0F4A15}" dt="2021-12-01T05:40:34.415" v="50"/>
          <ac:picMkLst>
            <pc:docMk/>
            <pc:sldMk cId="2701049302" sldId="262"/>
            <ac:picMk id="4" creationId="{437DA2EF-E99B-4705-90ED-97837E887E1D}"/>
          </ac:picMkLst>
        </pc:picChg>
        <pc:picChg chg="add del mod">
          <ac:chgData name="Sachin Kumar Singh" userId="S::sachin.20b0131018@abes.ac.in::1be74292-3895-4682-bf20-1fe8f2e19339" providerId="AD" clId="Web-{5066346F-54F8-4ADE-B6CC-3AAACF0F4A15}" dt="2021-12-01T05:43:17.669" v="60"/>
          <ac:picMkLst>
            <pc:docMk/>
            <pc:sldMk cId="2701049302" sldId="262"/>
            <ac:picMk id="6" creationId="{486FFF09-322A-40C7-AF61-B3FD03AAD2D5}"/>
          </ac:picMkLst>
        </pc:picChg>
      </pc:sldChg>
    </pc:docChg>
  </pc:docChgLst>
  <pc:docChgLst>
    <pc:chgData name="Sachin Kumar Singh" userId="S::sachin.20b0131018@abes.ac.in::1be74292-3895-4682-bf20-1fe8f2e19339" providerId="AD" clId="Web-{044101B3-2BCB-5956-6382-7259DEF075E2}"/>
    <pc:docChg chg="addSld delSld modSld">
      <pc:chgData name="Sachin Kumar Singh" userId="S::sachin.20b0131018@abes.ac.in::1be74292-3895-4682-bf20-1fe8f2e19339" providerId="AD" clId="Web-{044101B3-2BCB-5956-6382-7259DEF075E2}" dt="2021-12-05T10:35:42.437" v="647" actId="20577"/>
      <pc:docMkLst>
        <pc:docMk/>
      </pc:docMkLst>
      <pc:sldChg chg="modSp">
        <pc:chgData name="Sachin Kumar Singh" userId="S::sachin.20b0131018@abes.ac.in::1be74292-3895-4682-bf20-1fe8f2e19339" providerId="AD" clId="Web-{044101B3-2BCB-5956-6382-7259DEF075E2}" dt="2021-12-05T09:46:17.470" v="431" actId="20577"/>
        <pc:sldMkLst>
          <pc:docMk/>
          <pc:sldMk cId="1043652807" sldId="257"/>
        </pc:sldMkLst>
        <pc:spChg chg="mod">
          <ac:chgData name="Sachin Kumar Singh" userId="S::sachin.20b0131018@abes.ac.in::1be74292-3895-4682-bf20-1fe8f2e19339" providerId="AD" clId="Web-{044101B3-2BCB-5956-6382-7259DEF075E2}" dt="2021-12-05T09:46:17.470" v="431" actId="20577"/>
          <ac:spMkLst>
            <pc:docMk/>
            <pc:sldMk cId="1043652807" sldId="257"/>
            <ac:spMk id="2" creationId="{3CD6DBE8-D340-451D-B19C-BBBD2AAAC7A6}"/>
          </ac:spMkLst>
        </pc:spChg>
        <pc:spChg chg="mod">
          <ac:chgData name="Sachin Kumar Singh" userId="S::sachin.20b0131018@abes.ac.in::1be74292-3895-4682-bf20-1fe8f2e19339" providerId="AD" clId="Web-{044101B3-2BCB-5956-6382-7259DEF075E2}" dt="2021-12-05T09:08:12.169" v="142" actId="20577"/>
          <ac:spMkLst>
            <pc:docMk/>
            <pc:sldMk cId="1043652807" sldId="257"/>
            <ac:spMk id="3" creationId="{14729140-FAC4-4752-ADA2-C5B21B79EADE}"/>
          </ac:spMkLst>
        </pc:spChg>
      </pc:sldChg>
      <pc:sldChg chg="modSp">
        <pc:chgData name="Sachin Kumar Singh" userId="S::sachin.20b0131018@abes.ac.in::1be74292-3895-4682-bf20-1fe8f2e19339" providerId="AD" clId="Web-{044101B3-2BCB-5956-6382-7259DEF075E2}" dt="2021-12-05T09:23:42.112" v="430" actId="20577"/>
        <pc:sldMkLst>
          <pc:docMk/>
          <pc:sldMk cId="250117478" sldId="258"/>
        </pc:sldMkLst>
        <pc:spChg chg="mod">
          <ac:chgData name="Sachin Kumar Singh" userId="S::sachin.20b0131018@abes.ac.in::1be74292-3895-4682-bf20-1fe8f2e19339" providerId="AD" clId="Web-{044101B3-2BCB-5956-6382-7259DEF075E2}" dt="2021-12-05T09:23:42.112" v="430" actId="20577"/>
          <ac:spMkLst>
            <pc:docMk/>
            <pc:sldMk cId="250117478" sldId="258"/>
            <ac:spMk id="3" creationId="{1B7224AF-8445-416C-A6A0-0FF10499249A}"/>
          </ac:spMkLst>
        </pc:spChg>
      </pc:sldChg>
      <pc:sldChg chg="modSp">
        <pc:chgData name="Sachin Kumar Singh" userId="S::sachin.20b0131018@abes.ac.in::1be74292-3895-4682-bf20-1fe8f2e19339" providerId="AD" clId="Web-{044101B3-2BCB-5956-6382-7259DEF075E2}" dt="2021-12-05T09:46:27.642" v="432" actId="20577"/>
        <pc:sldMkLst>
          <pc:docMk/>
          <pc:sldMk cId="1918107410" sldId="260"/>
        </pc:sldMkLst>
        <pc:spChg chg="mod">
          <ac:chgData name="Sachin Kumar Singh" userId="S::sachin.20b0131018@abes.ac.in::1be74292-3895-4682-bf20-1fe8f2e19339" providerId="AD" clId="Web-{044101B3-2BCB-5956-6382-7259DEF075E2}" dt="2021-12-05T09:46:27.642" v="432" actId="20577"/>
          <ac:spMkLst>
            <pc:docMk/>
            <pc:sldMk cId="1918107410" sldId="260"/>
            <ac:spMk id="2" creationId="{45D3652F-1BAC-480D-B7F0-2444868D059F}"/>
          </ac:spMkLst>
        </pc:spChg>
        <pc:spChg chg="mod">
          <ac:chgData name="Sachin Kumar Singh" userId="S::sachin.20b0131018@abes.ac.in::1be74292-3895-4682-bf20-1fe8f2e19339" providerId="AD" clId="Web-{044101B3-2BCB-5956-6382-7259DEF075E2}" dt="2021-12-05T09:13:25.707" v="219" actId="20577"/>
          <ac:spMkLst>
            <pc:docMk/>
            <pc:sldMk cId="1918107410" sldId="260"/>
            <ac:spMk id="3" creationId="{B3FF571B-2405-424D-9346-DAF013FB7385}"/>
          </ac:spMkLst>
        </pc:spChg>
      </pc:sldChg>
      <pc:sldChg chg="modSp">
        <pc:chgData name="Sachin Kumar Singh" userId="S::sachin.20b0131018@abes.ac.in::1be74292-3895-4682-bf20-1fe8f2e19339" providerId="AD" clId="Web-{044101B3-2BCB-5956-6382-7259DEF075E2}" dt="2021-12-05T08:51:09.175" v="2" actId="20577"/>
        <pc:sldMkLst>
          <pc:docMk/>
          <pc:sldMk cId="2978277369" sldId="266"/>
        </pc:sldMkLst>
        <pc:spChg chg="mod">
          <ac:chgData name="Sachin Kumar Singh" userId="S::sachin.20b0131018@abes.ac.in::1be74292-3895-4682-bf20-1fe8f2e19339" providerId="AD" clId="Web-{044101B3-2BCB-5956-6382-7259DEF075E2}" dt="2021-12-05T08:51:09.175" v="2" actId="20577"/>
          <ac:spMkLst>
            <pc:docMk/>
            <pc:sldMk cId="2978277369" sldId="266"/>
            <ac:spMk id="2" creationId="{15651CB2-93CD-487A-B9DB-49217E25AC6A}"/>
          </ac:spMkLst>
        </pc:spChg>
      </pc:sldChg>
      <pc:sldChg chg="addSp delSp modSp new del">
        <pc:chgData name="Sachin Kumar Singh" userId="S::sachin.20b0131018@abes.ac.in::1be74292-3895-4682-bf20-1fe8f2e19339" providerId="AD" clId="Web-{044101B3-2BCB-5956-6382-7259DEF075E2}" dt="2021-12-05T08:56:43.448" v="22"/>
        <pc:sldMkLst>
          <pc:docMk/>
          <pc:sldMk cId="830297241" sldId="269"/>
        </pc:sldMkLst>
        <pc:spChg chg="del mod">
          <ac:chgData name="Sachin Kumar Singh" userId="S::sachin.20b0131018@abes.ac.in::1be74292-3895-4682-bf20-1fe8f2e19339" providerId="AD" clId="Web-{044101B3-2BCB-5956-6382-7259DEF075E2}" dt="2021-12-05T08:56:30.776" v="18"/>
          <ac:spMkLst>
            <pc:docMk/>
            <pc:sldMk cId="830297241" sldId="269"/>
            <ac:spMk id="2" creationId="{FF412E7D-3A7A-4318-8B1B-24BFAA4CD781}"/>
          </ac:spMkLst>
        </pc:spChg>
        <pc:spChg chg="del">
          <ac:chgData name="Sachin Kumar Singh" userId="S::sachin.20b0131018@abes.ac.in::1be74292-3895-4682-bf20-1fe8f2e19339" providerId="AD" clId="Web-{044101B3-2BCB-5956-6382-7259DEF075E2}" dt="2021-12-05T08:56:19.307" v="17"/>
          <ac:spMkLst>
            <pc:docMk/>
            <pc:sldMk cId="830297241" sldId="269"/>
            <ac:spMk id="3" creationId="{6AD91FF3-B7F5-4EA7-A7ED-0610845C90CE}"/>
          </ac:spMkLst>
        </pc:spChg>
        <pc:spChg chg="add mod">
          <ac:chgData name="Sachin Kumar Singh" userId="S::sachin.20b0131018@abes.ac.in::1be74292-3895-4682-bf20-1fe8f2e19339" providerId="AD" clId="Web-{044101B3-2BCB-5956-6382-7259DEF075E2}" dt="2021-12-05T08:56:30.776" v="18"/>
          <ac:spMkLst>
            <pc:docMk/>
            <pc:sldMk cId="830297241" sldId="269"/>
            <ac:spMk id="6" creationId="{0AAB86C7-CC5A-4FDE-BF3F-32105D46507A}"/>
          </ac:spMkLst>
        </pc:spChg>
        <pc:picChg chg="add mod ord">
          <ac:chgData name="Sachin Kumar Singh" userId="S::sachin.20b0131018@abes.ac.in::1be74292-3895-4682-bf20-1fe8f2e19339" providerId="AD" clId="Web-{044101B3-2BCB-5956-6382-7259DEF075E2}" dt="2021-12-05T08:56:38.776" v="21" actId="1076"/>
          <ac:picMkLst>
            <pc:docMk/>
            <pc:sldMk cId="830297241" sldId="269"/>
            <ac:picMk id="4" creationId="{72DE08E4-ED08-4044-B4D3-CD36A5855C21}"/>
          </ac:picMkLst>
        </pc:picChg>
      </pc:sldChg>
      <pc:sldChg chg="addSp modSp new mod setBg">
        <pc:chgData name="Sachin Kumar Singh" userId="S::sachin.20b0131018@abes.ac.in::1be74292-3895-4682-bf20-1fe8f2e19339" providerId="AD" clId="Web-{044101B3-2BCB-5956-6382-7259DEF075E2}" dt="2021-12-05T08:57:06.479" v="26"/>
        <pc:sldMkLst>
          <pc:docMk/>
          <pc:sldMk cId="1844151646" sldId="269"/>
        </pc:sldMkLst>
        <pc:picChg chg="add mod">
          <ac:chgData name="Sachin Kumar Singh" userId="S::sachin.20b0131018@abes.ac.in::1be74292-3895-4682-bf20-1fe8f2e19339" providerId="AD" clId="Web-{044101B3-2BCB-5956-6382-7259DEF075E2}" dt="2021-12-05T08:57:06.479" v="26"/>
          <ac:picMkLst>
            <pc:docMk/>
            <pc:sldMk cId="1844151646" sldId="269"/>
            <ac:picMk id="2" creationId="{44A3A655-D857-4498-B7D6-47BAA05D6F90}"/>
          </ac:picMkLst>
        </pc:picChg>
      </pc:sldChg>
      <pc:sldChg chg="addSp delSp modSp new">
        <pc:chgData name="Sachin Kumar Singh" userId="S::sachin.20b0131018@abes.ac.in::1be74292-3895-4682-bf20-1fe8f2e19339" providerId="AD" clId="Web-{044101B3-2BCB-5956-6382-7259DEF075E2}" dt="2021-12-05T09:06:45.105" v="112" actId="1076"/>
        <pc:sldMkLst>
          <pc:docMk/>
          <pc:sldMk cId="645292486" sldId="270"/>
        </pc:sldMkLst>
        <pc:spChg chg="mod">
          <ac:chgData name="Sachin Kumar Singh" userId="S::sachin.20b0131018@abes.ac.in::1be74292-3895-4682-bf20-1fe8f2e19339" providerId="AD" clId="Web-{044101B3-2BCB-5956-6382-7259DEF075E2}" dt="2021-12-05T09:02:44.990" v="70" actId="20577"/>
          <ac:spMkLst>
            <pc:docMk/>
            <pc:sldMk cId="645292486" sldId="270"/>
            <ac:spMk id="2" creationId="{524CDBFB-DD3B-4ECF-8290-D2E50097CEA2}"/>
          </ac:spMkLst>
        </pc:spChg>
        <pc:spChg chg="del">
          <ac:chgData name="Sachin Kumar Singh" userId="S::sachin.20b0131018@abes.ac.in::1be74292-3895-4682-bf20-1fe8f2e19339" providerId="AD" clId="Web-{044101B3-2BCB-5956-6382-7259DEF075E2}" dt="2021-12-05T09:00:53.409" v="50"/>
          <ac:spMkLst>
            <pc:docMk/>
            <pc:sldMk cId="645292486" sldId="270"/>
            <ac:spMk id="3" creationId="{0C958C0E-AF40-497F-850A-5377C0E4B020}"/>
          </ac:spMkLst>
        </pc:spChg>
        <pc:spChg chg="add mod">
          <ac:chgData name="Sachin Kumar Singh" userId="S::sachin.20b0131018@abes.ac.in::1be74292-3895-4682-bf20-1fe8f2e19339" providerId="AD" clId="Web-{044101B3-2BCB-5956-6382-7259DEF075E2}" dt="2021-12-05T09:03:51.163" v="101" actId="1076"/>
          <ac:spMkLst>
            <pc:docMk/>
            <pc:sldMk cId="645292486" sldId="270"/>
            <ac:spMk id="5" creationId="{B5BC19DA-8BEC-4AB9-A62D-C480326AFED2}"/>
          </ac:spMkLst>
        </pc:spChg>
        <pc:picChg chg="add mod ord">
          <ac:chgData name="Sachin Kumar Singh" userId="S::sachin.20b0131018@abes.ac.in::1be74292-3895-4682-bf20-1fe8f2e19339" providerId="AD" clId="Web-{044101B3-2BCB-5956-6382-7259DEF075E2}" dt="2021-12-05T09:03:00.428" v="73" actId="1076"/>
          <ac:picMkLst>
            <pc:docMk/>
            <pc:sldMk cId="645292486" sldId="270"/>
            <ac:picMk id="4" creationId="{CD587088-38E9-4285-AC98-6BC681BA4187}"/>
          </ac:picMkLst>
        </pc:picChg>
        <pc:picChg chg="add mod">
          <ac:chgData name="Sachin Kumar Singh" userId="S::sachin.20b0131018@abes.ac.in::1be74292-3895-4682-bf20-1fe8f2e19339" providerId="AD" clId="Web-{044101B3-2BCB-5956-6382-7259DEF075E2}" dt="2021-12-05T09:06:45.105" v="112" actId="1076"/>
          <ac:picMkLst>
            <pc:docMk/>
            <pc:sldMk cId="645292486" sldId="270"/>
            <ac:picMk id="6" creationId="{5EF316BC-F42E-4D10-9B40-989B9C22C16E}"/>
          </ac:picMkLst>
        </pc:picChg>
      </pc:sldChg>
      <pc:sldChg chg="modSp new">
        <pc:chgData name="Sachin Kumar Singh" userId="S::sachin.20b0131018@abes.ac.in::1be74292-3895-4682-bf20-1fe8f2e19339" providerId="AD" clId="Web-{044101B3-2BCB-5956-6382-7259DEF075E2}" dt="2021-12-05T09:19:14.950" v="410" actId="20577"/>
        <pc:sldMkLst>
          <pc:docMk/>
          <pc:sldMk cId="2658073717" sldId="271"/>
        </pc:sldMkLst>
        <pc:spChg chg="mod">
          <ac:chgData name="Sachin Kumar Singh" userId="S::sachin.20b0131018@abes.ac.in::1be74292-3895-4682-bf20-1fe8f2e19339" providerId="AD" clId="Web-{044101B3-2BCB-5956-6382-7259DEF075E2}" dt="2021-12-05T09:19:14.950" v="410" actId="20577"/>
          <ac:spMkLst>
            <pc:docMk/>
            <pc:sldMk cId="2658073717" sldId="271"/>
            <ac:spMk id="2" creationId="{D77C2265-40F0-483A-AB57-B2CC0C92C8C0}"/>
          </ac:spMkLst>
        </pc:spChg>
        <pc:spChg chg="mod">
          <ac:chgData name="Sachin Kumar Singh" userId="S::sachin.20b0131018@abes.ac.in::1be74292-3895-4682-bf20-1fe8f2e19339" providerId="AD" clId="Web-{044101B3-2BCB-5956-6382-7259DEF075E2}" dt="2021-12-05T09:19:05.199" v="406" actId="20577"/>
          <ac:spMkLst>
            <pc:docMk/>
            <pc:sldMk cId="2658073717" sldId="271"/>
            <ac:spMk id="3" creationId="{62F7DC5A-3696-407A-8EF1-CD2E30ED67C7}"/>
          </ac:spMkLst>
        </pc:spChg>
      </pc:sldChg>
      <pc:sldChg chg="new del">
        <pc:chgData name="Sachin Kumar Singh" userId="S::sachin.20b0131018@abes.ac.in::1be74292-3895-4682-bf20-1fe8f2e19339" providerId="AD" clId="Web-{044101B3-2BCB-5956-6382-7259DEF075E2}" dt="2021-12-05T09:16:56.368" v="338"/>
        <pc:sldMkLst>
          <pc:docMk/>
          <pc:sldMk cId="3063285335" sldId="271"/>
        </pc:sldMkLst>
      </pc:sldChg>
      <pc:sldChg chg="modSp new">
        <pc:chgData name="Sachin Kumar Singh" userId="S::sachin.20b0131018@abes.ac.in::1be74292-3895-4682-bf20-1fe8f2e19339" providerId="AD" clId="Web-{044101B3-2BCB-5956-6382-7259DEF075E2}" dt="2021-12-05T10:31:04.807" v="533" actId="20577"/>
        <pc:sldMkLst>
          <pc:docMk/>
          <pc:sldMk cId="1541499942" sldId="272"/>
        </pc:sldMkLst>
        <pc:spChg chg="mod">
          <ac:chgData name="Sachin Kumar Singh" userId="S::sachin.20b0131018@abes.ac.in::1be74292-3895-4682-bf20-1fe8f2e19339" providerId="AD" clId="Web-{044101B3-2BCB-5956-6382-7259DEF075E2}" dt="2021-12-05T10:31:04.807" v="533" actId="20577"/>
          <ac:spMkLst>
            <pc:docMk/>
            <pc:sldMk cId="1541499942" sldId="272"/>
            <ac:spMk id="2" creationId="{1E68851D-438B-4B7B-8100-68A37DC4EEA8}"/>
          </ac:spMkLst>
        </pc:spChg>
        <pc:spChg chg="mod">
          <ac:chgData name="Sachin Kumar Singh" userId="S::sachin.20b0131018@abes.ac.in::1be74292-3895-4682-bf20-1fe8f2e19339" providerId="AD" clId="Web-{044101B3-2BCB-5956-6382-7259DEF075E2}" dt="2021-12-05T10:31:01.182" v="532" actId="20577"/>
          <ac:spMkLst>
            <pc:docMk/>
            <pc:sldMk cId="1541499942" sldId="272"/>
            <ac:spMk id="3" creationId="{25A8F94D-99D3-4B02-AD4D-8E3158357177}"/>
          </ac:spMkLst>
        </pc:spChg>
      </pc:sldChg>
      <pc:sldChg chg="modSp new">
        <pc:chgData name="Sachin Kumar Singh" userId="S::sachin.20b0131018@abes.ac.in::1be74292-3895-4682-bf20-1fe8f2e19339" providerId="AD" clId="Web-{044101B3-2BCB-5956-6382-7259DEF075E2}" dt="2021-12-05T10:35:42.437" v="647" actId="20577"/>
        <pc:sldMkLst>
          <pc:docMk/>
          <pc:sldMk cId="3503923578" sldId="273"/>
        </pc:sldMkLst>
        <pc:spChg chg="mod">
          <ac:chgData name="Sachin Kumar Singh" userId="S::sachin.20b0131018@abes.ac.in::1be74292-3895-4682-bf20-1fe8f2e19339" providerId="AD" clId="Web-{044101B3-2BCB-5956-6382-7259DEF075E2}" dt="2021-12-05T10:32:25.902" v="545" actId="20577"/>
          <ac:spMkLst>
            <pc:docMk/>
            <pc:sldMk cId="3503923578" sldId="273"/>
            <ac:spMk id="2" creationId="{D17D150B-D0EF-46EC-9466-FA97DF68A91E}"/>
          </ac:spMkLst>
        </pc:spChg>
        <pc:spChg chg="mod">
          <ac:chgData name="Sachin Kumar Singh" userId="S::sachin.20b0131018@abes.ac.in::1be74292-3895-4682-bf20-1fe8f2e19339" providerId="AD" clId="Web-{044101B3-2BCB-5956-6382-7259DEF075E2}" dt="2021-12-05T10:35:42.437" v="647" actId="20577"/>
          <ac:spMkLst>
            <pc:docMk/>
            <pc:sldMk cId="3503923578" sldId="273"/>
            <ac:spMk id="3" creationId="{307FA378-5D74-4F11-8EE8-96321458AFE7}"/>
          </ac:spMkLst>
        </pc:spChg>
      </pc:sldChg>
    </pc:docChg>
  </pc:docChgLst>
  <pc:docChgLst>
    <pc:chgData name="Sachin Kumar Singh" userId="S::sachin.20b0131018@abes.ac.in::1be74292-3895-4682-bf20-1fe8f2e19339" providerId="AD" clId="Web-{74FB9947-0387-424E-8FBB-66D4166CA0FD}"/>
    <pc:docChg chg="addSld delSld modSld">
      <pc:chgData name="Sachin Kumar Singh" userId="S::sachin.20b0131018@abes.ac.in::1be74292-3895-4682-bf20-1fe8f2e19339" providerId="AD" clId="Web-{74FB9947-0387-424E-8FBB-66D4166CA0FD}" dt="2021-12-04T15:36:25.236" v="416" actId="1076"/>
      <pc:docMkLst>
        <pc:docMk/>
      </pc:docMkLst>
      <pc:sldChg chg="addSp delSp modSp">
        <pc:chgData name="Sachin Kumar Singh" userId="S::sachin.20b0131018@abes.ac.in::1be74292-3895-4682-bf20-1fe8f2e19339" providerId="AD" clId="Web-{74FB9947-0387-424E-8FBB-66D4166CA0FD}" dt="2021-12-04T14:39:02.328" v="93" actId="1076"/>
        <pc:sldMkLst>
          <pc:docMk/>
          <pc:sldMk cId="1801972755" sldId="256"/>
        </pc:sldMkLst>
        <pc:spChg chg="mod">
          <ac:chgData name="Sachin Kumar Singh" userId="S::sachin.20b0131018@abes.ac.in::1be74292-3895-4682-bf20-1fe8f2e19339" providerId="AD" clId="Web-{74FB9947-0387-424E-8FBB-66D4166CA0FD}" dt="2021-12-04T14:38:57.797" v="92" actId="1076"/>
          <ac:spMkLst>
            <pc:docMk/>
            <pc:sldMk cId="1801972755" sldId="256"/>
            <ac:spMk id="2" creationId="{F27055FB-5C12-4045-A780-69EA7E3A404A}"/>
          </ac:spMkLst>
        </pc:spChg>
        <pc:spChg chg="mod">
          <ac:chgData name="Sachin Kumar Singh" userId="S::sachin.20b0131018@abes.ac.in::1be74292-3895-4682-bf20-1fe8f2e19339" providerId="AD" clId="Web-{74FB9947-0387-424E-8FBB-66D4166CA0FD}" dt="2021-12-04T14:39:02.328" v="93" actId="1076"/>
          <ac:spMkLst>
            <pc:docMk/>
            <pc:sldMk cId="1801972755" sldId="256"/>
            <ac:spMk id="3" creationId="{092CDDD9-CE29-4DFC-8343-44B75C60DFFA}"/>
          </ac:spMkLst>
        </pc:spChg>
        <pc:spChg chg="add del mod">
          <ac:chgData name="Sachin Kumar Singh" userId="S::sachin.20b0131018@abes.ac.in::1be74292-3895-4682-bf20-1fe8f2e19339" providerId="AD" clId="Web-{74FB9947-0387-424E-8FBB-66D4166CA0FD}" dt="2021-12-04T14:24:25.868" v="9"/>
          <ac:spMkLst>
            <pc:docMk/>
            <pc:sldMk cId="1801972755" sldId="256"/>
            <ac:spMk id="4" creationId="{7F6438CB-CD14-4CBA-8BB6-F41665066215}"/>
          </ac:spMkLst>
        </pc:spChg>
        <pc:spChg chg="add del mod">
          <ac:chgData name="Sachin Kumar Singh" userId="S::sachin.20b0131018@abes.ac.in::1be74292-3895-4682-bf20-1fe8f2e19339" providerId="AD" clId="Web-{74FB9947-0387-424E-8FBB-66D4166CA0FD}" dt="2021-12-04T14:24:28.680" v="10"/>
          <ac:spMkLst>
            <pc:docMk/>
            <pc:sldMk cId="1801972755" sldId="256"/>
            <ac:spMk id="5" creationId="{555CAB59-457C-4162-BA8A-49C2B80F3B81}"/>
          </ac:spMkLst>
        </pc:spChg>
        <pc:spChg chg="add mod">
          <ac:chgData name="Sachin Kumar Singh" userId="S::sachin.20b0131018@abes.ac.in::1be74292-3895-4682-bf20-1fe8f2e19339" providerId="AD" clId="Web-{74FB9947-0387-424E-8FBB-66D4166CA0FD}" dt="2021-12-04T14:26:26.871" v="35" actId="20577"/>
          <ac:spMkLst>
            <pc:docMk/>
            <pc:sldMk cId="1801972755" sldId="256"/>
            <ac:spMk id="6" creationId="{1F835FDB-5316-4E29-89D2-8CAA1441A7B7}"/>
          </ac:spMkLst>
        </pc:spChg>
        <pc:spChg chg="add mod">
          <ac:chgData name="Sachin Kumar Singh" userId="S::sachin.20b0131018@abes.ac.in::1be74292-3895-4682-bf20-1fe8f2e19339" providerId="AD" clId="Web-{74FB9947-0387-424E-8FBB-66D4166CA0FD}" dt="2021-12-04T14:35:16.197" v="71" actId="1076"/>
          <ac:spMkLst>
            <pc:docMk/>
            <pc:sldMk cId="1801972755" sldId="256"/>
            <ac:spMk id="8" creationId="{1BC3E82B-F7E2-4F8D-A9C3-47A904E50C61}"/>
          </ac:spMkLst>
        </pc:spChg>
        <pc:picChg chg="add mod">
          <ac:chgData name="Sachin Kumar Singh" userId="S::sachin.20b0131018@abes.ac.in::1be74292-3895-4682-bf20-1fe8f2e19339" providerId="AD" clId="Web-{74FB9947-0387-424E-8FBB-66D4166CA0FD}" dt="2021-12-04T14:35:20.510" v="72" actId="1076"/>
          <ac:picMkLst>
            <pc:docMk/>
            <pc:sldMk cId="1801972755" sldId="256"/>
            <ac:picMk id="7" creationId="{8F3A29E3-0F9C-4FEE-A515-ABDC31F19B7D}"/>
          </ac:picMkLst>
        </pc:picChg>
        <pc:picChg chg="add mod">
          <ac:chgData name="Sachin Kumar Singh" userId="S::sachin.20b0131018@abes.ac.in::1be74292-3895-4682-bf20-1fe8f2e19339" providerId="AD" clId="Web-{74FB9947-0387-424E-8FBB-66D4166CA0FD}" dt="2021-12-04T14:35:11.588" v="70" actId="1076"/>
          <ac:picMkLst>
            <pc:docMk/>
            <pc:sldMk cId="1801972755" sldId="256"/>
            <ac:picMk id="9" creationId="{BA64F0B5-7C03-4201-931B-0EDEF34ED332}"/>
          </ac:picMkLst>
        </pc:picChg>
      </pc:sldChg>
      <pc:sldChg chg="modSp">
        <pc:chgData name="Sachin Kumar Singh" userId="S::sachin.20b0131018@abes.ac.in::1be74292-3895-4682-bf20-1fe8f2e19339" providerId="AD" clId="Web-{74FB9947-0387-424E-8FBB-66D4166CA0FD}" dt="2021-12-04T14:36:13.199" v="78" actId="20577"/>
        <pc:sldMkLst>
          <pc:docMk/>
          <pc:sldMk cId="1043652807" sldId="257"/>
        </pc:sldMkLst>
        <pc:spChg chg="mod">
          <ac:chgData name="Sachin Kumar Singh" userId="S::sachin.20b0131018@abes.ac.in::1be74292-3895-4682-bf20-1fe8f2e19339" providerId="AD" clId="Web-{74FB9947-0387-424E-8FBB-66D4166CA0FD}" dt="2021-12-04T14:36:13.199" v="78" actId="20577"/>
          <ac:spMkLst>
            <pc:docMk/>
            <pc:sldMk cId="1043652807" sldId="257"/>
            <ac:spMk id="3" creationId="{14729140-FAC4-4752-ADA2-C5B21B79EADE}"/>
          </ac:spMkLst>
        </pc:spChg>
      </pc:sldChg>
      <pc:sldChg chg="modSp">
        <pc:chgData name="Sachin Kumar Singh" userId="S::sachin.20b0131018@abes.ac.in::1be74292-3895-4682-bf20-1fe8f2e19339" providerId="AD" clId="Web-{74FB9947-0387-424E-8FBB-66D4166CA0FD}" dt="2021-12-04T14:37:30.310" v="89" actId="20577"/>
        <pc:sldMkLst>
          <pc:docMk/>
          <pc:sldMk cId="250117478" sldId="258"/>
        </pc:sldMkLst>
        <pc:spChg chg="mod">
          <ac:chgData name="Sachin Kumar Singh" userId="S::sachin.20b0131018@abes.ac.in::1be74292-3895-4682-bf20-1fe8f2e19339" providerId="AD" clId="Web-{74FB9947-0387-424E-8FBB-66D4166CA0FD}" dt="2021-12-04T14:37:30.310" v="89" actId="20577"/>
          <ac:spMkLst>
            <pc:docMk/>
            <pc:sldMk cId="250117478" sldId="258"/>
            <ac:spMk id="3" creationId="{1B7224AF-8445-416C-A6A0-0FF10499249A}"/>
          </ac:spMkLst>
        </pc:spChg>
      </pc:sldChg>
      <pc:sldChg chg="modSp">
        <pc:chgData name="Sachin Kumar Singh" userId="S::sachin.20b0131018@abes.ac.in::1be74292-3895-4682-bf20-1fe8f2e19339" providerId="AD" clId="Web-{74FB9947-0387-424E-8FBB-66D4166CA0FD}" dt="2021-12-04T14:37:07.278" v="83" actId="20577"/>
        <pc:sldMkLst>
          <pc:docMk/>
          <pc:sldMk cId="1918107410" sldId="260"/>
        </pc:sldMkLst>
        <pc:spChg chg="mod">
          <ac:chgData name="Sachin Kumar Singh" userId="S::sachin.20b0131018@abes.ac.in::1be74292-3895-4682-bf20-1fe8f2e19339" providerId="AD" clId="Web-{74FB9947-0387-424E-8FBB-66D4166CA0FD}" dt="2021-12-04T14:37:07.278" v="83" actId="20577"/>
          <ac:spMkLst>
            <pc:docMk/>
            <pc:sldMk cId="1918107410" sldId="260"/>
            <ac:spMk id="3" creationId="{B3FF571B-2405-424D-9346-DAF013FB7385}"/>
          </ac:spMkLst>
        </pc:spChg>
      </pc:sldChg>
      <pc:sldChg chg="modSp">
        <pc:chgData name="Sachin Kumar Singh" userId="S::sachin.20b0131018@abes.ac.in::1be74292-3895-4682-bf20-1fe8f2e19339" providerId="AD" clId="Web-{74FB9947-0387-424E-8FBB-66D4166CA0FD}" dt="2021-12-04T14:27:09.309" v="37" actId="1076"/>
        <pc:sldMkLst>
          <pc:docMk/>
          <pc:sldMk cId="2701049302" sldId="262"/>
        </pc:sldMkLst>
        <pc:spChg chg="mod">
          <ac:chgData name="Sachin Kumar Singh" userId="S::sachin.20b0131018@abes.ac.in::1be74292-3895-4682-bf20-1fe8f2e19339" providerId="AD" clId="Web-{74FB9947-0387-424E-8FBB-66D4166CA0FD}" dt="2021-12-04T14:27:09.309" v="37" actId="1076"/>
          <ac:spMkLst>
            <pc:docMk/>
            <pc:sldMk cId="2701049302" sldId="262"/>
            <ac:spMk id="5" creationId="{6D2E81B2-9532-43AB-97D4-B571F617FEF2}"/>
          </ac:spMkLst>
        </pc:spChg>
      </pc:sldChg>
      <pc:sldChg chg="modSp new add del">
        <pc:chgData name="Sachin Kumar Singh" userId="S::sachin.20b0131018@abes.ac.in::1be74292-3895-4682-bf20-1fe8f2e19339" providerId="AD" clId="Web-{74FB9947-0387-424E-8FBB-66D4166CA0FD}" dt="2021-12-04T14:48:54.127" v="136"/>
        <pc:sldMkLst>
          <pc:docMk/>
          <pc:sldMk cId="898692955" sldId="263"/>
        </pc:sldMkLst>
        <pc:spChg chg="mod">
          <ac:chgData name="Sachin Kumar Singh" userId="S::sachin.20b0131018@abes.ac.in::1be74292-3895-4682-bf20-1fe8f2e19339" providerId="AD" clId="Web-{74FB9947-0387-424E-8FBB-66D4166CA0FD}" dt="2021-12-04T14:41:02.737" v="106" actId="20577"/>
          <ac:spMkLst>
            <pc:docMk/>
            <pc:sldMk cId="898692955" sldId="263"/>
            <ac:spMk id="2" creationId="{0F2D2333-CFBA-4861-BF94-CB35C3B9F218}"/>
          </ac:spMkLst>
        </pc:spChg>
      </pc:sldChg>
      <pc:sldChg chg="modSp new">
        <pc:chgData name="Sachin Kumar Singh" userId="S::sachin.20b0131018@abes.ac.in::1be74292-3895-4682-bf20-1fe8f2e19339" providerId="AD" clId="Web-{74FB9947-0387-424E-8FBB-66D4166CA0FD}" dt="2021-12-04T15:11:55.948" v="307" actId="20577"/>
        <pc:sldMkLst>
          <pc:docMk/>
          <pc:sldMk cId="2924499881" sldId="264"/>
        </pc:sldMkLst>
        <pc:spChg chg="mod">
          <ac:chgData name="Sachin Kumar Singh" userId="S::sachin.20b0131018@abes.ac.in::1be74292-3895-4682-bf20-1fe8f2e19339" providerId="AD" clId="Web-{74FB9947-0387-424E-8FBB-66D4166CA0FD}" dt="2021-12-04T14:41:06.003" v="107" actId="20577"/>
          <ac:spMkLst>
            <pc:docMk/>
            <pc:sldMk cId="2924499881" sldId="264"/>
            <ac:spMk id="2" creationId="{777D69EC-650A-4349-A625-87763ED84555}"/>
          </ac:spMkLst>
        </pc:spChg>
        <pc:spChg chg="mod">
          <ac:chgData name="Sachin Kumar Singh" userId="S::sachin.20b0131018@abes.ac.in::1be74292-3895-4682-bf20-1fe8f2e19339" providerId="AD" clId="Web-{74FB9947-0387-424E-8FBB-66D4166CA0FD}" dt="2021-12-04T15:11:55.948" v="307" actId="20577"/>
          <ac:spMkLst>
            <pc:docMk/>
            <pc:sldMk cId="2924499881" sldId="264"/>
            <ac:spMk id="3" creationId="{48B23D02-94E7-437A-A070-A0552CBFCE76}"/>
          </ac:spMkLst>
        </pc:spChg>
      </pc:sldChg>
      <pc:sldChg chg="addSp delSp modSp new del">
        <pc:chgData name="Sachin Kumar Singh" userId="S::sachin.20b0131018@abes.ac.in::1be74292-3895-4682-bf20-1fe8f2e19339" providerId="AD" clId="Web-{74FB9947-0387-424E-8FBB-66D4166CA0FD}" dt="2021-12-04T15:04:44.823" v="262"/>
        <pc:sldMkLst>
          <pc:docMk/>
          <pc:sldMk cId="879387189" sldId="265"/>
        </pc:sldMkLst>
        <pc:spChg chg="add del mod">
          <ac:chgData name="Sachin Kumar Singh" userId="S::sachin.20b0131018@abes.ac.in::1be74292-3895-4682-bf20-1fe8f2e19339" providerId="AD" clId="Web-{74FB9947-0387-424E-8FBB-66D4166CA0FD}" dt="2021-12-04T15:04:40.386" v="261"/>
          <ac:spMkLst>
            <pc:docMk/>
            <pc:sldMk cId="879387189" sldId="265"/>
            <ac:spMk id="4" creationId="{80A7EED9-61C1-4973-8404-256804386099}"/>
          </ac:spMkLst>
        </pc:spChg>
      </pc:sldChg>
      <pc:sldChg chg="addSp delSp modSp new mod setBg">
        <pc:chgData name="Sachin Kumar Singh" userId="S::sachin.20b0131018@abes.ac.in::1be74292-3895-4682-bf20-1fe8f2e19339" providerId="AD" clId="Web-{74FB9947-0387-424E-8FBB-66D4166CA0FD}" dt="2021-12-04T15:09:45.554" v="285" actId="1076"/>
        <pc:sldMkLst>
          <pc:docMk/>
          <pc:sldMk cId="3480704061" sldId="265"/>
        </pc:sldMkLst>
        <pc:spChg chg="mod">
          <ac:chgData name="Sachin Kumar Singh" userId="S::sachin.20b0131018@abes.ac.in::1be74292-3895-4682-bf20-1fe8f2e19339" providerId="AD" clId="Web-{74FB9947-0387-424E-8FBB-66D4166CA0FD}" dt="2021-12-04T15:09:45.554" v="285" actId="1076"/>
          <ac:spMkLst>
            <pc:docMk/>
            <pc:sldMk cId="3480704061" sldId="265"/>
            <ac:spMk id="2" creationId="{FE15F1D4-A4EE-47AF-9D38-7BC61ED254D0}"/>
          </ac:spMkLst>
        </pc:spChg>
        <pc:spChg chg="del">
          <ac:chgData name="Sachin Kumar Singh" userId="S::sachin.20b0131018@abes.ac.in::1be74292-3895-4682-bf20-1fe8f2e19339" providerId="AD" clId="Web-{74FB9947-0387-424E-8FBB-66D4166CA0FD}" dt="2021-12-04T15:08:27.911" v="269"/>
          <ac:spMkLst>
            <pc:docMk/>
            <pc:sldMk cId="3480704061" sldId="265"/>
            <ac:spMk id="3" creationId="{B6CD2B23-857E-4A9F-BCD0-0BCCD0AFDCAE}"/>
          </ac:spMkLst>
        </pc:spChg>
        <pc:spChg chg="del">
          <ac:chgData name="Sachin Kumar Singh" userId="S::sachin.20b0131018@abes.ac.in::1be74292-3895-4682-bf20-1fe8f2e19339" providerId="AD" clId="Web-{74FB9947-0387-424E-8FBB-66D4166CA0FD}" dt="2021-12-04T15:05:15.668" v="264"/>
          <ac:spMkLst>
            <pc:docMk/>
            <pc:sldMk cId="3480704061" sldId="265"/>
            <ac:spMk id="4" creationId="{3C622267-B44E-4381-9D36-D355B15E7BB9}"/>
          </ac:spMkLst>
        </pc:spChg>
        <pc:spChg chg="add">
          <ac:chgData name="Sachin Kumar Singh" userId="S::sachin.20b0131018@abes.ac.in::1be74292-3895-4682-bf20-1fe8f2e19339" providerId="AD" clId="Web-{74FB9947-0387-424E-8FBB-66D4166CA0FD}" dt="2021-12-04T15:08:47.568" v="272"/>
          <ac:spMkLst>
            <pc:docMk/>
            <pc:sldMk cId="3480704061" sldId="265"/>
            <ac:spMk id="7" creationId="{7D379150-F6B4-45C8-BE10-6B278AD400EB}"/>
          </ac:spMkLst>
        </pc:spChg>
        <pc:spChg chg="add">
          <ac:chgData name="Sachin Kumar Singh" userId="S::sachin.20b0131018@abes.ac.in::1be74292-3895-4682-bf20-1fe8f2e19339" providerId="AD" clId="Web-{74FB9947-0387-424E-8FBB-66D4166CA0FD}" dt="2021-12-04T15:08:47.568" v="272"/>
          <ac:spMkLst>
            <pc:docMk/>
            <pc:sldMk cId="3480704061" sldId="265"/>
            <ac:spMk id="8" creationId="{5FFCF544-A370-4A5D-A95F-CA6E0E7191E6}"/>
          </ac:spMkLst>
        </pc:spChg>
        <pc:spChg chg="add del">
          <ac:chgData name="Sachin Kumar Singh" userId="S::sachin.20b0131018@abes.ac.in::1be74292-3895-4682-bf20-1fe8f2e19339" providerId="AD" clId="Web-{74FB9947-0387-424E-8FBB-66D4166CA0FD}" dt="2021-12-04T15:08:52.146" v="273"/>
          <ac:spMkLst>
            <pc:docMk/>
            <pc:sldMk cId="3480704061" sldId="265"/>
            <ac:spMk id="9" creationId="{17FB07C7-8228-4510-BAA0-368C15B97209}"/>
          </ac:spMkLst>
        </pc:spChg>
        <pc:spChg chg="add del">
          <ac:chgData name="Sachin Kumar Singh" userId="S::sachin.20b0131018@abes.ac.in::1be74292-3895-4682-bf20-1fe8f2e19339" providerId="AD" clId="Web-{74FB9947-0387-424E-8FBB-66D4166CA0FD}" dt="2021-12-04T15:08:47.552" v="271"/>
          <ac:spMkLst>
            <pc:docMk/>
            <pc:sldMk cId="3480704061" sldId="265"/>
            <ac:spMk id="10" creationId="{4E4490D0-3672-446A-AC12-B4830333BDDD}"/>
          </ac:spMkLst>
        </pc:spChg>
        <pc:spChg chg="add del">
          <ac:chgData name="Sachin Kumar Singh" userId="S::sachin.20b0131018@abes.ac.in::1be74292-3895-4682-bf20-1fe8f2e19339" providerId="AD" clId="Web-{74FB9947-0387-424E-8FBB-66D4166CA0FD}" dt="2021-12-04T15:08:47.552" v="271"/>
          <ac:spMkLst>
            <pc:docMk/>
            <pc:sldMk cId="3480704061" sldId="265"/>
            <ac:spMk id="12" creationId="{39CB82C2-DF65-4EC1-8280-F201D50F570B}"/>
          </ac:spMkLst>
        </pc:spChg>
        <pc:spChg chg="add">
          <ac:chgData name="Sachin Kumar Singh" userId="S::sachin.20b0131018@abes.ac.in::1be74292-3895-4682-bf20-1fe8f2e19339" providerId="AD" clId="Web-{74FB9947-0387-424E-8FBB-66D4166CA0FD}" dt="2021-12-04T15:08:47.568" v="272"/>
          <ac:spMkLst>
            <pc:docMk/>
            <pc:sldMk cId="3480704061" sldId="265"/>
            <ac:spMk id="13" creationId="{44CC594A-A820-450F-B363-C19201FCFEC6}"/>
          </ac:spMkLst>
        </pc:spChg>
        <pc:spChg chg="add">
          <ac:chgData name="Sachin Kumar Singh" userId="S::sachin.20b0131018@abes.ac.in::1be74292-3895-4682-bf20-1fe8f2e19339" providerId="AD" clId="Web-{74FB9947-0387-424E-8FBB-66D4166CA0FD}" dt="2021-12-04T15:08:47.568" v="272"/>
          <ac:spMkLst>
            <pc:docMk/>
            <pc:sldMk cId="3480704061" sldId="265"/>
            <ac:spMk id="15" creationId="{59FAB3DA-E9ED-4574-ABCC-378BC0FF1BBC}"/>
          </ac:spMkLst>
        </pc:spChg>
        <pc:spChg chg="add del">
          <ac:chgData name="Sachin Kumar Singh" userId="S::sachin.20b0131018@abes.ac.in::1be74292-3895-4682-bf20-1fe8f2e19339" providerId="AD" clId="Web-{74FB9947-0387-424E-8FBB-66D4166CA0FD}" dt="2021-12-04T15:08:47.552" v="271"/>
          <ac:spMkLst>
            <pc:docMk/>
            <pc:sldMk cId="3480704061" sldId="265"/>
            <ac:spMk id="16" creationId="{FA4CD5CB-D209-4D70-8CA4-629731C59219}"/>
          </ac:spMkLst>
        </pc:spChg>
        <pc:spChg chg="add">
          <ac:chgData name="Sachin Kumar Singh" userId="S::sachin.20b0131018@abes.ac.in::1be74292-3895-4682-bf20-1fe8f2e19339" providerId="AD" clId="Web-{74FB9947-0387-424E-8FBB-66D4166CA0FD}" dt="2021-12-04T15:08:47.568" v="272"/>
          <ac:spMkLst>
            <pc:docMk/>
            <pc:sldMk cId="3480704061" sldId="265"/>
            <ac:spMk id="17" creationId="{53B8D6B0-55D6-48DC-86D8-FD95D5F118AB}"/>
          </ac:spMkLst>
        </pc:spChg>
        <pc:spChg chg="add del">
          <ac:chgData name="Sachin Kumar Singh" userId="S::sachin.20b0131018@abes.ac.in::1be74292-3895-4682-bf20-1fe8f2e19339" providerId="AD" clId="Web-{74FB9947-0387-424E-8FBB-66D4166CA0FD}" dt="2021-12-04T15:08:47.552" v="271"/>
          <ac:spMkLst>
            <pc:docMk/>
            <pc:sldMk cId="3480704061" sldId="265"/>
            <ac:spMk id="20" creationId="{B4C27B90-DF2B-4D00-BA07-18ED774CD2F1}"/>
          </ac:spMkLst>
        </pc:spChg>
        <pc:spChg chg="add del">
          <ac:chgData name="Sachin Kumar Singh" userId="S::sachin.20b0131018@abes.ac.in::1be74292-3895-4682-bf20-1fe8f2e19339" providerId="AD" clId="Web-{74FB9947-0387-424E-8FBB-66D4166CA0FD}" dt="2021-12-04T15:08:47.552" v="271"/>
          <ac:spMkLst>
            <pc:docMk/>
            <pc:sldMk cId="3480704061" sldId="265"/>
            <ac:spMk id="22" creationId="{593ACC25-C262-417A-8AA9-0641C772BDB6}"/>
          </ac:spMkLst>
        </pc:spChg>
        <pc:picChg chg="add mod ord">
          <ac:chgData name="Sachin Kumar Singh" userId="S::sachin.20b0131018@abes.ac.in::1be74292-3895-4682-bf20-1fe8f2e19339" providerId="AD" clId="Web-{74FB9947-0387-424E-8FBB-66D4166CA0FD}" dt="2021-12-04T15:08:57.974" v="274" actId="14100"/>
          <ac:picMkLst>
            <pc:docMk/>
            <pc:sldMk cId="3480704061" sldId="265"/>
            <ac:picMk id="5" creationId="{D88CF4FB-9C13-4900-90F3-9698BC18724A}"/>
          </ac:picMkLst>
        </pc:picChg>
        <pc:cxnChg chg="add">
          <ac:chgData name="Sachin Kumar Singh" userId="S::sachin.20b0131018@abes.ac.in::1be74292-3895-4682-bf20-1fe8f2e19339" providerId="AD" clId="Web-{74FB9947-0387-424E-8FBB-66D4166CA0FD}" dt="2021-12-04T15:08:47.568" v="272"/>
          <ac:cxnSpMkLst>
            <pc:docMk/>
            <pc:sldMk cId="3480704061" sldId="265"/>
            <ac:cxnSpMk id="11" creationId="{6EEB3B97-A638-498B-8083-54191CE71E01}"/>
          </ac:cxnSpMkLst>
        </pc:cxnChg>
        <pc:cxnChg chg="add del">
          <ac:chgData name="Sachin Kumar Singh" userId="S::sachin.20b0131018@abes.ac.in::1be74292-3895-4682-bf20-1fe8f2e19339" providerId="AD" clId="Web-{74FB9947-0387-424E-8FBB-66D4166CA0FD}" dt="2021-12-04T15:08:47.552" v="271"/>
          <ac:cxnSpMkLst>
            <pc:docMk/>
            <pc:sldMk cId="3480704061" sldId="265"/>
            <ac:cxnSpMk id="14" creationId="{7E1D4427-852B-4B37-8E76-0E9F1810BA2A}"/>
          </ac:cxnSpMkLst>
        </pc:cxnChg>
        <pc:cxnChg chg="add del">
          <ac:chgData name="Sachin Kumar Singh" userId="S::sachin.20b0131018@abes.ac.in::1be74292-3895-4682-bf20-1fe8f2e19339" providerId="AD" clId="Web-{74FB9947-0387-424E-8FBB-66D4166CA0FD}" dt="2021-12-04T15:08:47.552" v="271"/>
          <ac:cxnSpMkLst>
            <pc:docMk/>
            <pc:sldMk cId="3480704061" sldId="265"/>
            <ac:cxnSpMk id="18" creationId="{5C6A2BAE-B461-4B55-8E1F-0722ABDD1393}"/>
          </ac:cxnSpMkLst>
        </pc:cxnChg>
      </pc:sldChg>
      <pc:sldChg chg="addSp delSp modSp new del mod setBg">
        <pc:chgData name="Sachin Kumar Singh" userId="S::sachin.20b0131018@abes.ac.in::1be74292-3895-4682-bf20-1fe8f2e19339" providerId="AD" clId="Web-{74FB9947-0387-424E-8FBB-66D4166CA0FD}" dt="2021-12-04T15:21:14.681" v="312"/>
        <pc:sldMkLst>
          <pc:docMk/>
          <pc:sldMk cId="2104984899" sldId="266"/>
        </pc:sldMkLst>
        <pc:spChg chg="mod">
          <ac:chgData name="Sachin Kumar Singh" userId="S::sachin.20b0131018@abes.ac.in::1be74292-3895-4682-bf20-1fe8f2e19339" providerId="AD" clId="Web-{74FB9947-0387-424E-8FBB-66D4166CA0FD}" dt="2021-12-04T15:21:01.274" v="311"/>
          <ac:spMkLst>
            <pc:docMk/>
            <pc:sldMk cId="2104984899" sldId="266"/>
            <ac:spMk id="2" creationId="{C0651ED6-F311-4755-B4C9-49B3186E43FF}"/>
          </ac:spMkLst>
        </pc:spChg>
        <pc:spChg chg="del">
          <ac:chgData name="Sachin Kumar Singh" userId="S::sachin.20b0131018@abes.ac.in::1be74292-3895-4682-bf20-1fe8f2e19339" providerId="AD" clId="Web-{74FB9947-0387-424E-8FBB-66D4166CA0FD}" dt="2021-12-04T15:13:23.637" v="308"/>
          <ac:spMkLst>
            <pc:docMk/>
            <pc:sldMk cId="2104984899" sldId="266"/>
            <ac:spMk id="3" creationId="{FDCD033E-7BCF-4F49-93E6-829A57C83A8A}"/>
          </ac:spMkLst>
        </pc:spChg>
        <pc:spChg chg="add">
          <ac:chgData name="Sachin Kumar Singh" userId="S::sachin.20b0131018@abes.ac.in::1be74292-3895-4682-bf20-1fe8f2e19339" providerId="AD" clId="Web-{74FB9947-0387-424E-8FBB-66D4166CA0FD}" dt="2021-12-04T15:21:01.274" v="311"/>
          <ac:spMkLst>
            <pc:docMk/>
            <pc:sldMk cId="2104984899" sldId="266"/>
            <ac:spMk id="9" creationId="{4E4490D0-3672-446A-AC12-B4830333BDDD}"/>
          </ac:spMkLst>
        </pc:spChg>
        <pc:spChg chg="add">
          <ac:chgData name="Sachin Kumar Singh" userId="S::sachin.20b0131018@abes.ac.in::1be74292-3895-4682-bf20-1fe8f2e19339" providerId="AD" clId="Web-{74FB9947-0387-424E-8FBB-66D4166CA0FD}" dt="2021-12-04T15:21:01.274" v="311"/>
          <ac:spMkLst>
            <pc:docMk/>
            <pc:sldMk cId="2104984899" sldId="266"/>
            <ac:spMk id="11" creationId="{39CB82C2-DF65-4EC1-8280-F201D50F570B}"/>
          </ac:spMkLst>
        </pc:spChg>
        <pc:spChg chg="add">
          <ac:chgData name="Sachin Kumar Singh" userId="S::sachin.20b0131018@abes.ac.in::1be74292-3895-4682-bf20-1fe8f2e19339" providerId="AD" clId="Web-{74FB9947-0387-424E-8FBB-66D4166CA0FD}" dt="2021-12-04T15:21:01.274" v="311"/>
          <ac:spMkLst>
            <pc:docMk/>
            <pc:sldMk cId="2104984899" sldId="266"/>
            <ac:spMk id="15" creationId="{8D0DE514-8876-4D18-A995-61A5C1F813F1}"/>
          </ac:spMkLst>
        </pc:spChg>
        <pc:spChg chg="add">
          <ac:chgData name="Sachin Kumar Singh" userId="S::sachin.20b0131018@abes.ac.in::1be74292-3895-4682-bf20-1fe8f2e19339" providerId="AD" clId="Web-{74FB9947-0387-424E-8FBB-66D4166CA0FD}" dt="2021-12-04T15:21:01.274" v="311"/>
          <ac:spMkLst>
            <pc:docMk/>
            <pc:sldMk cId="2104984899" sldId="266"/>
            <ac:spMk id="17" creationId="{09DA791C-FFCF-422E-8775-BDA6C0E5ECF0}"/>
          </ac:spMkLst>
        </pc:spChg>
        <pc:spChg chg="add">
          <ac:chgData name="Sachin Kumar Singh" userId="S::sachin.20b0131018@abes.ac.in::1be74292-3895-4682-bf20-1fe8f2e19339" providerId="AD" clId="Web-{74FB9947-0387-424E-8FBB-66D4166CA0FD}" dt="2021-12-04T15:21:01.274" v="311"/>
          <ac:spMkLst>
            <pc:docMk/>
            <pc:sldMk cId="2104984899" sldId="266"/>
            <ac:spMk id="19" creationId="{0DCF8855-3530-4F46-A4CB-3B6686EEE4BD}"/>
          </ac:spMkLst>
        </pc:spChg>
        <pc:picChg chg="add mod ord">
          <ac:chgData name="Sachin Kumar Singh" userId="S::sachin.20b0131018@abes.ac.in::1be74292-3895-4682-bf20-1fe8f2e19339" providerId="AD" clId="Web-{74FB9947-0387-424E-8FBB-66D4166CA0FD}" dt="2021-12-04T15:21:01.274" v="311"/>
          <ac:picMkLst>
            <pc:docMk/>
            <pc:sldMk cId="2104984899" sldId="266"/>
            <ac:picMk id="4" creationId="{2DD61848-B1DE-40F7-BDCD-99986069636A}"/>
          </ac:picMkLst>
        </pc:picChg>
        <pc:cxnChg chg="add">
          <ac:chgData name="Sachin Kumar Singh" userId="S::sachin.20b0131018@abes.ac.in::1be74292-3895-4682-bf20-1fe8f2e19339" providerId="AD" clId="Web-{74FB9947-0387-424E-8FBB-66D4166CA0FD}" dt="2021-12-04T15:21:01.274" v="311"/>
          <ac:cxnSpMkLst>
            <pc:docMk/>
            <pc:sldMk cId="2104984899" sldId="266"/>
            <ac:cxnSpMk id="13" creationId="{7E1D4427-852B-4B37-8E76-0E9F1810BA2A}"/>
          </ac:cxnSpMkLst>
        </pc:cxnChg>
      </pc:sldChg>
      <pc:sldChg chg="addSp delSp modSp new mod setBg setClrOvrMap">
        <pc:chgData name="Sachin Kumar Singh" userId="S::sachin.20b0131018@abes.ac.in::1be74292-3895-4682-bf20-1fe8f2e19339" providerId="AD" clId="Web-{74FB9947-0387-424E-8FBB-66D4166CA0FD}" dt="2021-12-04T15:27:48.457" v="339" actId="20577"/>
        <pc:sldMkLst>
          <pc:docMk/>
          <pc:sldMk cId="2978277369" sldId="266"/>
        </pc:sldMkLst>
        <pc:spChg chg="mod ord">
          <ac:chgData name="Sachin Kumar Singh" userId="S::sachin.20b0131018@abes.ac.in::1be74292-3895-4682-bf20-1fe8f2e19339" providerId="AD" clId="Web-{74FB9947-0387-424E-8FBB-66D4166CA0FD}" dt="2021-12-04T15:27:48.457" v="339" actId="20577"/>
          <ac:spMkLst>
            <pc:docMk/>
            <pc:sldMk cId="2978277369" sldId="266"/>
            <ac:spMk id="2" creationId="{15651CB2-93CD-487A-B9DB-49217E25AC6A}"/>
          </ac:spMkLst>
        </pc:spChg>
        <pc:spChg chg="del">
          <ac:chgData name="Sachin Kumar Singh" userId="S::sachin.20b0131018@abes.ac.in::1be74292-3895-4682-bf20-1fe8f2e19339" providerId="AD" clId="Web-{74FB9947-0387-424E-8FBB-66D4166CA0FD}" dt="2021-12-04T15:24:08.732" v="324"/>
          <ac:spMkLst>
            <pc:docMk/>
            <pc:sldMk cId="2978277369" sldId="266"/>
            <ac:spMk id="3" creationId="{1380982F-577B-4E67-8F1B-E8D93CF73EF1}"/>
          </ac:spMkLst>
        </pc:spChg>
        <pc:spChg chg="add del">
          <ac:chgData name="Sachin Kumar Singh" userId="S::sachin.20b0131018@abes.ac.in::1be74292-3895-4682-bf20-1fe8f2e19339" providerId="AD" clId="Web-{74FB9947-0387-424E-8FBB-66D4166CA0FD}" dt="2021-12-04T15:24:49.530" v="328"/>
          <ac:spMkLst>
            <pc:docMk/>
            <pc:sldMk cId="2978277369" sldId="266"/>
            <ac:spMk id="6" creationId="{25C8D2C1-DA83-420D-9635-D52CE066B5DA}"/>
          </ac:spMkLst>
        </pc:spChg>
        <pc:spChg chg="add del">
          <ac:chgData name="Sachin Kumar Singh" userId="S::sachin.20b0131018@abes.ac.in::1be74292-3895-4682-bf20-1fe8f2e19339" providerId="AD" clId="Web-{74FB9947-0387-424E-8FBB-66D4166CA0FD}" dt="2021-12-04T15:24:49.530" v="328"/>
          <ac:spMkLst>
            <pc:docMk/>
            <pc:sldMk cId="2978277369" sldId="266"/>
            <ac:spMk id="7" creationId="{434F74C9-6A0B-409E-AD1C-45B58BE91BB8}"/>
          </ac:spMkLst>
        </pc:spChg>
        <pc:spChg chg="add del">
          <ac:chgData name="Sachin Kumar Singh" userId="S::sachin.20b0131018@abes.ac.in::1be74292-3895-4682-bf20-1fe8f2e19339" providerId="AD" clId="Web-{74FB9947-0387-424E-8FBB-66D4166CA0FD}" dt="2021-12-04T15:24:20.248" v="326"/>
          <ac:spMkLst>
            <pc:docMk/>
            <pc:sldMk cId="2978277369" sldId="266"/>
            <ac:spMk id="9" creationId="{4E4490D0-3672-446A-AC12-B4830333BDDD}"/>
          </ac:spMkLst>
        </pc:spChg>
        <pc:spChg chg="add del">
          <ac:chgData name="Sachin Kumar Singh" userId="S::sachin.20b0131018@abes.ac.in::1be74292-3895-4682-bf20-1fe8f2e19339" providerId="AD" clId="Web-{74FB9947-0387-424E-8FBB-66D4166CA0FD}" dt="2021-12-04T15:24:49.530" v="328"/>
          <ac:spMkLst>
            <pc:docMk/>
            <pc:sldMk cId="2978277369" sldId="266"/>
            <ac:spMk id="10" creationId="{B76D919A-FC3E-4B4E-BAF0-ED6CFB8DC4AE}"/>
          </ac:spMkLst>
        </pc:spChg>
        <pc:spChg chg="add del">
          <ac:chgData name="Sachin Kumar Singh" userId="S::sachin.20b0131018@abes.ac.in::1be74292-3895-4682-bf20-1fe8f2e19339" providerId="AD" clId="Web-{74FB9947-0387-424E-8FBB-66D4166CA0FD}" dt="2021-12-04T15:24:20.248" v="326"/>
          <ac:spMkLst>
            <pc:docMk/>
            <pc:sldMk cId="2978277369" sldId="266"/>
            <ac:spMk id="11" creationId="{39CB82C2-DF65-4EC1-8280-F201D50F570B}"/>
          </ac:spMkLst>
        </pc:spChg>
        <pc:spChg chg="add del">
          <ac:chgData name="Sachin Kumar Singh" userId="S::sachin.20b0131018@abes.ac.in::1be74292-3895-4682-bf20-1fe8f2e19339" providerId="AD" clId="Web-{74FB9947-0387-424E-8FBB-66D4166CA0FD}" dt="2021-12-04T15:24:49.530" v="328"/>
          <ac:spMkLst>
            <pc:docMk/>
            <pc:sldMk cId="2978277369" sldId="266"/>
            <ac:spMk id="12" creationId="{8F66ACBD-1C82-4782-AA7C-05504DD7DE77}"/>
          </ac:spMkLst>
        </pc:spChg>
        <pc:spChg chg="add del">
          <ac:chgData name="Sachin Kumar Singh" userId="S::sachin.20b0131018@abes.ac.in::1be74292-3895-4682-bf20-1fe8f2e19339" providerId="AD" clId="Web-{74FB9947-0387-424E-8FBB-66D4166CA0FD}" dt="2021-12-04T15:25:53.438" v="331"/>
          <ac:spMkLst>
            <pc:docMk/>
            <pc:sldMk cId="2978277369" sldId="266"/>
            <ac:spMk id="14" creationId="{25C8D2C1-DA83-420D-9635-D52CE066B5DA}"/>
          </ac:spMkLst>
        </pc:spChg>
        <pc:spChg chg="add del">
          <ac:chgData name="Sachin Kumar Singh" userId="S::sachin.20b0131018@abes.ac.in::1be74292-3895-4682-bf20-1fe8f2e19339" providerId="AD" clId="Web-{74FB9947-0387-424E-8FBB-66D4166CA0FD}" dt="2021-12-04T15:24:20.248" v="326"/>
          <ac:spMkLst>
            <pc:docMk/>
            <pc:sldMk cId="2978277369" sldId="266"/>
            <ac:spMk id="15" creationId="{FA4CD5CB-D209-4D70-8CA4-629731C59219}"/>
          </ac:spMkLst>
        </pc:spChg>
        <pc:spChg chg="add del">
          <ac:chgData name="Sachin Kumar Singh" userId="S::sachin.20b0131018@abes.ac.in::1be74292-3895-4682-bf20-1fe8f2e19339" providerId="AD" clId="Web-{74FB9947-0387-424E-8FBB-66D4166CA0FD}" dt="2021-12-04T15:25:53.438" v="331"/>
          <ac:spMkLst>
            <pc:docMk/>
            <pc:sldMk cId="2978277369" sldId="266"/>
            <ac:spMk id="16" creationId="{434F74C9-6A0B-409E-AD1C-45B58BE91BB8}"/>
          </ac:spMkLst>
        </pc:spChg>
        <pc:spChg chg="add del">
          <ac:chgData name="Sachin Kumar Singh" userId="S::sachin.20b0131018@abes.ac.in::1be74292-3895-4682-bf20-1fe8f2e19339" providerId="AD" clId="Web-{74FB9947-0387-424E-8FBB-66D4166CA0FD}" dt="2021-12-04T15:24:20.248" v="326"/>
          <ac:spMkLst>
            <pc:docMk/>
            <pc:sldMk cId="2978277369" sldId="266"/>
            <ac:spMk id="19" creationId="{B4C27B90-DF2B-4D00-BA07-18ED774CD2F1}"/>
          </ac:spMkLst>
        </pc:spChg>
        <pc:spChg chg="add del">
          <ac:chgData name="Sachin Kumar Singh" userId="S::sachin.20b0131018@abes.ac.in::1be74292-3895-4682-bf20-1fe8f2e19339" providerId="AD" clId="Web-{74FB9947-0387-424E-8FBB-66D4166CA0FD}" dt="2021-12-04T15:24:20.248" v="326"/>
          <ac:spMkLst>
            <pc:docMk/>
            <pc:sldMk cId="2978277369" sldId="266"/>
            <ac:spMk id="21" creationId="{593ACC25-C262-417A-8AA9-0641C772BDB6}"/>
          </ac:spMkLst>
        </pc:spChg>
        <pc:spChg chg="add del">
          <ac:chgData name="Sachin Kumar Singh" userId="S::sachin.20b0131018@abes.ac.in::1be74292-3895-4682-bf20-1fe8f2e19339" providerId="AD" clId="Web-{74FB9947-0387-424E-8FBB-66D4166CA0FD}" dt="2021-12-04T15:25:53.438" v="331"/>
          <ac:spMkLst>
            <pc:docMk/>
            <pc:sldMk cId="2978277369" sldId="266"/>
            <ac:spMk id="22" creationId="{C4E89C94-E462-4566-A15A-32835FD68BCD}"/>
          </ac:spMkLst>
        </pc:spChg>
        <pc:spChg chg="add del">
          <ac:chgData name="Sachin Kumar Singh" userId="S::sachin.20b0131018@abes.ac.in::1be74292-3895-4682-bf20-1fe8f2e19339" providerId="AD" clId="Web-{74FB9947-0387-424E-8FBB-66D4166CA0FD}" dt="2021-12-04T15:25:53.438" v="331"/>
          <ac:spMkLst>
            <pc:docMk/>
            <pc:sldMk cId="2978277369" sldId="266"/>
            <ac:spMk id="23" creationId="{E25F4A20-71FB-4A26-92E2-89DED49264CA}"/>
          </ac:spMkLst>
        </pc:spChg>
        <pc:spChg chg="add">
          <ac:chgData name="Sachin Kumar Singh" userId="S::sachin.20b0131018@abes.ac.in::1be74292-3895-4682-bf20-1fe8f2e19339" providerId="AD" clId="Web-{74FB9947-0387-424E-8FBB-66D4166CA0FD}" dt="2021-12-04T15:25:53.438" v="331"/>
          <ac:spMkLst>
            <pc:docMk/>
            <pc:sldMk cId="2978277369" sldId="266"/>
            <ac:spMk id="28" creationId="{25C8D2C1-DA83-420D-9635-D52CE066B5DA}"/>
          </ac:spMkLst>
        </pc:spChg>
        <pc:spChg chg="add">
          <ac:chgData name="Sachin Kumar Singh" userId="S::sachin.20b0131018@abes.ac.in::1be74292-3895-4682-bf20-1fe8f2e19339" providerId="AD" clId="Web-{74FB9947-0387-424E-8FBB-66D4166CA0FD}" dt="2021-12-04T15:25:53.438" v="331"/>
          <ac:spMkLst>
            <pc:docMk/>
            <pc:sldMk cId="2978277369" sldId="266"/>
            <ac:spMk id="30" creationId="{434F74C9-6A0B-409E-AD1C-45B58BE91BB8}"/>
          </ac:spMkLst>
        </pc:spChg>
        <pc:spChg chg="add">
          <ac:chgData name="Sachin Kumar Singh" userId="S::sachin.20b0131018@abes.ac.in::1be74292-3895-4682-bf20-1fe8f2e19339" providerId="AD" clId="Web-{74FB9947-0387-424E-8FBB-66D4166CA0FD}" dt="2021-12-04T15:25:53.438" v="331"/>
          <ac:spMkLst>
            <pc:docMk/>
            <pc:sldMk cId="2978277369" sldId="266"/>
            <ac:spMk id="34" creationId="{B76D919A-FC3E-4B4E-BAF0-ED6CFB8DC4AE}"/>
          </ac:spMkLst>
        </pc:spChg>
        <pc:spChg chg="add">
          <ac:chgData name="Sachin Kumar Singh" userId="S::sachin.20b0131018@abes.ac.in::1be74292-3895-4682-bf20-1fe8f2e19339" providerId="AD" clId="Web-{74FB9947-0387-424E-8FBB-66D4166CA0FD}" dt="2021-12-04T15:25:53.438" v="331"/>
          <ac:spMkLst>
            <pc:docMk/>
            <pc:sldMk cId="2978277369" sldId="266"/>
            <ac:spMk id="36" creationId="{8F66ACBD-1C82-4782-AA7C-05504DD7DE77}"/>
          </ac:spMkLst>
        </pc:spChg>
        <pc:picChg chg="add mod ord">
          <ac:chgData name="Sachin Kumar Singh" userId="S::sachin.20b0131018@abes.ac.in::1be74292-3895-4682-bf20-1fe8f2e19339" providerId="AD" clId="Web-{74FB9947-0387-424E-8FBB-66D4166CA0FD}" dt="2021-12-04T15:27:20.175" v="335"/>
          <ac:picMkLst>
            <pc:docMk/>
            <pc:sldMk cId="2978277369" sldId="266"/>
            <ac:picMk id="4" creationId="{E8C3951E-9B2B-4988-BD67-B330F810A124}"/>
          </ac:picMkLst>
        </pc:picChg>
        <pc:cxnChg chg="add del">
          <ac:chgData name="Sachin Kumar Singh" userId="S::sachin.20b0131018@abes.ac.in::1be74292-3895-4682-bf20-1fe8f2e19339" providerId="AD" clId="Web-{74FB9947-0387-424E-8FBB-66D4166CA0FD}" dt="2021-12-04T15:24:49.530" v="328"/>
          <ac:cxnSpMkLst>
            <pc:docMk/>
            <pc:sldMk cId="2978277369" sldId="266"/>
            <ac:cxnSpMk id="8" creationId="{F5486A9D-1265-4B57-91E6-68E666B978BC}"/>
          </ac:cxnSpMkLst>
        </pc:cxnChg>
        <pc:cxnChg chg="add del">
          <ac:chgData name="Sachin Kumar Singh" userId="S::sachin.20b0131018@abes.ac.in::1be74292-3895-4682-bf20-1fe8f2e19339" providerId="AD" clId="Web-{74FB9947-0387-424E-8FBB-66D4166CA0FD}" dt="2021-12-04T15:24:20.248" v="326"/>
          <ac:cxnSpMkLst>
            <pc:docMk/>
            <pc:sldMk cId="2978277369" sldId="266"/>
            <ac:cxnSpMk id="13" creationId="{7E1D4427-852B-4B37-8E76-0E9F1810BA2A}"/>
          </ac:cxnSpMkLst>
        </pc:cxnChg>
        <pc:cxnChg chg="add del">
          <ac:chgData name="Sachin Kumar Singh" userId="S::sachin.20b0131018@abes.ac.in::1be74292-3895-4682-bf20-1fe8f2e19339" providerId="AD" clId="Web-{74FB9947-0387-424E-8FBB-66D4166CA0FD}" dt="2021-12-04T15:24:20.248" v="326"/>
          <ac:cxnSpMkLst>
            <pc:docMk/>
            <pc:sldMk cId="2978277369" sldId="266"/>
            <ac:cxnSpMk id="17" creationId="{5C6A2BAE-B461-4B55-8E1F-0722ABDD1393}"/>
          </ac:cxnSpMkLst>
        </pc:cxnChg>
        <pc:cxnChg chg="add del">
          <ac:chgData name="Sachin Kumar Singh" userId="S::sachin.20b0131018@abes.ac.in::1be74292-3895-4682-bf20-1fe8f2e19339" providerId="AD" clId="Web-{74FB9947-0387-424E-8FBB-66D4166CA0FD}" dt="2021-12-04T15:25:53.438" v="331"/>
          <ac:cxnSpMkLst>
            <pc:docMk/>
            <pc:sldMk cId="2978277369" sldId="266"/>
            <ac:cxnSpMk id="18" creationId="{F5486A9D-1265-4B57-91E6-68E666B978BC}"/>
          </ac:cxnSpMkLst>
        </pc:cxnChg>
        <pc:cxnChg chg="add del">
          <ac:chgData name="Sachin Kumar Singh" userId="S::sachin.20b0131018@abes.ac.in::1be74292-3895-4682-bf20-1fe8f2e19339" providerId="AD" clId="Web-{74FB9947-0387-424E-8FBB-66D4166CA0FD}" dt="2021-12-04T15:25:53.438" v="331"/>
          <ac:cxnSpMkLst>
            <pc:docMk/>
            <pc:sldMk cId="2978277369" sldId="266"/>
            <ac:cxnSpMk id="20" creationId="{4071767D-5FF7-4508-B8B7-BB60FF3AB250}"/>
          </ac:cxnSpMkLst>
        </pc:cxnChg>
        <pc:cxnChg chg="add">
          <ac:chgData name="Sachin Kumar Singh" userId="S::sachin.20b0131018@abes.ac.in::1be74292-3895-4682-bf20-1fe8f2e19339" providerId="AD" clId="Web-{74FB9947-0387-424E-8FBB-66D4166CA0FD}" dt="2021-12-04T15:25:53.438" v="331"/>
          <ac:cxnSpMkLst>
            <pc:docMk/>
            <pc:sldMk cId="2978277369" sldId="266"/>
            <ac:cxnSpMk id="32" creationId="{F5486A9D-1265-4B57-91E6-68E666B978BC}"/>
          </ac:cxnSpMkLst>
        </pc:cxnChg>
      </pc:sldChg>
      <pc:sldChg chg="addSp modSp new">
        <pc:chgData name="Sachin Kumar Singh" userId="S::sachin.20b0131018@abes.ac.in::1be74292-3895-4682-bf20-1fe8f2e19339" providerId="AD" clId="Web-{74FB9947-0387-424E-8FBB-66D4166CA0FD}" dt="2021-12-04T15:32:28.058" v="382" actId="14100"/>
        <pc:sldMkLst>
          <pc:docMk/>
          <pc:sldMk cId="2332942450" sldId="267"/>
        </pc:sldMkLst>
        <pc:spChg chg="add mod">
          <ac:chgData name="Sachin Kumar Singh" userId="S::sachin.20b0131018@abes.ac.in::1be74292-3895-4682-bf20-1fe8f2e19339" providerId="AD" clId="Web-{74FB9947-0387-424E-8FBB-66D4166CA0FD}" dt="2021-12-04T15:31:33.760" v="374" actId="20577"/>
          <ac:spMkLst>
            <pc:docMk/>
            <pc:sldMk cId="2332942450" sldId="267"/>
            <ac:spMk id="2" creationId="{FB742AEA-ED63-4D36-A338-BD378C3A540A}"/>
          </ac:spMkLst>
        </pc:spChg>
        <pc:picChg chg="add mod">
          <ac:chgData name="Sachin Kumar Singh" userId="S::sachin.20b0131018@abes.ac.in::1be74292-3895-4682-bf20-1fe8f2e19339" providerId="AD" clId="Web-{74FB9947-0387-424E-8FBB-66D4166CA0FD}" dt="2021-12-04T15:32:28.058" v="382" actId="14100"/>
          <ac:picMkLst>
            <pc:docMk/>
            <pc:sldMk cId="2332942450" sldId="267"/>
            <ac:picMk id="3" creationId="{70E0F05C-84BA-4861-B103-ED2C97D12A02}"/>
          </ac:picMkLst>
        </pc:picChg>
      </pc:sldChg>
      <pc:sldChg chg="addSp modSp new">
        <pc:chgData name="Sachin Kumar Singh" userId="S::sachin.20b0131018@abes.ac.in::1be74292-3895-4682-bf20-1fe8f2e19339" providerId="AD" clId="Web-{74FB9947-0387-424E-8FBB-66D4166CA0FD}" dt="2021-12-04T15:36:25.236" v="416" actId="1076"/>
        <pc:sldMkLst>
          <pc:docMk/>
          <pc:sldMk cId="4053843126" sldId="268"/>
        </pc:sldMkLst>
        <pc:spChg chg="add mod">
          <ac:chgData name="Sachin Kumar Singh" userId="S::sachin.20b0131018@abes.ac.in::1be74292-3895-4682-bf20-1fe8f2e19339" providerId="AD" clId="Web-{74FB9947-0387-424E-8FBB-66D4166CA0FD}" dt="2021-12-04T15:36:25.236" v="416" actId="1076"/>
          <ac:spMkLst>
            <pc:docMk/>
            <pc:sldMk cId="4053843126" sldId="268"/>
            <ac:spMk id="2" creationId="{77D304AB-A42F-4EEE-AC4F-58569BFCF0C1}"/>
          </ac:spMkLst>
        </pc:spChg>
      </pc:sldChg>
    </pc:docChg>
  </pc:docChgLst>
  <pc:docChgLst>
    <pc:chgData name="Sachin Kumar Singh" userId="S::sachin.20b0131018@abes.ac.in::1be74292-3895-4682-bf20-1fe8f2e19339" providerId="AD" clId="Web-{7E20DD98-E26D-C1A1-CBE3-FCD5BD248A43}"/>
    <pc:docChg chg="modSld">
      <pc:chgData name="Sachin Kumar Singh" userId="S::sachin.20b0131018@abes.ac.in::1be74292-3895-4682-bf20-1fe8f2e19339" providerId="AD" clId="Web-{7E20DD98-E26D-C1A1-CBE3-FCD5BD248A43}" dt="2021-12-05T10:37:04.710" v="3" actId="20577"/>
      <pc:docMkLst>
        <pc:docMk/>
      </pc:docMkLst>
      <pc:sldChg chg="modSp">
        <pc:chgData name="Sachin Kumar Singh" userId="S::sachin.20b0131018@abes.ac.in::1be74292-3895-4682-bf20-1fe8f2e19339" providerId="AD" clId="Web-{7E20DD98-E26D-C1A1-CBE3-FCD5BD248A43}" dt="2021-12-05T10:37:04.710" v="3" actId="20577"/>
        <pc:sldMkLst>
          <pc:docMk/>
          <pc:sldMk cId="3503923578" sldId="273"/>
        </pc:sldMkLst>
        <pc:spChg chg="mod">
          <ac:chgData name="Sachin Kumar Singh" userId="S::sachin.20b0131018@abes.ac.in::1be74292-3895-4682-bf20-1fe8f2e19339" providerId="AD" clId="Web-{7E20DD98-E26D-C1A1-CBE3-FCD5BD248A43}" dt="2021-12-05T10:37:04.710" v="3" actId="20577"/>
          <ac:spMkLst>
            <pc:docMk/>
            <pc:sldMk cId="3503923578" sldId="273"/>
            <ac:spMk id="3" creationId="{307FA378-5D74-4F11-8EE8-96321458AF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51AEA9-5BBF-409F-9F9A-65CB63FBF520}"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37FB4-75C5-4007-BD6E-B347CE074E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0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1AEA9-5BBF-409F-9F9A-65CB63FBF520}"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30305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1AEA9-5BBF-409F-9F9A-65CB63FBF520}"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303695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1AEA9-5BBF-409F-9F9A-65CB63FBF520}"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94834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1AEA9-5BBF-409F-9F9A-65CB63FBF520}"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37FB4-75C5-4007-BD6E-B347CE074E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16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1AEA9-5BBF-409F-9F9A-65CB63FBF520}"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103535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1AEA9-5BBF-409F-9F9A-65CB63FBF520}"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25641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1AEA9-5BBF-409F-9F9A-65CB63FBF520}"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28430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51AEA9-5BBF-409F-9F9A-65CB63FBF520}" type="datetimeFigureOut">
              <a:rPr lang="en-IN" smtClean="0"/>
              <a:t>17-11-2022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15639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51AEA9-5BBF-409F-9F9A-65CB63FBF520}" type="datetimeFigureOut">
              <a:rPr lang="en-IN" smtClean="0"/>
              <a:t>17-11-2022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C37FB4-75C5-4007-BD6E-B347CE074EE0}" type="slidenum">
              <a:rPr lang="en-IN" smtClean="0"/>
              <a:t>‹#›</a:t>
            </a:fld>
            <a:endParaRPr lang="en-IN"/>
          </a:p>
        </p:txBody>
      </p:sp>
    </p:spTree>
    <p:extLst>
      <p:ext uri="{BB962C8B-B14F-4D97-AF65-F5344CB8AC3E}">
        <p14:creationId xmlns:p14="http://schemas.microsoft.com/office/powerpoint/2010/main" val="248889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51AEA9-5BBF-409F-9F9A-65CB63FBF520}"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C37FB4-75C5-4007-BD6E-B347CE074EE0}" type="slidenum">
              <a:rPr lang="en-IN" smtClean="0"/>
              <a:t>‹#›</a:t>
            </a:fld>
            <a:endParaRPr lang="en-IN"/>
          </a:p>
        </p:txBody>
      </p:sp>
    </p:spTree>
    <p:extLst>
      <p:ext uri="{BB962C8B-B14F-4D97-AF65-F5344CB8AC3E}">
        <p14:creationId xmlns:p14="http://schemas.microsoft.com/office/powerpoint/2010/main" val="417073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51AEA9-5BBF-409F-9F9A-65CB63FBF520}" type="datetimeFigureOut">
              <a:rPr lang="en-IN" smtClean="0"/>
              <a:t>17-11-2022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C37FB4-75C5-4007-BD6E-B347CE074E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79215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medium.com/better-programming/tips-and-tricks-for-handling-configuration-files-in-python-a9d7429aa50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354368EE-E7D5-4312-AC49-37BB7DA01E76}"/>
              </a:ext>
            </a:extLst>
          </p:cNvPr>
          <p:cNvPicPr>
            <a:picLocks noChangeAspect="1"/>
          </p:cNvPicPr>
          <p:nvPr/>
        </p:nvPicPr>
        <p:blipFill>
          <a:blip r:embed="rId2"/>
          <a:stretch>
            <a:fillRect/>
          </a:stretch>
        </p:blipFill>
        <p:spPr>
          <a:xfrm>
            <a:off x="426468" y="271912"/>
            <a:ext cx="1562459" cy="1972214"/>
          </a:xfrm>
          <a:prstGeom prst="rect">
            <a:avLst/>
          </a:prstGeom>
        </p:spPr>
      </p:pic>
      <p:sp>
        <p:nvSpPr>
          <p:cNvPr id="3" name="TextBox 2">
            <a:extLst>
              <a:ext uri="{FF2B5EF4-FFF2-40B4-BE49-F238E27FC236}">
                <a16:creationId xmlns:a16="http://schemas.microsoft.com/office/drawing/2014/main" id="{D15C8D0F-DEB0-4357-BB13-4EF904B2F4E1}"/>
              </a:ext>
            </a:extLst>
          </p:cNvPr>
          <p:cNvSpPr txBox="1"/>
          <p:nvPr/>
        </p:nvSpPr>
        <p:spPr>
          <a:xfrm>
            <a:off x="2754702" y="181155"/>
            <a:ext cx="80628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ea typeface="+mn-lt"/>
                <a:cs typeface="+mn-lt"/>
              </a:rPr>
              <a:t>Department of Information Technology</a:t>
            </a:r>
            <a:br>
              <a:rPr lang="en-GB" sz="3600" dirty="0">
                <a:ea typeface="+mn-lt"/>
                <a:cs typeface="+mn-lt"/>
              </a:rPr>
            </a:br>
            <a:r>
              <a:rPr lang="en-GB" sz="3600" dirty="0">
                <a:solidFill>
                  <a:srgbClr val="0070C0"/>
                </a:solidFill>
                <a:ea typeface="+mn-lt"/>
                <a:cs typeface="+mn-lt"/>
              </a:rPr>
              <a:t> </a:t>
            </a:r>
            <a:r>
              <a:rPr lang="en-GB" sz="3600" dirty="0">
                <a:ea typeface="+mn-lt"/>
                <a:cs typeface="+mn-lt"/>
              </a:rPr>
              <a:t>ABES Engineering College, Ghaziabad, UP</a:t>
            </a:r>
            <a:endParaRPr lang="en-US" sz="3600" dirty="0">
              <a:cs typeface="Calibri"/>
            </a:endParaRPr>
          </a:p>
        </p:txBody>
      </p:sp>
      <p:sp>
        <p:nvSpPr>
          <p:cNvPr id="5" name="TextBox 4">
            <a:extLst>
              <a:ext uri="{FF2B5EF4-FFF2-40B4-BE49-F238E27FC236}">
                <a16:creationId xmlns:a16="http://schemas.microsoft.com/office/drawing/2014/main" id="{6D2E81B2-9532-43AB-97D4-B571F617FEF2}"/>
              </a:ext>
            </a:extLst>
          </p:cNvPr>
          <p:cNvSpPr txBox="1"/>
          <p:nvPr/>
        </p:nvSpPr>
        <p:spPr>
          <a:xfrm>
            <a:off x="4095309" y="2166944"/>
            <a:ext cx="478478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latin typeface="Times"/>
                <a:ea typeface="+mn-lt"/>
                <a:cs typeface="+mn-lt"/>
              </a:rPr>
              <a:t>MINI PROJECT PRESENTATION SESSION 2022-23</a:t>
            </a:r>
            <a:endParaRPr lang="en-US" sz="2800" dirty="0">
              <a:latin typeface="Times"/>
              <a:cs typeface="Calibri" panose="020F0502020204030204"/>
            </a:endParaRPr>
          </a:p>
          <a:p>
            <a:pPr algn="l"/>
            <a:endParaRPr lang="en-GB" dirty="0">
              <a:cs typeface="Calibri"/>
            </a:endParaRPr>
          </a:p>
        </p:txBody>
      </p:sp>
      <p:sp>
        <p:nvSpPr>
          <p:cNvPr id="7" name="TextBox 6">
            <a:extLst>
              <a:ext uri="{FF2B5EF4-FFF2-40B4-BE49-F238E27FC236}">
                <a16:creationId xmlns:a16="http://schemas.microsoft.com/office/drawing/2014/main" id="{2C158C34-F0BA-4E41-8687-38F9162C1A5C}"/>
              </a:ext>
            </a:extLst>
          </p:cNvPr>
          <p:cNvSpPr txBox="1"/>
          <p:nvPr/>
        </p:nvSpPr>
        <p:spPr>
          <a:xfrm>
            <a:off x="3319111" y="4508635"/>
            <a:ext cx="5553778" cy="224676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2" algn="ctr"/>
            <a:r>
              <a:rPr lang="en-GB" sz="2000" b="1" dirty="0">
                <a:cs typeface="Calibri"/>
              </a:rPr>
              <a:t>Team Members:-        </a:t>
            </a:r>
          </a:p>
          <a:p>
            <a:pPr lvl="2" algn="ctr"/>
            <a:r>
              <a:rPr lang="en-GB" sz="2000" dirty="0">
                <a:cs typeface="Calibri"/>
              </a:rPr>
              <a:t>Yanshi Gupta (2000320130197)</a:t>
            </a:r>
          </a:p>
          <a:p>
            <a:pPr lvl="2" algn="ctr"/>
            <a:r>
              <a:rPr lang="en-GB" sz="2000" dirty="0">
                <a:cs typeface="Calibri"/>
              </a:rPr>
              <a:t>Shruti Sharma (2000320130160)</a:t>
            </a:r>
          </a:p>
          <a:p>
            <a:pPr lvl="2" algn="ctr"/>
            <a:r>
              <a:rPr lang="en-GB" sz="2000" dirty="0">
                <a:cs typeface="Calibri"/>
              </a:rPr>
              <a:t>Sachin Kumar Singh(2000320130137)</a:t>
            </a:r>
          </a:p>
          <a:p>
            <a:pPr lvl="2" algn="ctr"/>
            <a:endParaRPr lang="en-GB" sz="2000" dirty="0">
              <a:cs typeface="Calibri"/>
            </a:endParaRPr>
          </a:p>
          <a:p>
            <a:pPr lvl="2" algn="r"/>
            <a:endParaRPr lang="en-GB" sz="2000" dirty="0">
              <a:cs typeface="Calibri"/>
            </a:endParaRPr>
          </a:p>
          <a:p>
            <a:pPr lvl="2" algn="r"/>
            <a:endParaRPr lang="en-GB" sz="2000" dirty="0">
              <a:cs typeface="Calibri"/>
            </a:endParaRPr>
          </a:p>
        </p:txBody>
      </p:sp>
    </p:spTree>
    <p:extLst>
      <p:ext uri="{BB962C8B-B14F-4D97-AF65-F5344CB8AC3E}">
        <p14:creationId xmlns:p14="http://schemas.microsoft.com/office/powerpoint/2010/main" val="270104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652F-1BAC-480D-B7F0-2444868D059F}"/>
              </a:ext>
            </a:extLst>
          </p:cNvPr>
          <p:cNvSpPr>
            <a:spLocks noGrp="1"/>
          </p:cNvSpPr>
          <p:nvPr>
            <p:ph type="title"/>
          </p:nvPr>
        </p:nvSpPr>
        <p:spPr>
          <a:xfrm>
            <a:off x="1066800" y="784719"/>
            <a:ext cx="10058400" cy="748454"/>
          </a:xfrm>
        </p:spPr>
        <p:txBody>
          <a:bodyPr/>
          <a:lstStyle/>
          <a:p>
            <a:r>
              <a:rPr lang="en-US" b="1" dirty="0"/>
              <a:t>Making:</a:t>
            </a:r>
            <a:endParaRPr lang="en-IN" b="1" dirty="0"/>
          </a:p>
        </p:txBody>
      </p:sp>
      <p:sp>
        <p:nvSpPr>
          <p:cNvPr id="3" name="Content Placeholder 2">
            <a:extLst>
              <a:ext uri="{FF2B5EF4-FFF2-40B4-BE49-F238E27FC236}">
                <a16:creationId xmlns:a16="http://schemas.microsoft.com/office/drawing/2014/main" id="{B3FF571B-2405-424D-9346-DAF013FB7385}"/>
              </a:ext>
            </a:extLst>
          </p:cNvPr>
          <p:cNvSpPr>
            <a:spLocks noGrp="1"/>
          </p:cNvSpPr>
          <p:nvPr>
            <p:ph idx="1"/>
          </p:nvPr>
        </p:nvSpPr>
        <p:spPr>
          <a:xfrm>
            <a:off x="1066800" y="1784413"/>
            <a:ext cx="10058400" cy="4356505"/>
          </a:xfrm>
        </p:spPr>
        <p:txBody>
          <a:bodyPr vert="horz" lIns="0" tIns="45720" rIns="0" bIns="45720" rtlCol="0" anchor="t">
            <a:noAutofit/>
          </a:bodyPr>
          <a:lstStyle/>
          <a:p>
            <a:pPr algn="just"/>
            <a:r>
              <a:rPr lang="en-IN" sz="2400" dirty="0">
                <a:solidFill>
                  <a:srgbClr val="292929"/>
                </a:solidFill>
                <a:latin typeface="Calibri"/>
                <a:cs typeface="Calibri"/>
              </a:rPr>
              <a:t>1. Setup: </a:t>
            </a:r>
          </a:p>
          <a:p>
            <a:pPr algn="just"/>
            <a:r>
              <a:rPr lang="en-IN" sz="2400" dirty="0">
                <a:solidFill>
                  <a:srgbClr val="292929"/>
                </a:solidFill>
                <a:latin typeface="Calibri"/>
                <a:cs typeface="Calibri"/>
              </a:rPr>
              <a:t>  (a) Python Configuration </a:t>
            </a:r>
          </a:p>
          <a:p>
            <a:pPr algn="just"/>
            <a:r>
              <a:rPr lang="en-IN" sz="2400" dirty="0">
                <a:solidFill>
                  <a:srgbClr val="292929"/>
                </a:solidFill>
                <a:latin typeface="Calibri"/>
                <a:cs typeface="Calibri"/>
              </a:rPr>
              <a:t>  (b) BOTO3 Installation</a:t>
            </a:r>
          </a:p>
          <a:p>
            <a:pPr marL="0" indent="0" algn="just">
              <a:buNone/>
            </a:pPr>
            <a:endParaRPr lang="en-IN" sz="2400" dirty="0">
              <a:solidFill>
                <a:srgbClr val="292929"/>
              </a:solidFill>
              <a:latin typeface="Calibri"/>
              <a:cs typeface="Calibri"/>
            </a:endParaRPr>
          </a:p>
          <a:p>
            <a:pPr algn="just"/>
            <a:r>
              <a:rPr lang="en-IN" sz="2400" dirty="0">
                <a:solidFill>
                  <a:srgbClr val="292929"/>
                </a:solidFill>
                <a:latin typeface="Calibri"/>
                <a:cs typeface="Calibri"/>
              </a:rPr>
              <a:t>2. Implementation</a:t>
            </a:r>
          </a:p>
          <a:p>
            <a:pPr algn="just"/>
            <a:r>
              <a:rPr lang="en-IN" sz="2400" dirty="0">
                <a:solidFill>
                  <a:srgbClr val="292929"/>
                </a:solidFill>
                <a:latin typeface="Calibri"/>
                <a:cs typeface="Calibri"/>
              </a:rPr>
              <a:t>  (a) Making a simple GUI for using the application.</a:t>
            </a:r>
          </a:p>
          <a:p>
            <a:pPr algn="just"/>
            <a:r>
              <a:rPr lang="en-IN" sz="2400" dirty="0">
                <a:solidFill>
                  <a:srgbClr val="292929"/>
                </a:solidFill>
                <a:latin typeface="Calibri"/>
                <a:cs typeface="Calibri"/>
              </a:rPr>
              <a:t>  (b) Writing python script for making the functionalities.</a:t>
            </a:r>
          </a:p>
          <a:p>
            <a:pPr algn="just"/>
            <a:r>
              <a:rPr lang="en-IN" sz="2400" dirty="0">
                <a:solidFill>
                  <a:srgbClr val="292929"/>
                </a:solidFill>
                <a:latin typeface="Calibri"/>
                <a:cs typeface="Calibri"/>
              </a:rPr>
              <a:t>  (b) Integrating AWS OCR services with BOTO3</a:t>
            </a:r>
            <a:endParaRPr lang="en-IN" sz="2400" dirty="0"/>
          </a:p>
        </p:txBody>
      </p:sp>
    </p:spTree>
    <p:extLst>
      <p:ext uri="{BB962C8B-B14F-4D97-AF65-F5344CB8AC3E}">
        <p14:creationId xmlns:p14="http://schemas.microsoft.com/office/powerpoint/2010/main" val="191810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8C75-5863-A739-5F39-A8A243D6AF66}"/>
              </a:ext>
            </a:extLst>
          </p:cNvPr>
          <p:cNvSpPr>
            <a:spLocks noGrp="1"/>
          </p:cNvSpPr>
          <p:nvPr>
            <p:ph type="title"/>
          </p:nvPr>
        </p:nvSpPr>
        <p:spPr/>
        <p:txBody>
          <a:bodyPr/>
          <a:lstStyle/>
          <a:p>
            <a:r>
              <a:rPr lang="en-IN" b="1" dirty="0"/>
              <a:t>Working</a:t>
            </a:r>
          </a:p>
        </p:txBody>
      </p:sp>
      <p:pic>
        <p:nvPicPr>
          <p:cNvPr id="5" name="Content Placeholder 4">
            <a:extLst>
              <a:ext uri="{FF2B5EF4-FFF2-40B4-BE49-F238E27FC236}">
                <a16:creationId xmlns:a16="http://schemas.microsoft.com/office/drawing/2014/main" id="{83D72355-9F33-4869-EE47-AFE60E5B7761}"/>
              </a:ext>
            </a:extLst>
          </p:cNvPr>
          <p:cNvPicPr>
            <a:picLocks noGrp="1" noChangeAspect="1"/>
          </p:cNvPicPr>
          <p:nvPr>
            <p:ph idx="1"/>
          </p:nvPr>
        </p:nvPicPr>
        <p:blipFill>
          <a:blip r:embed="rId2"/>
          <a:stretch>
            <a:fillRect/>
          </a:stretch>
        </p:blipFill>
        <p:spPr>
          <a:xfrm>
            <a:off x="3753787" y="1846263"/>
            <a:ext cx="4940608" cy="4188777"/>
          </a:xfrm>
        </p:spPr>
      </p:pic>
    </p:spTree>
    <p:extLst>
      <p:ext uri="{BB962C8B-B14F-4D97-AF65-F5344CB8AC3E}">
        <p14:creationId xmlns:p14="http://schemas.microsoft.com/office/powerpoint/2010/main" val="255198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2265-40F0-483A-AB57-B2CC0C92C8C0}"/>
              </a:ext>
            </a:extLst>
          </p:cNvPr>
          <p:cNvSpPr>
            <a:spLocks noGrp="1"/>
          </p:cNvSpPr>
          <p:nvPr>
            <p:ph type="title"/>
          </p:nvPr>
        </p:nvSpPr>
        <p:spPr/>
        <p:txBody>
          <a:bodyPr>
            <a:normAutofit/>
          </a:bodyPr>
          <a:lstStyle/>
          <a:p>
            <a:r>
              <a:rPr lang="en-GB" b="1" dirty="0">
                <a:cs typeface="Calibri Light"/>
              </a:rPr>
              <a:t>Features</a:t>
            </a:r>
            <a:endParaRPr lang="en-GB" dirty="0">
              <a:cs typeface="Calibri Light" panose="020F0302020204030204"/>
            </a:endParaRPr>
          </a:p>
        </p:txBody>
      </p:sp>
      <p:sp>
        <p:nvSpPr>
          <p:cNvPr id="3" name="Content Placeholder 2">
            <a:extLst>
              <a:ext uri="{FF2B5EF4-FFF2-40B4-BE49-F238E27FC236}">
                <a16:creationId xmlns:a16="http://schemas.microsoft.com/office/drawing/2014/main" id="{62F7DC5A-3696-407A-8EF1-CD2E30ED67C7}"/>
              </a:ext>
            </a:extLst>
          </p:cNvPr>
          <p:cNvSpPr>
            <a:spLocks noGrp="1"/>
          </p:cNvSpPr>
          <p:nvPr>
            <p:ph idx="1"/>
          </p:nvPr>
        </p:nvSpPr>
        <p:spPr>
          <a:xfrm>
            <a:off x="1097280" y="1845733"/>
            <a:ext cx="10058400" cy="4319935"/>
          </a:xfrm>
        </p:spPr>
        <p:txBody>
          <a:bodyPr vert="horz" lIns="0" tIns="45720" rIns="0" bIns="45720" rtlCol="0" anchor="t">
            <a:normAutofit/>
          </a:bodyPr>
          <a:lstStyle/>
          <a:p>
            <a:pPr algn="just">
              <a:buFont typeface="Arial" panose="020B0604020202020204" pitchFamily="34" charset="0"/>
              <a:buChar char="•"/>
            </a:pPr>
            <a:r>
              <a:rPr lang="en-GB" sz="2400" dirty="0">
                <a:solidFill>
                  <a:srgbClr val="292929"/>
                </a:solidFill>
                <a:latin typeface="Calibri"/>
                <a:cs typeface="Calibri"/>
              </a:rPr>
              <a:t>It is a light-weight application as all the processing of images takes place on cloud.</a:t>
            </a:r>
          </a:p>
          <a:p>
            <a:pPr algn="just">
              <a:buFont typeface="Arial" panose="020B0604020202020204" pitchFamily="34" charset="0"/>
              <a:buChar char="•"/>
            </a:pPr>
            <a:r>
              <a:rPr lang="en-GB" sz="2400" dirty="0">
                <a:solidFill>
                  <a:srgbClr val="292929"/>
                </a:solidFill>
                <a:latin typeface="Calibri"/>
                <a:cs typeface="Calibri"/>
              </a:rPr>
              <a:t>Better are produced by our application that other OCR applications because advanced </a:t>
            </a:r>
            <a:r>
              <a:rPr lang="en-GB" sz="2400" dirty="0">
                <a:solidFill>
                  <a:srgbClr val="FF0000"/>
                </a:solidFill>
                <a:latin typeface="Calibri"/>
                <a:cs typeface="Calibri"/>
              </a:rPr>
              <a:t>Textractor service of AWS</a:t>
            </a:r>
            <a:r>
              <a:rPr lang="en-GB" sz="2400" dirty="0">
                <a:solidFill>
                  <a:srgbClr val="292929"/>
                </a:solidFill>
                <a:latin typeface="Calibri"/>
                <a:cs typeface="Calibri"/>
              </a:rPr>
              <a:t> is used to perform the task.</a:t>
            </a:r>
          </a:p>
          <a:p>
            <a:pPr algn="just">
              <a:buFont typeface="Arial" panose="020B0604020202020204" pitchFamily="34" charset="0"/>
              <a:buChar char="•"/>
            </a:pPr>
            <a:r>
              <a:rPr lang="en-GB" sz="2400" dirty="0">
                <a:solidFill>
                  <a:srgbClr val="292929"/>
                </a:solidFill>
                <a:latin typeface="Calibri"/>
                <a:cs typeface="Calibri"/>
              </a:rPr>
              <a:t>It also allows different types of data to be scanned like forms, tables, paragraphs, etc.</a:t>
            </a:r>
          </a:p>
          <a:p>
            <a:pPr algn="just">
              <a:buFont typeface="Arial" panose="020B0604020202020204" pitchFamily="34" charset="0"/>
              <a:buChar char="•"/>
            </a:pPr>
            <a:r>
              <a:rPr lang="en-GB" sz="2400" dirty="0">
                <a:solidFill>
                  <a:srgbClr val="292929"/>
                </a:solidFill>
                <a:latin typeface="Calibri"/>
                <a:cs typeface="Calibri"/>
              </a:rPr>
              <a:t>It produces faster results as all the processing is done by computation power of AWS services.</a:t>
            </a:r>
          </a:p>
          <a:p>
            <a:pPr algn="just">
              <a:buFont typeface="Arial" panose="020B0604020202020204" pitchFamily="34" charset="0"/>
              <a:buChar char="•"/>
            </a:pPr>
            <a:endParaRPr lang="en-GB" sz="3200" dirty="0">
              <a:solidFill>
                <a:srgbClr val="292929"/>
              </a:solidFill>
              <a:latin typeface="Calibri"/>
              <a:cs typeface="Calibri"/>
            </a:endParaRPr>
          </a:p>
          <a:p>
            <a:pPr marL="0" indent="0" algn="just">
              <a:buNone/>
            </a:pPr>
            <a:endParaRPr lang="en-GB" sz="3200" dirty="0">
              <a:solidFill>
                <a:srgbClr val="292929"/>
              </a:solidFill>
              <a:latin typeface="Calibri"/>
              <a:cs typeface="Calibri"/>
            </a:endParaRPr>
          </a:p>
        </p:txBody>
      </p:sp>
    </p:spTree>
    <p:extLst>
      <p:ext uri="{BB962C8B-B14F-4D97-AF65-F5344CB8AC3E}">
        <p14:creationId xmlns:p14="http://schemas.microsoft.com/office/powerpoint/2010/main" val="394957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2265-40F0-483A-AB57-B2CC0C92C8C0}"/>
              </a:ext>
            </a:extLst>
          </p:cNvPr>
          <p:cNvSpPr>
            <a:spLocks noGrp="1"/>
          </p:cNvSpPr>
          <p:nvPr>
            <p:ph type="title"/>
          </p:nvPr>
        </p:nvSpPr>
        <p:spPr/>
        <p:txBody>
          <a:bodyPr>
            <a:normAutofit/>
          </a:bodyPr>
          <a:lstStyle/>
          <a:p>
            <a:r>
              <a:rPr lang="en-GB" b="1" dirty="0">
                <a:cs typeface="Calibri Light"/>
              </a:rPr>
              <a:t>Challenges &amp; limitations</a:t>
            </a:r>
            <a:endParaRPr lang="en-GB" dirty="0">
              <a:cs typeface="Calibri Light" panose="020F0302020204030204"/>
            </a:endParaRPr>
          </a:p>
        </p:txBody>
      </p:sp>
      <p:sp>
        <p:nvSpPr>
          <p:cNvPr id="3" name="Content Placeholder 2">
            <a:extLst>
              <a:ext uri="{FF2B5EF4-FFF2-40B4-BE49-F238E27FC236}">
                <a16:creationId xmlns:a16="http://schemas.microsoft.com/office/drawing/2014/main" id="{62F7DC5A-3696-407A-8EF1-CD2E30ED67C7}"/>
              </a:ext>
            </a:extLst>
          </p:cNvPr>
          <p:cNvSpPr>
            <a:spLocks noGrp="1"/>
          </p:cNvSpPr>
          <p:nvPr>
            <p:ph idx="1"/>
          </p:nvPr>
        </p:nvSpPr>
        <p:spPr/>
        <p:txBody>
          <a:bodyPr vert="horz" lIns="0" tIns="45720" rIns="0" bIns="45720" rtlCol="0" anchor="t">
            <a:normAutofit/>
          </a:bodyPr>
          <a:lstStyle/>
          <a:p>
            <a:pPr algn="just">
              <a:buFont typeface="Arial" panose="020B0604020202020204" pitchFamily="34" charset="0"/>
              <a:buChar char="•"/>
            </a:pPr>
            <a:r>
              <a:rPr lang="en-GB" sz="2400" dirty="0">
                <a:solidFill>
                  <a:srgbClr val="292929"/>
                </a:solidFill>
                <a:latin typeface="Calibri"/>
                <a:cs typeface="Calibri"/>
              </a:rPr>
              <a:t>The major limitation of this project is that the API being used sometimes do not respond to the requests being made to it.</a:t>
            </a:r>
          </a:p>
          <a:p>
            <a:pPr algn="just">
              <a:buFont typeface="Arial" panose="020B0604020202020204" pitchFamily="34" charset="0"/>
              <a:buChar char="•"/>
            </a:pPr>
            <a:endParaRPr lang="en-GB" sz="2400" dirty="0">
              <a:solidFill>
                <a:srgbClr val="292929"/>
              </a:solidFill>
              <a:latin typeface="Calibri"/>
              <a:cs typeface="Calibri"/>
            </a:endParaRPr>
          </a:p>
          <a:p>
            <a:pPr algn="just">
              <a:buFont typeface="Arial" panose="020B0604020202020204" pitchFamily="34" charset="0"/>
              <a:buChar char="•"/>
            </a:pPr>
            <a:r>
              <a:rPr lang="en-GB" sz="2400" dirty="0">
                <a:solidFill>
                  <a:srgbClr val="292929"/>
                </a:solidFill>
                <a:latin typeface="Calibri"/>
                <a:cs typeface="Calibri"/>
              </a:rPr>
              <a:t>Also, the AWS account that we used was of free tier and that caused problem many times in calling the AWS services.</a:t>
            </a:r>
          </a:p>
          <a:p>
            <a:pPr algn="just">
              <a:buFont typeface="Arial" panose="020B0604020202020204" pitchFamily="34" charset="0"/>
              <a:buChar char="•"/>
            </a:pPr>
            <a:endParaRPr lang="en-GB" sz="2400" dirty="0">
              <a:solidFill>
                <a:srgbClr val="292929"/>
              </a:solidFill>
              <a:latin typeface="Calibri"/>
              <a:cs typeface="Calibri"/>
            </a:endParaRPr>
          </a:p>
          <a:p>
            <a:pPr algn="just">
              <a:buFont typeface="Arial" panose="020B0604020202020204" pitchFamily="34" charset="0"/>
              <a:buChar char="•"/>
            </a:pPr>
            <a:r>
              <a:rPr lang="en-GB" sz="2400" dirty="0">
                <a:solidFill>
                  <a:srgbClr val="292929"/>
                </a:solidFill>
                <a:latin typeface="Calibri"/>
                <a:cs typeface="Calibri"/>
              </a:rPr>
              <a:t>Also, internet is required for this application to work and that is an issue that can be resolved in future improvements</a:t>
            </a:r>
          </a:p>
          <a:p>
            <a:pPr marL="0" indent="0" algn="just">
              <a:buNone/>
            </a:pPr>
            <a:endParaRPr lang="en-GB" sz="3200" dirty="0">
              <a:solidFill>
                <a:srgbClr val="292929"/>
              </a:solidFill>
              <a:latin typeface="Calibri"/>
              <a:cs typeface="Calibri"/>
            </a:endParaRPr>
          </a:p>
          <a:p>
            <a:pPr marL="0" indent="0" algn="just">
              <a:buNone/>
            </a:pPr>
            <a:endParaRPr lang="en-GB" sz="3200" dirty="0">
              <a:solidFill>
                <a:srgbClr val="292929"/>
              </a:solidFill>
              <a:latin typeface="Calibri"/>
              <a:cs typeface="Calibri"/>
            </a:endParaRPr>
          </a:p>
        </p:txBody>
      </p:sp>
    </p:spTree>
    <p:extLst>
      <p:ext uri="{BB962C8B-B14F-4D97-AF65-F5344CB8AC3E}">
        <p14:creationId xmlns:p14="http://schemas.microsoft.com/office/powerpoint/2010/main" val="265807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A52A-AD61-4E1C-9E08-3B10766C7B9B}"/>
              </a:ext>
            </a:extLst>
          </p:cNvPr>
          <p:cNvSpPr>
            <a:spLocks noGrp="1"/>
          </p:cNvSpPr>
          <p:nvPr>
            <p:ph type="title"/>
          </p:nvPr>
        </p:nvSpPr>
        <p:spPr>
          <a:xfrm>
            <a:off x="1097280" y="259970"/>
            <a:ext cx="10058400" cy="1450757"/>
          </a:xfrm>
        </p:spPr>
        <p:txBody>
          <a:bodyPr/>
          <a:lstStyle/>
          <a:p>
            <a:r>
              <a:rPr lang="en-US" b="1" dirty="0"/>
              <a:t>5) Modular Structure of Project:</a:t>
            </a:r>
            <a:endParaRPr lang="en-IN" b="1" dirty="0"/>
          </a:p>
        </p:txBody>
      </p:sp>
      <p:pic>
        <p:nvPicPr>
          <p:cNvPr id="5" name="Content Placeholder 4" descr="Icon&#10;&#10;Description automatically generated">
            <a:extLst>
              <a:ext uri="{FF2B5EF4-FFF2-40B4-BE49-F238E27FC236}">
                <a16:creationId xmlns:a16="http://schemas.microsoft.com/office/drawing/2014/main" id="{28EF1499-37D1-3656-9B0E-8A36F0237F7F}"/>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663" y="4189717"/>
            <a:ext cx="1593532" cy="1593532"/>
          </a:xfrm>
        </p:spPr>
      </p:pic>
      <p:pic>
        <p:nvPicPr>
          <p:cNvPr id="9" name="Picture 9">
            <a:extLst>
              <a:ext uri="{FF2B5EF4-FFF2-40B4-BE49-F238E27FC236}">
                <a16:creationId xmlns:a16="http://schemas.microsoft.com/office/drawing/2014/main" id="{3508A141-FE96-0AFE-AA30-D588B7E29B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2811" y="4150912"/>
            <a:ext cx="2098767" cy="2102550"/>
          </a:xfrm>
          <a:prstGeom prst="rect">
            <a:avLst/>
          </a:prstGeom>
        </p:spPr>
      </p:pic>
      <p:pic>
        <p:nvPicPr>
          <p:cNvPr id="11" name="Picture 10">
            <a:extLst>
              <a:ext uri="{FF2B5EF4-FFF2-40B4-BE49-F238E27FC236}">
                <a16:creationId xmlns:a16="http://schemas.microsoft.com/office/drawing/2014/main" id="{C12F05C6-6AFD-61FC-FF9B-621E97C339AF}"/>
              </a:ext>
            </a:extLst>
          </p:cNvPr>
          <p:cNvPicPr>
            <a:picLocks noChangeAspect="1"/>
          </p:cNvPicPr>
          <p:nvPr/>
        </p:nvPicPr>
        <p:blipFill rotWithShape="1">
          <a:blip r:embed="rId4"/>
          <a:srcRect l="6220"/>
          <a:stretch/>
        </p:blipFill>
        <p:spPr>
          <a:xfrm>
            <a:off x="8369617" y="4150913"/>
            <a:ext cx="2853058" cy="1858818"/>
          </a:xfrm>
          <a:prstGeom prst="rect">
            <a:avLst/>
          </a:prstGeom>
        </p:spPr>
      </p:pic>
      <p:pic>
        <p:nvPicPr>
          <p:cNvPr id="12" name="Picture 7">
            <a:extLst>
              <a:ext uri="{FF2B5EF4-FFF2-40B4-BE49-F238E27FC236}">
                <a16:creationId xmlns:a16="http://schemas.microsoft.com/office/drawing/2014/main" id="{B9369BF1-2A95-CCED-5818-7779D2F7A1B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40781" y="1847623"/>
            <a:ext cx="2482829" cy="1581377"/>
          </a:xfrm>
          <a:prstGeom prst="rect">
            <a:avLst/>
          </a:prstGeom>
        </p:spPr>
      </p:pic>
      <p:cxnSp>
        <p:nvCxnSpPr>
          <p:cNvPr id="16" name="Straight Arrow Connector 15">
            <a:extLst>
              <a:ext uri="{FF2B5EF4-FFF2-40B4-BE49-F238E27FC236}">
                <a16:creationId xmlns:a16="http://schemas.microsoft.com/office/drawing/2014/main" id="{802F7F9A-2222-7376-7761-9D92F220DDC1}"/>
              </a:ext>
            </a:extLst>
          </p:cNvPr>
          <p:cNvCxnSpPr>
            <a:cxnSpLocks/>
            <a:stCxn id="12" idx="1"/>
            <a:endCxn id="5" idx="0"/>
          </p:cNvCxnSpPr>
          <p:nvPr/>
        </p:nvCxnSpPr>
        <p:spPr>
          <a:xfrm flipH="1">
            <a:off x="2181429" y="2638312"/>
            <a:ext cx="2459352" cy="15514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CD18F11-7FA0-2529-EBF5-8FF3A950FC08}"/>
              </a:ext>
            </a:extLst>
          </p:cNvPr>
          <p:cNvCxnSpPr>
            <a:cxnSpLocks/>
            <a:stCxn id="12" idx="2"/>
            <a:endCxn id="9" idx="0"/>
          </p:cNvCxnSpPr>
          <p:nvPr/>
        </p:nvCxnSpPr>
        <p:spPr>
          <a:xfrm flipH="1">
            <a:off x="5882195" y="3429000"/>
            <a:ext cx="1" cy="7219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AEFB517-DA0A-76F8-A1F2-151AEDD1F0A7}"/>
              </a:ext>
            </a:extLst>
          </p:cNvPr>
          <p:cNvCxnSpPr>
            <a:cxnSpLocks/>
            <a:stCxn id="12" idx="3"/>
            <a:endCxn id="11" idx="0"/>
          </p:cNvCxnSpPr>
          <p:nvPr/>
        </p:nvCxnSpPr>
        <p:spPr>
          <a:xfrm>
            <a:off x="7123610" y="2638312"/>
            <a:ext cx="2672536" cy="1512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11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DDCA-75CE-4098-A47C-A1E2C7B67019}"/>
              </a:ext>
            </a:extLst>
          </p:cNvPr>
          <p:cNvSpPr>
            <a:spLocks noGrp="1"/>
          </p:cNvSpPr>
          <p:nvPr>
            <p:ph type="title"/>
          </p:nvPr>
        </p:nvSpPr>
        <p:spPr>
          <a:xfrm>
            <a:off x="933874" y="1170529"/>
            <a:ext cx="9028731" cy="501517"/>
          </a:xfrm>
        </p:spPr>
        <p:txBody>
          <a:bodyPr>
            <a:normAutofit fontScale="90000"/>
          </a:bodyPr>
          <a:lstStyle/>
          <a:p>
            <a:r>
              <a:rPr lang="en-GB" b="1" dirty="0">
                <a:cs typeface="Calibri Light"/>
              </a:rPr>
              <a:t>6) Results</a:t>
            </a:r>
            <a:endParaRPr lang="en-GB" b="1" dirty="0"/>
          </a:p>
        </p:txBody>
      </p:sp>
      <p:sp>
        <p:nvSpPr>
          <p:cNvPr id="11" name="TextBox 10">
            <a:extLst>
              <a:ext uri="{FF2B5EF4-FFF2-40B4-BE49-F238E27FC236}">
                <a16:creationId xmlns:a16="http://schemas.microsoft.com/office/drawing/2014/main" id="{C3FB3E96-06BF-E40C-5537-8189A07F9E9A}"/>
              </a:ext>
            </a:extLst>
          </p:cNvPr>
          <p:cNvSpPr txBox="1"/>
          <p:nvPr/>
        </p:nvSpPr>
        <p:spPr>
          <a:xfrm>
            <a:off x="2494076" y="5869590"/>
            <a:ext cx="2046514" cy="369332"/>
          </a:xfrm>
          <a:prstGeom prst="rect">
            <a:avLst/>
          </a:prstGeom>
          <a:noFill/>
        </p:spPr>
        <p:txBody>
          <a:bodyPr wrap="square" rtlCol="0">
            <a:spAutoFit/>
          </a:bodyPr>
          <a:lstStyle/>
          <a:p>
            <a:r>
              <a:rPr lang="en-IN" b="1" u="sng" dirty="0"/>
              <a:t>Uploading Image</a:t>
            </a:r>
          </a:p>
        </p:txBody>
      </p:sp>
      <p:pic>
        <p:nvPicPr>
          <p:cNvPr id="15" name="Content Placeholder 14">
            <a:extLst>
              <a:ext uri="{FF2B5EF4-FFF2-40B4-BE49-F238E27FC236}">
                <a16:creationId xmlns:a16="http://schemas.microsoft.com/office/drawing/2014/main" id="{3B3309E1-9352-962F-4365-3D9A1EA7B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789" y="1911158"/>
            <a:ext cx="4037450" cy="3871021"/>
          </a:xfrm>
          <a:ln w="38100">
            <a:solidFill>
              <a:srgbClr val="00B050"/>
            </a:solidFill>
          </a:ln>
        </p:spPr>
      </p:pic>
      <p:pic>
        <p:nvPicPr>
          <p:cNvPr id="17" name="Picture 16">
            <a:extLst>
              <a:ext uri="{FF2B5EF4-FFF2-40B4-BE49-F238E27FC236}">
                <a16:creationId xmlns:a16="http://schemas.microsoft.com/office/drawing/2014/main" id="{8F83A324-BA45-CECE-C163-45A0BC43A39A}"/>
              </a:ext>
            </a:extLst>
          </p:cNvPr>
          <p:cNvPicPr>
            <a:picLocks noChangeAspect="1"/>
          </p:cNvPicPr>
          <p:nvPr/>
        </p:nvPicPr>
        <p:blipFill rotWithShape="1">
          <a:blip r:embed="rId3"/>
          <a:srcRect t="4782"/>
          <a:stretch/>
        </p:blipFill>
        <p:spPr>
          <a:xfrm>
            <a:off x="6612023" y="2281645"/>
            <a:ext cx="5018826" cy="2063932"/>
          </a:xfrm>
          <a:prstGeom prst="rect">
            <a:avLst/>
          </a:prstGeom>
          <a:ln w="38100">
            <a:solidFill>
              <a:srgbClr val="00B050"/>
            </a:solidFill>
          </a:ln>
        </p:spPr>
      </p:pic>
      <p:sp>
        <p:nvSpPr>
          <p:cNvPr id="18" name="TextBox 17">
            <a:extLst>
              <a:ext uri="{FF2B5EF4-FFF2-40B4-BE49-F238E27FC236}">
                <a16:creationId xmlns:a16="http://schemas.microsoft.com/office/drawing/2014/main" id="{4E9B7AA8-2CC3-CDBF-6FD7-9E5D89610372}"/>
              </a:ext>
            </a:extLst>
          </p:cNvPr>
          <p:cNvSpPr txBox="1"/>
          <p:nvPr/>
        </p:nvSpPr>
        <p:spPr>
          <a:xfrm>
            <a:off x="8263641" y="5869603"/>
            <a:ext cx="1715589" cy="369332"/>
          </a:xfrm>
          <a:prstGeom prst="rect">
            <a:avLst/>
          </a:prstGeom>
          <a:noFill/>
        </p:spPr>
        <p:txBody>
          <a:bodyPr wrap="square" rtlCol="0">
            <a:spAutoFit/>
          </a:bodyPr>
          <a:lstStyle/>
          <a:p>
            <a:pPr algn="ctr"/>
            <a:r>
              <a:rPr lang="en-IN" b="1" u="sng" dirty="0"/>
              <a:t>Output</a:t>
            </a:r>
          </a:p>
        </p:txBody>
      </p:sp>
    </p:spTree>
    <p:extLst>
      <p:ext uri="{BB962C8B-B14F-4D97-AF65-F5344CB8AC3E}">
        <p14:creationId xmlns:p14="http://schemas.microsoft.com/office/powerpoint/2010/main" val="290785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851D-438B-4B7B-8100-68A37DC4EEA8}"/>
              </a:ext>
            </a:extLst>
          </p:cNvPr>
          <p:cNvSpPr>
            <a:spLocks noGrp="1"/>
          </p:cNvSpPr>
          <p:nvPr>
            <p:ph type="title"/>
          </p:nvPr>
        </p:nvSpPr>
        <p:spPr/>
        <p:txBody>
          <a:bodyPr/>
          <a:lstStyle/>
          <a:p>
            <a:r>
              <a:rPr lang="en-GB" b="1" dirty="0">
                <a:cs typeface="Calibri Light"/>
              </a:rPr>
              <a:t>7) Conclusion</a:t>
            </a:r>
            <a:endParaRPr lang="en-GB" b="1" dirty="0"/>
          </a:p>
        </p:txBody>
      </p:sp>
      <p:sp>
        <p:nvSpPr>
          <p:cNvPr id="3" name="Content Placeholder 2">
            <a:extLst>
              <a:ext uri="{FF2B5EF4-FFF2-40B4-BE49-F238E27FC236}">
                <a16:creationId xmlns:a16="http://schemas.microsoft.com/office/drawing/2014/main" id="{25A8F94D-99D3-4B02-AD4D-8E3158357177}"/>
              </a:ext>
            </a:extLst>
          </p:cNvPr>
          <p:cNvSpPr>
            <a:spLocks noGrp="1"/>
          </p:cNvSpPr>
          <p:nvPr>
            <p:ph idx="1"/>
          </p:nvPr>
        </p:nvSpPr>
        <p:spPr/>
        <p:txBody>
          <a:bodyPr vert="horz" lIns="0" tIns="45720" rIns="0" bIns="45720" rtlCol="0" anchor="t">
            <a:normAutofit/>
          </a:bodyPr>
          <a:lstStyle/>
          <a:p>
            <a:pPr marL="342900" indent="-342900" algn="just">
              <a:buFont typeface="Arial" panose="020F0502020204030204" pitchFamily="34" charset="0"/>
              <a:buChar char="•"/>
            </a:pPr>
            <a:r>
              <a:rPr lang="en-GB" sz="2400" dirty="0">
                <a:cs typeface="Calibri" panose="020F0502020204030204"/>
              </a:rPr>
              <a:t>This project helped in understanding the concepts of AWS and the various services offered by AWS.</a:t>
            </a:r>
          </a:p>
          <a:p>
            <a:pPr marL="342900" indent="-342900" algn="just">
              <a:buFont typeface="Arial" panose="020F0502020204030204" pitchFamily="34" charset="0"/>
              <a:buChar char="•"/>
            </a:pPr>
            <a:r>
              <a:rPr lang="en-GB" sz="2400" dirty="0">
                <a:cs typeface="Calibri" panose="020F0502020204030204"/>
              </a:rPr>
              <a:t>It also helped in getting hands on BOTO3 SDK and its various functionalities.</a:t>
            </a:r>
          </a:p>
          <a:p>
            <a:pPr marL="342900" indent="-342900" algn="just">
              <a:buFont typeface="Arial" panose="020F0502020204030204" pitchFamily="34" charset="0"/>
              <a:buChar char="•"/>
            </a:pPr>
            <a:r>
              <a:rPr lang="en-GB" sz="2400" dirty="0">
                <a:cs typeface="Calibri" panose="020F0502020204030204"/>
              </a:rPr>
              <a:t>Also learnt how to integrate AWS services in program with python script.</a:t>
            </a:r>
          </a:p>
        </p:txBody>
      </p:sp>
    </p:spTree>
    <p:extLst>
      <p:ext uri="{BB962C8B-B14F-4D97-AF65-F5344CB8AC3E}">
        <p14:creationId xmlns:p14="http://schemas.microsoft.com/office/powerpoint/2010/main" val="204776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50B-D0EF-46EC-9466-FA97DF68A91E}"/>
              </a:ext>
            </a:extLst>
          </p:cNvPr>
          <p:cNvSpPr>
            <a:spLocks noGrp="1"/>
          </p:cNvSpPr>
          <p:nvPr>
            <p:ph type="title"/>
          </p:nvPr>
        </p:nvSpPr>
        <p:spPr/>
        <p:txBody>
          <a:bodyPr/>
          <a:lstStyle/>
          <a:p>
            <a:r>
              <a:rPr lang="en-GB" b="1" dirty="0">
                <a:cs typeface="Calibri Light"/>
              </a:rPr>
              <a:t>Future improvement:</a:t>
            </a:r>
            <a:endParaRPr lang="en-GB" b="1" dirty="0"/>
          </a:p>
        </p:txBody>
      </p:sp>
      <p:sp>
        <p:nvSpPr>
          <p:cNvPr id="3" name="Content Placeholder 2">
            <a:extLst>
              <a:ext uri="{FF2B5EF4-FFF2-40B4-BE49-F238E27FC236}">
                <a16:creationId xmlns:a16="http://schemas.microsoft.com/office/drawing/2014/main" id="{307FA378-5D74-4F11-8EE8-96321458AFE7}"/>
              </a:ext>
            </a:extLst>
          </p:cNvPr>
          <p:cNvSpPr>
            <a:spLocks noGrp="1"/>
          </p:cNvSpPr>
          <p:nvPr>
            <p:ph idx="1"/>
          </p:nvPr>
        </p:nvSpPr>
        <p:spPr>
          <a:xfrm>
            <a:off x="1097280" y="1845734"/>
            <a:ext cx="10058400" cy="2447592"/>
          </a:xfrm>
        </p:spPr>
        <p:txBody>
          <a:bodyPr vert="horz" lIns="0" tIns="45720" rIns="0" bIns="45720" rtlCol="0" anchor="t">
            <a:normAutofit/>
          </a:bodyPr>
          <a:lstStyle/>
          <a:p>
            <a:pPr marL="342900" indent="-342900" algn="just">
              <a:buFont typeface="Arial" panose="020F0502020204030204" pitchFamily="34" charset="0"/>
              <a:buChar char="•"/>
            </a:pPr>
            <a:r>
              <a:rPr lang="en-GB" sz="2400" dirty="0">
                <a:cs typeface="Calibri" panose="020F0502020204030204"/>
              </a:rPr>
              <a:t>To also include the conversion facility from text to pdf.</a:t>
            </a:r>
          </a:p>
          <a:p>
            <a:pPr marL="342900" indent="-342900" algn="just">
              <a:buFont typeface="Arial" panose="020F0502020204030204" pitchFamily="34" charset="0"/>
              <a:buChar char="•"/>
            </a:pPr>
            <a:r>
              <a:rPr lang="en-GB" sz="2400" dirty="0">
                <a:cs typeface="Calibri" panose="020F0502020204030204"/>
              </a:rPr>
              <a:t>Also, to scan tables and charts from the documents along with text.</a:t>
            </a:r>
          </a:p>
          <a:p>
            <a:pPr marL="342900" indent="-342900" algn="just">
              <a:buFont typeface="Arial" panose="020F0502020204030204" pitchFamily="34" charset="0"/>
              <a:buChar char="•"/>
            </a:pPr>
            <a:r>
              <a:rPr lang="en-GB" sz="2400" dirty="0">
                <a:cs typeface="Calibri" panose="020F0502020204030204"/>
              </a:rPr>
              <a:t>Make it more stable and faster.</a:t>
            </a:r>
          </a:p>
        </p:txBody>
      </p:sp>
    </p:spTree>
    <p:extLst>
      <p:ext uri="{BB962C8B-B14F-4D97-AF65-F5344CB8AC3E}">
        <p14:creationId xmlns:p14="http://schemas.microsoft.com/office/powerpoint/2010/main" val="350392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0344-D491-46B7-BAB8-047AA4A7F861}"/>
              </a:ext>
            </a:extLst>
          </p:cNvPr>
          <p:cNvSpPr>
            <a:spLocks noGrp="1"/>
          </p:cNvSpPr>
          <p:nvPr>
            <p:ph type="ctrTitle"/>
          </p:nvPr>
        </p:nvSpPr>
        <p:spPr/>
        <p:txBody>
          <a:bodyPr/>
          <a:lstStyle/>
          <a:p>
            <a:pPr algn="ctr"/>
            <a:r>
              <a:rPr lang="en-IN" b="1" dirty="0"/>
              <a:t>7)Annexures</a:t>
            </a:r>
          </a:p>
        </p:txBody>
      </p:sp>
    </p:spTree>
    <p:extLst>
      <p:ext uri="{BB962C8B-B14F-4D97-AF65-F5344CB8AC3E}">
        <p14:creationId xmlns:p14="http://schemas.microsoft.com/office/powerpoint/2010/main" val="335804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6AE0-95EA-4C2C-9CE5-CB233CE7CF1F}"/>
              </a:ext>
            </a:extLst>
          </p:cNvPr>
          <p:cNvSpPr>
            <a:spLocks noGrp="1"/>
          </p:cNvSpPr>
          <p:nvPr>
            <p:ph type="title"/>
          </p:nvPr>
        </p:nvSpPr>
        <p:spPr>
          <a:xfrm>
            <a:off x="1002042" y="924772"/>
            <a:ext cx="9819541" cy="741147"/>
          </a:xfrm>
        </p:spPr>
        <p:txBody>
          <a:bodyPr/>
          <a:lstStyle/>
          <a:p>
            <a:pPr algn="just"/>
            <a:r>
              <a:rPr lang="en-GB" b="1" dirty="0">
                <a:cs typeface="Calibri Light"/>
              </a:rPr>
              <a:t>7a) Code Snippets</a:t>
            </a:r>
            <a:endParaRPr lang="en-GB" b="1" dirty="0"/>
          </a:p>
        </p:txBody>
      </p:sp>
      <p:pic>
        <p:nvPicPr>
          <p:cNvPr id="16" name="Picture 15">
            <a:extLst>
              <a:ext uri="{FF2B5EF4-FFF2-40B4-BE49-F238E27FC236}">
                <a16:creationId xmlns:a16="http://schemas.microsoft.com/office/drawing/2014/main" id="{9ABA2BFB-D6A8-7748-5D24-60E8B173CB7D}"/>
              </a:ext>
            </a:extLst>
          </p:cNvPr>
          <p:cNvPicPr>
            <a:picLocks noChangeAspect="1"/>
          </p:cNvPicPr>
          <p:nvPr/>
        </p:nvPicPr>
        <p:blipFill>
          <a:blip r:embed="rId2"/>
          <a:stretch>
            <a:fillRect/>
          </a:stretch>
        </p:blipFill>
        <p:spPr>
          <a:xfrm>
            <a:off x="1554285" y="1830337"/>
            <a:ext cx="8881398" cy="4396292"/>
          </a:xfrm>
          <a:prstGeom prst="rect">
            <a:avLst/>
          </a:prstGeom>
          <a:ln w="38100">
            <a:solidFill>
              <a:srgbClr val="00B050"/>
            </a:solidFill>
          </a:ln>
        </p:spPr>
      </p:pic>
    </p:spTree>
    <p:extLst>
      <p:ext uri="{BB962C8B-B14F-4D97-AF65-F5344CB8AC3E}">
        <p14:creationId xmlns:p14="http://schemas.microsoft.com/office/powerpoint/2010/main" val="15570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55FB-5C12-4045-A780-69EA7E3A404A}"/>
              </a:ext>
            </a:extLst>
          </p:cNvPr>
          <p:cNvSpPr>
            <a:spLocks noGrp="1"/>
          </p:cNvSpPr>
          <p:nvPr>
            <p:ph type="ctrTitle"/>
          </p:nvPr>
        </p:nvSpPr>
        <p:spPr>
          <a:xfrm>
            <a:off x="1018081" y="1506379"/>
            <a:ext cx="9723864" cy="3185161"/>
          </a:xfrm>
        </p:spPr>
        <p:txBody>
          <a:bodyPr>
            <a:normAutofit/>
          </a:bodyPr>
          <a:lstStyle/>
          <a:p>
            <a:r>
              <a:rPr lang="en-IN" b="1" i="0" dirty="0">
                <a:solidFill>
                  <a:srgbClr val="292929"/>
                </a:solidFill>
                <a:effectLst/>
                <a:latin typeface="sohne"/>
              </a:rPr>
              <a:t>Textractor with AWS</a:t>
            </a:r>
            <a:br>
              <a:rPr lang="en-IN" b="1" i="0" dirty="0">
                <a:solidFill>
                  <a:srgbClr val="292929"/>
                </a:solidFill>
                <a:effectLst/>
                <a:latin typeface="sohne"/>
              </a:rPr>
            </a:br>
            <a:endParaRPr lang="en-IN" dirty="0"/>
          </a:p>
        </p:txBody>
      </p:sp>
      <p:sp>
        <p:nvSpPr>
          <p:cNvPr id="6" name="TextBox 5">
            <a:extLst>
              <a:ext uri="{FF2B5EF4-FFF2-40B4-BE49-F238E27FC236}">
                <a16:creationId xmlns:a16="http://schemas.microsoft.com/office/drawing/2014/main" id="{1F835FDB-5316-4E29-89D2-8CAA1441A7B7}"/>
              </a:ext>
            </a:extLst>
          </p:cNvPr>
          <p:cNvSpPr txBox="1"/>
          <p:nvPr/>
        </p:nvSpPr>
        <p:spPr>
          <a:xfrm>
            <a:off x="4507923" y="23899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b="1" u="sng" dirty="0">
                <a:latin typeface="Times"/>
                <a:ea typeface="+mn-lt"/>
                <a:cs typeface="+mn-lt"/>
              </a:rPr>
              <a:t>Project Title</a:t>
            </a:r>
          </a:p>
        </p:txBody>
      </p:sp>
      <p:pic>
        <p:nvPicPr>
          <p:cNvPr id="7" name="Picture 7">
            <a:extLst>
              <a:ext uri="{FF2B5EF4-FFF2-40B4-BE49-F238E27FC236}">
                <a16:creationId xmlns:a16="http://schemas.microsoft.com/office/drawing/2014/main" id="{8F3A29E3-0F9C-4FEE-A515-ABDC31F19B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89596" y="4523455"/>
            <a:ext cx="2297152" cy="1463115"/>
          </a:xfrm>
          <a:prstGeom prst="rect">
            <a:avLst/>
          </a:prstGeom>
        </p:spPr>
      </p:pic>
      <p:sp>
        <p:nvSpPr>
          <p:cNvPr id="8" name="TextBox 7">
            <a:extLst>
              <a:ext uri="{FF2B5EF4-FFF2-40B4-BE49-F238E27FC236}">
                <a16:creationId xmlns:a16="http://schemas.microsoft.com/office/drawing/2014/main" id="{1BC3E82B-F7E2-4F8D-A9C3-47A904E50C61}"/>
              </a:ext>
            </a:extLst>
          </p:cNvPr>
          <p:cNvSpPr txBox="1"/>
          <p:nvPr/>
        </p:nvSpPr>
        <p:spPr>
          <a:xfrm>
            <a:off x="8255620" y="475227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5400" b="1" dirty="0"/>
              <a:t>+</a:t>
            </a:r>
            <a:endParaRPr lang="en-US" sz="5400" dirty="0">
              <a:cs typeface="Calibri" panose="020F0502020204030204"/>
            </a:endParaRPr>
          </a:p>
        </p:txBody>
      </p:sp>
      <p:pic>
        <p:nvPicPr>
          <p:cNvPr id="9" name="Picture 9">
            <a:extLst>
              <a:ext uri="{FF2B5EF4-FFF2-40B4-BE49-F238E27FC236}">
                <a16:creationId xmlns:a16="http://schemas.microsoft.com/office/drawing/2014/main" id="{BA64F0B5-7C03-4201-931B-0EDEF34ED3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62017" y="4436327"/>
            <a:ext cx="1550941" cy="1553736"/>
          </a:xfrm>
          <a:prstGeom prst="rect">
            <a:avLst/>
          </a:prstGeom>
        </p:spPr>
      </p:pic>
    </p:spTree>
    <p:extLst>
      <p:ext uri="{BB962C8B-B14F-4D97-AF65-F5344CB8AC3E}">
        <p14:creationId xmlns:p14="http://schemas.microsoft.com/office/powerpoint/2010/main" val="1801972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6AE0-95EA-4C2C-9CE5-CB233CE7CF1F}"/>
              </a:ext>
            </a:extLst>
          </p:cNvPr>
          <p:cNvSpPr>
            <a:spLocks noGrp="1"/>
          </p:cNvSpPr>
          <p:nvPr>
            <p:ph type="title"/>
          </p:nvPr>
        </p:nvSpPr>
        <p:spPr>
          <a:xfrm>
            <a:off x="1002042" y="924772"/>
            <a:ext cx="9819541" cy="741147"/>
          </a:xfrm>
        </p:spPr>
        <p:txBody>
          <a:bodyPr/>
          <a:lstStyle/>
          <a:p>
            <a:pPr algn="just"/>
            <a:r>
              <a:rPr lang="en-GB" b="1" dirty="0">
                <a:cs typeface="Calibri Light"/>
              </a:rPr>
              <a:t>7b) Code Snippets</a:t>
            </a:r>
            <a:endParaRPr lang="en-GB" b="1" dirty="0"/>
          </a:p>
        </p:txBody>
      </p:sp>
      <p:pic>
        <p:nvPicPr>
          <p:cNvPr id="4" name="Picture 3">
            <a:extLst>
              <a:ext uri="{FF2B5EF4-FFF2-40B4-BE49-F238E27FC236}">
                <a16:creationId xmlns:a16="http://schemas.microsoft.com/office/drawing/2014/main" id="{6436DE69-9FC7-06BC-CF46-9EBAC65CF375}"/>
              </a:ext>
            </a:extLst>
          </p:cNvPr>
          <p:cNvPicPr>
            <a:picLocks noChangeAspect="1"/>
          </p:cNvPicPr>
          <p:nvPr/>
        </p:nvPicPr>
        <p:blipFill>
          <a:blip r:embed="rId2"/>
          <a:stretch>
            <a:fillRect/>
          </a:stretch>
        </p:blipFill>
        <p:spPr>
          <a:xfrm>
            <a:off x="1647999" y="1909760"/>
            <a:ext cx="8680368" cy="4304703"/>
          </a:xfrm>
          <a:prstGeom prst="rect">
            <a:avLst/>
          </a:prstGeom>
          <a:ln w="38100">
            <a:solidFill>
              <a:srgbClr val="00B050"/>
            </a:solidFill>
          </a:ln>
        </p:spPr>
      </p:pic>
    </p:spTree>
    <p:extLst>
      <p:ext uri="{BB962C8B-B14F-4D97-AF65-F5344CB8AC3E}">
        <p14:creationId xmlns:p14="http://schemas.microsoft.com/office/powerpoint/2010/main" val="64852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6AE0-95EA-4C2C-9CE5-CB233CE7CF1F}"/>
              </a:ext>
            </a:extLst>
          </p:cNvPr>
          <p:cNvSpPr>
            <a:spLocks noGrp="1"/>
          </p:cNvSpPr>
          <p:nvPr>
            <p:ph type="title"/>
          </p:nvPr>
        </p:nvSpPr>
        <p:spPr>
          <a:xfrm>
            <a:off x="1002042" y="924772"/>
            <a:ext cx="9819541" cy="741147"/>
          </a:xfrm>
        </p:spPr>
        <p:txBody>
          <a:bodyPr/>
          <a:lstStyle/>
          <a:p>
            <a:pPr algn="just"/>
            <a:r>
              <a:rPr lang="en-GB" b="1" dirty="0">
                <a:cs typeface="Calibri Light"/>
              </a:rPr>
              <a:t>7c) Code Snippets</a:t>
            </a:r>
            <a:endParaRPr lang="en-GB" b="1" dirty="0"/>
          </a:p>
        </p:txBody>
      </p:sp>
      <p:pic>
        <p:nvPicPr>
          <p:cNvPr id="7" name="Picture 6">
            <a:extLst>
              <a:ext uri="{FF2B5EF4-FFF2-40B4-BE49-F238E27FC236}">
                <a16:creationId xmlns:a16="http://schemas.microsoft.com/office/drawing/2014/main" id="{8DD8DC78-8B8A-F345-9A7D-0893487547EB}"/>
              </a:ext>
            </a:extLst>
          </p:cNvPr>
          <p:cNvPicPr>
            <a:picLocks noChangeAspect="1"/>
          </p:cNvPicPr>
          <p:nvPr/>
        </p:nvPicPr>
        <p:blipFill>
          <a:blip r:embed="rId2"/>
          <a:stretch>
            <a:fillRect/>
          </a:stretch>
        </p:blipFill>
        <p:spPr>
          <a:xfrm>
            <a:off x="1601004" y="1971998"/>
            <a:ext cx="8554532" cy="3784367"/>
          </a:xfrm>
          <a:prstGeom prst="rect">
            <a:avLst/>
          </a:prstGeom>
          <a:ln w="38100">
            <a:solidFill>
              <a:srgbClr val="00B050"/>
            </a:solidFill>
          </a:ln>
        </p:spPr>
      </p:pic>
    </p:spTree>
    <p:extLst>
      <p:ext uri="{BB962C8B-B14F-4D97-AF65-F5344CB8AC3E}">
        <p14:creationId xmlns:p14="http://schemas.microsoft.com/office/powerpoint/2010/main" val="95233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15F1D4-A4EE-47AF-9D38-7BC61ED254D0}"/>
              </a:ext>
            </a:extLst>
          </p:cNvPr>
          <p:cNvSpPr>
            <a:spLocks noGrp="1"/>
          </p:cNvSpPr>
          <p:nvPr>
            <p:ph type="title"/>
          </p:nvPr>
        </p:nvSpPr>
        <p:spPr>
          <a:xfrm>
            <a:off x="343687" y="1464689"/>
            <a:ext cx="3242819" cy="2103875"/>
          </a:xfrm>
        </p:spPr>
        <p:txBody>
          <a:bodyPr vert="horz" lIns="91440" tIns="45720" rIns="91440" bIns="45720" rtlCol="0" anchor="b">
            <a:normAutofit/>
          </a:bodyPr>
          <a:lstStyle/>
          <a:p>
            <a:r>
              <a:rPr lang="en-US" sz="5400" b="1" dirty="0">
                <a:latin typeface="Times"/>
                <a:cs typeface="Times"/>
              </a:rPr>
              <a:t>Certificate</a:t>
            </a:r>
          </a:p>
        </p:txBody>
      </p:sp>
      <p:sp>
        <p:nvSpPr>
          <p:cNvPr id="17" name="Rectangle 2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5">
            <a:extLst>
              <a:ext uri="{FF2B5EF4-FFF2-40B4-BE49-F238E27FC236}">
                <a16:creationId xmlns:a16="http://schemas.microsoft.com/office/drawing/2014/main" id="{D88CF4FB-9C13-4900-90F3-9698BC1872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787" y="457686"/>
            <a:ext cx="3856449" cy="2736185"/>
          </a:xfrm>
          <a:prstGeom prst="rect">
            <a:avLst/>
          </a:prstGeom>
        </p:spPr>
      </p:pic>
      <p:pic>
        <p:nvPicPr>
          <p:cNvPr id="6" name="Picture 5">
            <a:extLst>
              <a:ext uri="{FF2B5EF4-FFF2-40B4-BE49-F238E27FC236}">
                <a16:creationId xmlns:a16="http://schemas.microsoft.com/office/drawing/2014/main" id="{70515645-41D6-7A7A-1DC6-601699BB05B3}"/>
              </a:ext>
            </a:extLst>
          </p:cNvPr>
          <p:cNvPicPr>
            <a:picLocks noChangeAspect="1"/>
          </p:cNvPicPr>
          <p:nvPr/>
        </p:nvPicPr>
        <p:blipFill>
          <a:blip r:embed="rId3"/>
          <a:stretch>
            <a:fillRect/>
          </a:stretch>
        </p:blipFill>
        <p:spPr>
          <a:xfrm>
            <a:off x="8211576" y="471495"/>
            <a:ext cx="3868399" cy="2736185"/>
          </a:xfrm>
          <a:prstGeom prst="rect">
            <a:avLst/>
          </a:prstGeom>
        </p:spPr>
      </p:pic>
      <p:sp>
        <p:nvSpPr>
          <p:cNvPr id="9" name="TextBox 8">
            <a:extLst>
              <a:ext uri="{FF2B5EF4-FFF2-40B4-BE49-F238E27FC236}">
                <a16:creationId xmlns:a16="http://schemas.microsoft.com/office/drawing/2014/main" id="{CFBCACFC-81C5-34F1-7A66-F056816B0CA3}"/>
              </a:ext>
            </a:extLst>
          </p:cNvPr>
          <p:cNvSpPr txBox="1"/>
          <p:nvPr/>
        </p:nvSpPr>
        <p:spPr>
          <a:xfrm>
            <a:off x="4974105" y="3291025"/>
            <a:ext cx="2238103" cy="369332"/>
          </a:xfrm>
          <a:prstGeom prst="rect">
            <a:avLst/>
          </a:prstGeom>
          <a:noFill/>
        </p:spPr>
        <p:txBody>
          <a:bodyPr wrap="square" rtlCol="0">
            <a:spAutoFit/>
          </a:bodyPr>
          <a:lstStyle/>
          <a:p>
            <a:pPr algn="ctr"/>
            <a:r>
              <a:rPr lang="en-US" b="1" dirty="0"/>
              <a:t>Sachin Kumar Singh</a:t>
            </a:r>
            <a:endParaRPr lang="en-IN" b="1" dirty="0"/>
          </a:p>
        </p:txBody>
      </p:sp>
      <p:sp>
        <p:nvSpPr>
          <p:cNvPr id="10" name="TextBox 9">
            <a:extLst>
              <a:ext uri="{FF2B5EF4-FFF2-40B4-BE49-F238E27FC236}">
                <a16:creationId xmlns:a16="http://schemas.microsoft.com/office/drawing/2014/main" id="{67384FCA-0A86-310B-35C1-3BF3654B12E7}"/>
              </a:ext>
            </a:extLst>
          </p:cNvPr>
          <p:cNvSpPr txBox="1"/>
          <p:nvPr/>
        </p:nvSpPr>
        <p:spPr>
          <a:xfrm>
            <a:off x="9055943" y="3280989"/>
            <a:ext cx="2238103" cy="369332"/>
          </a:xfrm>
          <a:prstGeom prst="rect">
            <a:avLst/>
          </a:prstGeom>
          <a:noFill/>
        </p:spPr>
        <p:txBody>
          <a:bodyPr wrap="square" rtlCol="0">
            <a:spAutoFit/>
          </a:bodyPr>
          <a:lstStyle/>
          <a:p>
            <a:pPr algn="ctr"/>
            <a:r>
              <a:rPr lang="en-US" b="1" dirty="0"/>
              <a:t>Yanshi Gupta</a:t>
            </a:r>
            <a:endParaRPr lang="en-IN" b="1" dirty="0"/>
          </a:p>
        </p:txBody>
      </p:sp>
      <p:pic>
        <p:nvPicPr>
          <p:cNvPr id="14" name="Picture 13">
            <a:extLst>
              <a:ext uri="{FF2B5EF4-FFF2-40B4-BE49-F238E27FC236}">
                <a16:creationId xmlns:a16="http://schemas.microsoft.com/office/drawing/2014/main" id="{E3F11E0C-289B-9A75-463A-1ED63A1E130B}"/>
              </a:ext>
            </a:extLst>
          </p:cNvPr>
          <p:cNvPicPr>
            <a:picLocks noChangeAspect="1"/>
          </p:cNvPicPr>
          <p:nvPr/>
        </p:nvPicPr>
        <p:blipFill>
          <a:blip r:embed="rId4"/>
          <a:stretch>
            <a:fillRect/>
          </a:stretch>
        </p:blipFill>
        <p:spPr>
          <a:xfrm>
            <a:off x="6284495" y="3804613"/>
            <a:ext cx="3721404" cy="2631083"/>
          </a:xfrm>
          <a:prstGeom prst="rect">
            <a:avLst/>
          </a:prstGeom>
        </p:spPr>
      </p:pic>
      <p:sp>
        <p:nvSpPr>
          <p:cNvPr id="16" name="TextBox 15">
            <a:extLst>
              <a:ext uri="{FF2B5EF4-FFF2-40B4-BE49-F238E27FC236}">
                <a16:creationId xmlns:a16="http://schemas.microsoft.com/office/drawing/2014/main" id="{F8AF7752-A6EF-9603-257B-56FA220B20CA}"/>
              </a:ext>
            </a:extLst>
          </p:cNvPr>
          <p:cNvSpPr txBox="1"/>
          <p:nvPr/>
        </p:nvSpPr>
        <p:spPr>
          <a:xfrm>
            <a:off x="7026145" y="6452843"/>
            <a:ext cx="2238103" cy="369332"/>
          </a:xfrm>
          <a:prstGeom prst="rect">
            <a:avLst/>
          </a:prstGeom>
          <a:noFill/>
        </p:spPr>
        <p:txBody>
          <a:bodyPr wrap="square" rtlCol="0">
            <a:spAutoFit/>
          </a:bodyPr>
          <a:lstStyle/>
          <a:p>
            <a:pPr algn="ctr"/>
            <a:r>
              <a:rPr lang="en-US" b="1" dirty="0"/>
              <a:t>Shruti Sharma</a:t>
            </a:r>
            <a:endParaRPr lang="en-IN" b="1" dirty="0"/>
          </a:p>
        </p:txBody>
      </p:sp>
    </p:spTree>
    <p:extLst>
      <p:ext uri="{BB962C8B-B14F-4D97-AF65-F5344CB8AC3E}">
        <p14:creationId xmlns:p14="http://schemas.microsoft.com/office/powerpoint/2010/main" val="3480704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132-CF49-4C53-A3FD-72B74E046619}"/>
              </a:ext>
            </a:extLst>
          </p:cNvPr>
          <p:cNvSpPr>
            <a:spLocks noGrp="1"/>
          </p:cNvSpPr>
          <p:nvPr>
            <p:ph type="title"/>
          </p:nvPr>
        </p:nvSpPr>
        <p:spPr>
          <a:xfrm>
            <a:off x="1106639" y="1204058"/>
            <a:ext cx="7924149" cy="563782"/>
          </a:xfrm>
        </p:spPr>
        <p:txBody>
          <a:bodyPr>
            <a:normAutofit fontScale="90000"/>
          </a:bodyPr>
          <a:lstStyle/>
          <a:p>
            <a:r>
              <a:rPr lang="en-GB" b="1" dirty="0">
                <a:cs typeface="Calibri Light"/>
              </a:rPr>
              <a:t>7c) Project Demo: Snippet 1</a:t>
            </a:r>
            <a:endParaRPr lang="en-GB" b="1" dirty="0"/>
          </a:p>
        </p:txBody>
      </p:sp>
      <p:sp>
        <p:nvSpPr>
          <p:cNvPr id="8" name="TextBox 7">
            <a:extLst>
              <a:ext uri="{FF2B5EF4-FFF2-40B4-BE49-F238E27FC236}">
                <a16:creationId xmlns:a16="http://schemas.microsoft.com/office/drawing/2014/main" id="{CF595959-89EF-5B0C-1ED2-63EFA6CA1651}"/>
              </a:ext>
            </a:extLst>
          </p:cNvPr>
          <p:cNvSpPr txBox="1"/>
          <p:nvPr/>
        </p:nvSpPr>
        <p:spPr>
          <a:xfrm>
            <a:off x="3947906" y="5833003"/>
            <a:ext cx="2830286" cy="369332"/>
          </a:xfrm>
          <a:prstGeom prst="rect">
            <a:avLst/>
          </a:prstGeom>
          <a:noFill/>
        </p:spPr>
        <p:txBody>
          <a:bodyPr wrap="square" rtlCol="0">
            <a:spAutoFit/>
          </a:bodyPr>
          <a:lstStyle/>
          <a:p>
            <a:pPr algn="ctr"/>
            <a:r>
              <a:rPr lang="en-IN" b="1" u="sng" dirty="0"/>
              <a:t>Starting the program</a:t>
            </a:r>
          </a:p>
        </p:txBody>
      </p:sp>
      <p:pic>
        <p:nvPicPr>
          <p:cNvPr id="10" name="Picture 9">
            <a:extLst>
              <a:ext uri="{FF2B5EF4-FFF2-40B4-BE49-F238E27FC236}">
                <a16:creationId xmlns:a16="http://schemas.microsoft.com/office/drawing/2014/main" id="{2ED3E0B2-2DD8-3BCB-CC07-7D3EF20E6E86}"/>
              </a:ext>
            </a:extLst>
          </p:cNvPr>
          <p:cNvPicPr>
            <a:picLocks noChangeAspect="1"/>
          </p:cNvPicPr>
          <p:nvPr/>
        </p:nvPicPr>
        <p:blipFill>
          <a:blip r:embed="rId2"/>
          <a:stretch>
            <a:fillRect/>
          </a:stretch>
        </p:blipFill>
        <p:spPr>
          <a:xfrm>
            <a:off x="3429025" y="1957047"/>
            <a:ext cx="4060346" cy="3880684"/>
          </a:xfrm>
          <a:prstGeom prst="rect">
            <a:avLst/>
          </a:prstGeom>
          <a:ln w="38100">
            <a:solidFill>
              <a:srgbClr val="00B050"/>
            </a:solidFill>
          </a:ln>
        </p:spPr>
      </p:pic>
    </p:spTree>
    <p:extLst>
      <p:ext uri="{BB962C8B-B14F-4D97-AF65-F5344CB8AC3E}">
        <p14:creationId xmlns:p14="http://schemas.microsoft.com/office/powerpoint/2010/main" val="2413417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DDCA-75CE-4098-A47C-A1E2C7B67019}"/>
              </a:ext>
            </a:extLst>
          </p:cNvPr>
          <p:cNvSpPr>
            <a:spLocks noGrp="1"/>
          </p:cNvSpPr>
          <p:nvPr>
            <p:ph type="title"/>
          </p:nvPr>
        </p:nvSpPr>
        <p:spPr>
          <a:xfrm>
            <a:off x="933874" y="1170529"/>
            <a:ext cx="9028731" cy="501517"/>
          </a:xfrm>
        </p:spPr>
        <p:txBody>
          <a:bodyPr>
            <a:normAutofit fontScale="90000"/>
          </a:bodyPr>
          <a:lstStyle/>
          <a:p>
            <a:r>
              <a:rPr lang="en-GB" b="1" dirty="0">
                <a:cs typeface="Calibri Light"/>
              </a:rPr>
              <a:t>7c) Project Demo: Snippet 2</a:t>
            </a:r>
            <a:endParaRPr lang="en-GB" b="1" dirty="0"/>
          </a:p>
        </p:txBody>
      </p:sp>
      <p:sp>
        <p:nvSpPr>
          <p:cNvPr id="11" name="TextBox 10">
            <a:extLst>
              <a:ext uri="{FF2B5EF4-FFF2-40B4-BE49-F238E27FC236}">
                <a16:creationId xmlns:a16="http://schemas.microsoft.com/office/drawing/2014/main" id="{C3FB3E96-06BF-E40C-5537-8189A07F9E9A}"/>
              </a:ext>
            </a:extLst>
          </p:cNvPr>
          <p:cNvSpPr txBox="1"/>
          <p:nvPr/>
        </p:nvSpPr>
        <p:spPr>
          <a:xfrm>
            <a:off x="2494076" y="5869590"/>
            <a:ext cx="2046514" cy="369332"/>
          </a:xfrm>
          <a:prstGeom prst="rect">
            <a:avLst/>
          </a:prstGeom>
          <a:noFill/>
        </p:spPr>
        <p:txBody>
          <a:bodyPr wrap="square" rtlCol="0">
            <a:spAutoFit/>
          </a:bodyPr>
          <a:lstStyle/>
          <a:p>
            <a:r>
              <a:rPr lang="en-IN" b="1" u="sng" dirty="0"/>
              <a:t>Uploading Image</a:t>
            </a:r>
          </a:p>
        </p:txBody>
      </p:sp>
      <p:pic>
        <p:nvPicPr>
          <p:cNvPr id="15" name="Content Placeholder 14">
            <a:extLst>
              <a:ext uri="{FF2B5EF4-FFF2-40B4-BE49-F238E27FC236}">
                <a16:creationId xmlns:a16="http://schemas.microsoft.com/office/drawing/2014/main" id="{3B3309E1-9352-962F-4365-3D9A1EA7B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789" y="1911158"/>
            <a:ext cx="4037450" cy="3871021"/>
          </a:xfrm>
          <a:ln w="38100">
            <a:solidFill>
              <a:srgbClr val="00B050"/>
            </a:solidFill>
          </a:ln>
        </p:spPr>
      </p:pic>
      <p:pic>
        <p:nvPicPr>
          <p:cNvPr id="17" name="Picture 16">
            <a:extLst>
              <a:ext uri="{FF2B5EF4-FFF2-40B4-BE49-F238E27FC236}">
                <a16:creationId xmlns:a16="http://schemas.microsoft.com/office/drawing/2014/main" id="{8F83A324-BA45-CECE-C163-45A0BC43A39A}"/>
              </a:ext>
            </a:extLst>
          </p:cNvPr>
          <p:cNvPicPr>
            <a:picLocks noChangeAspect="1"/>
          </p:cNvPicPr>
          <p:nvPr/>
        </p:nvPicPr>
        <p:blipFill rotWithShape="1">
          <a:blip r:embed="rId3"/>
          <a:srcRect t="4782"/>
          <a:stretch/>
        </p:blipFill>
        <p:spPr>
          <a:xfrm>
            <a:off x="6612023" y="2281645"/>
            <a:ext cx="5018826" cy="2063932"/>
          </a:xfrm>
          <a:prstGeom prst="rect">
            <a:avLst/>
          </a:prstGeom>
          <a:ln w="38100">
            <a:solidFill>
              <a:srgbClr val="00B050"/>
            </a:solidFill>
          </a:ln>
        </p:spPr>
      </p:pic>
      <p:sp>
        <p:nvSpPr>
          <p:cNvPr id="18" name="TextBox 17">
            <a:extLst>
              <a:ext uri="{FF2B5EF4-FFF2-40B4-BE49-F238E27FC236}">
                <a16:creationId xmlns:a16="http://schemas.microsoft.com/office/drawing/2014/main" id="{4E9B7AA8-2CC3-CDBF-6FD7-9E5D89610372}"/>
              </a:ext>
            </a:extLst>
          </p:cNvPr>
          <p:cNvSpPr txBox="1"/>
          <p:nvPr/>
        </p:nvSpPr>
        <p:spPr>
          <a:xfrm>
            <a:off x="8263641" y="5869603"/>
            <a:ext cx="1715589" cy="369332"/>
          </a:xfrm>
          <a:prstGeom prst="rect">
            <a:avLst/>
          </a:prstGeom>
          <a:noFill/>
        </p:spPr>
        <p:txBody>
          <a:bodyPr wrap="square" rtlCol="0">
            <a:spAutoFit/>
          </a:bodyPr>
          <a:lstStyle/>
          <a:p>
            <a:pPr algn="ctr"/>
            <a:r>
              <a:rPr lang="en-IN" b="1" u="sng" dirty="0"/>
              <a:t>Output</a:t>
            </a:r>
          </a:p>
        </p:txBody>
      </p:sp>
    </p:spTree>
    <p:extLst>
      <p:ext uri="{BB962C8B-B14F-4D97-AF65-F5344CB8AC3E}">
        <p14:creationId xmlns:p14="http://schemas.microsoft.com/office/powerpoint/2010/main" val="265108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815A-FA65-4101-B918-AEA648647CA1}"/>
              </a:ext>
            </a:extLst>
          </p:cNvPr>
          <p:cNvSpPr>
            <a:spLocks noGrp="1"/>
          </p:cNvSpPr>
          <p:nvPr>
            <p:ph type="title"/>
          </p:nvPr>
        </p:nvSpPr>
        <p:spPr/>
        <p:txBody>
          <a:bodyPr>
            <a:normAutofit/>
          </a:bodyPr>
          <a:lstStyle/>
          <a:p>
            <a:r>
              <a:rPr lang="en-US" b="0" i="0" dirty="0">
                <a:solidFill>
                  <a:srgbClr val="292929"/>
                </a:solidFill>
                <a:effectLst/>
                <a:latin typeface="sohne"/>
              </a:rPr>
              <a:t>7d) Reference:</a:t>
            </a:r>
            <a:endParaRPr lang="en-IN" dirty="0"/>
          </a:p>
        </p:txBody>
      </p:sp>
      <p:sp>
        <p:nvSpPr>
          <p:cNvPr id="3" name="Content Placeholder 2">
            <a:extLst>
              <a:ext uri="{FF2B5EF4-FFF2-40B4-BE49-F238E27FC236}">
                <a16:creationId xmlns:a16="http://schemas.microsoft.com/office/drawing/2014/main" id="{59FDDF7D-FE06-4C05-944F-F50FBDB7927C}"/>
              </a:ext>
            </a:extLst>
          </p:cNvPr>
          <p:cNvSpPr>
            <a:spLocks noGrp="1"/>
          </p:cNvSpPr>
          <p:nvPr>
            <p:ph idx="1"/>
          </p:nvPr>
        </p:nvSpPr>
        <p:spPr/>
        <p:txBody>
          <a:bodyPr vert="horz" lIns="0" tIns="45720" rIns="0" bIns="45720" rtlCol="0" anchor="t">
            <a:normAutofit/>
          </a:bodyPr>
          <a:lstStyle/>
          <a:p>
            <a:br>
              <a:rPr lang="en-US" b="0" i="0" dirty="0">
                <a:solidFill>
                  <a:srgbClr val="292929"/>
                </a:solidFill>
                <a:effectLst/>
                <a:latin typeface="charter"/>
              </a:rPr>
            </a:br>
            <a:r>
              <a:rPr lang="en-US" sz="2400" b="0" i="0" u="sng" dirty="0">
                <a:solidFill>
                  <a:srgbClr val="292929"/>
                </a:solidFill>
                <a:effectLst/>
                <a:latin typeface="charter"/>
                <a:hlinkClick r:id="rId2"/>
              </a:rPr>
              <a:t>Tips and Tricks for Handling Configuration Files in Python</a:t>
            </a:r>
            <a:endParaRPr lang="en-IN" sz="2400" dirty="0">
              <a:solidFill>
                <a:srgbClr val="404040"/>
              </a:solidFill>
              <a:latin typeface="Calibri" panose="020F0502020204030204"/>
              <a:cs typeface="Calibri" panose="020F0502020204030204"/>
            </a:endParaRPr>
          </a:p>
          <a:p>
            <a:endParaRPr lang="en-US" sz="2400" dirty="0">
              <a:latin typeface="charter"/>
            </a:endParaRPr>
          </a:p>
          <a:p>
            <a:r>
              <a:rPr lang="en-US" sz="2400" dirty="0" err="1">
                <a:hlinkClick r:id="rId3"/>
              </a:rPr>
              <a:t>GeeksforGeeks</a:t>
            </a:r>
            <a:r>
              <a:rPr lang="en-US" sz="2400" dirty="0">
                <a:hlinkClick r:id="rId3"/>
              </a:rPr>
              <a:t> | A computer science portal for geeks</a:t>
            </a:r>
            <a:br>
              <a:rPr lang="en-US" b="0" i="0" dirty="0">
                <a:solidFill>
                  <a:srgbClr val="292929"/>
                </a:solidFill>
                <a:effectLst/>
                <a:latin typeface="charter"/>
              </a:rPr>
            </a:br>
            <a:endParaRPr lang="en-IN" dirty="0">
              <a:cs typeface="Calibri"/>
            </a:endParaRPr>
          </a:p>
        </p:txBody>
      </p:sp>
    </p:spTree>
    <p:extLst>
      <p:ext uri="{BB962C8B-B14F-4D97-AF65-F5344CB8AC3E}">
        <p14:creationId xmlns:p14="http://schemas.microsoft.com/office/powerpoint/2010/main" val="117788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9502-02D7-4681-BF5C-438105742BE8}"/>
              </a:ext>
            </a:extLst>
          </p:cNvPr>
          <p:cNvSpPr>
            <a:spLocks noGrp="1"/>
          </p:cNvSpPr>
          <p:nvPr>
            <p:ph type="title"/>
          </p:nvPr>
        </p:nvSpPr>
        <p:spPr>
          <a:xfrm>
            <a:off x="671151" y="1418950"/>
            <a:ext cx="10994107" cy="2735800"/>
          </a:xfrm>
        </p:spPr>
        <p:txBody>
          <a:bodyPr>
            <a:normAutofit/>
          </a:bodyPr>
          <a:lstStyle/>
          <a:p>
            <a:pPr algn="ctr"/>
            <a:r>
              <a:rPr lang="en-US" sz="9600" dirty="0"/>
              <a:t>Thank You</a:t>
            </a:r>
            <a:endParaRPr lang="en-IN" sz="9600" dirty="0"/>
          </a:p>
        </p:txBody>
      </p:sp>
    </p:spTree>
    <p:extLst>
      <p:ext uri="{BB962C8B-B14F-4D97-AF65-F5344CB8AC3E}">
        <p14:creationId xmlns:p14="http://schemas.microsoft.com/office/powerpoint/2010/main" val="191747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69EC-650A-4349-A625-87763ED84555}"/>
              </a:ext>
            </a:extLst>
          </p:cNvPr>
          <p:cNvSpPr>
            <a:spLocks noGrp="1"/>
          </p:cNvSpPr>
          <p:nvPr>
            <p:ph type="title"/>
          </p:nvPr>
        </p:nvSpPr>
        <p:spPr/>
        <p:txBody>
          <a:bodyPr/>
          <a:lstStyle/>
          <a:p>
            <a:r>
              <a:rPr lang="en-GB" b="1" dirty="0">
                <a:cs typeface="Calibri Light"/>
              </a:rPr>
              <a:t>Contents:</a:t>
            </a:r>
            <a:endParaRPr lang="en-US" b="1" dirty="0"/>
          </a:p>
        </p:txBody>
      </p:sp>
      <p:sp>
        <p:nvSpPr>
          <p:cNvPr id="3" name="Content Placeholder 2">
            <a:extLst>
              <a:ext uri="{FF2B5EF4-FFF2-40B4-BE49-F238E27FC236}">
                <a16:creationId xmlns:a16="http://schemas.microsoft.com/office/drawing/2014/main" id="{48B23D02-94E7-437A-A070-A0552CBFCE76}"/>
              </a:ext>
            </a:extLst>
          </p:cNvPr>
          <p:cNvSpPr>
            <a:spLocks noGrp="1"/>
          </p:cNvSpPr>
          <p:nvPr>
            <p:ph idx="1"/>
          </p:nvPr>
        </p:nvSpPr>
        <p:spPr>
          <a:xfrm>
            <a:off x="1210492" y="1854442"/>
            <a:ext cx="10058400" cy="4851157"/>
          </a:xfrm>
        </p:spPr>
        <p:txBody>
          <a:bodyPr vert="horz" lIns="0" tIns="45720" rIns="0" bIns="45720" rtlCol="0" anchor="t">
            <a:normAutofit fontScale="40000" lnSpcReduction="20000"/>
          </a:bodyPr>
          <a:lstStyle/>
          <a:p>
            <a:pPr marL="457200" indent="-457200" algn="just">
              <a:buAutoNum type="arabicPeriod"/>
            </a:pPr>
            <a:r>
              <a:rPr lang="en-GB" sz="5500" dirty="0">
                <a:cs typeface="Calibri" panose="020F0502020204030204"/>
              </a:rPr>
              <a:t>Abstract</a:t>
            </a:r>
          </a:p>
          <a:p>
            <a:pPr marL="457200" indent="-457200" algn="just">
              <a:buAutoNum type="arabicPeriod"/>
            </a:pPr>
            <a:r>
              <a:rPr lang="en-US" sz="5500" dirty="0"/>
              <a:t>Problem Statement</a:t>
            </a:r>
          </a:p>
          <a:p>
            <a:pPr marL="457200" indent="-457200" algn="just">
              <a:buAutoNum type="arabicPeriod"/>
            </a:pPr>
            <a:r>
              <a:rPr lang="en-GB" sz="5500" dirty="0">
                <a:cs typeface="Calibri" panose="020F0502020204030204"/>
              </a:rPr>
              <a:t>Objectives</a:t>
            </a:r>
          </a:p>
          <a:p>
            <a:pPr marL="457200" indent="-457200" algn="just">
              <a:buAutoNum type="arabicPeriod"/>
            </a:pPr>
            <a:r>
              <a:rPr lang="en-GB" sz="5500" dirty="0">
                <a:cs typeface="Calibri" panose="020F0502020204030204"/>
              </a:rPr>
              <a:t>Features, Challenges and limitation</a:t>
            </a:r>
          </a:p>
          <a:p>
            <a:pPr marL="457200" indent="-457200" algn="just">
              <a:buAutoNum type="arabicPeriod"/>
            </a:pPr>
            <a:r>
              <a:rPr lang="en-GB" sz="5500" dirty="0">
                <a:cs typeface="Calibri" panose="020F0502020204030204"/>
              </a:rPr>
              <a:t>Modular structure of the project</a:t>
            </a:r>
          </a:p>
          <a:p>
            <a:pPr marL="457200" indent="-457200" algn="just">
              <a:buAutoNum type="arabicPeriod"/>
            </a:pPr>
            <a:r>
              <a:rPr lang="en-GB" sz="5500" dirty="0">
                <a:cs typeface="Calibri" panose="020F0502020204030204"/>
              </a:rPr>
              <a:t>Results</a:t>
            </a:r>
          </a:p>
          <a:p>
            <a:pPr marL="457200" indent="-457200" algn="just">
              <a:buAutoNum type="arabicPeriod"/>
            </a:pPr>
            <a:r>
              <a:rPr lang="en-GB" sz="5500" dirty="0">
                <a:cs typeface="Calibri" panose="020F0502020204030204"/>
              </a:rPr>
              <a:t>Conclusion</a:t>
            </a:r>
          </a:p>
          <a:p>
            <a:pPr marL="457200" indent="-457200" algn="just">
              <a:buAutoNum type="arabicPeriod"/>
            </a:pPr>
            <a:r>
              <a:rPr lang="en-GB" sz="5500" dirty="0">
                <a:cs typeface="Calibri" panose="020F0502020204030204"/>
              </a:rPr>
              <a:t>Annexures:(a)Code snippets</a:t>
            </a:r>
          </a:p>
          <a:p>
            <a:pPr marL="0" indent="0" algn="just">
              <a:buNone/>
            </a:pPr>
            <a:r>
              <a:rPr lang="en-GB" sz="5500" dirty="0">
                <a:cs typeface="Calibri" panose="020F0502020204030204"/>
              </a:rPr>
              <a:t>                            (b)Certificate(s)</a:t>
            </a:r>
          </a:p>
          <a:p>
            <a:pPr marL="0" indent="0" algn="just">
              <a:buNone/>
            </a:pPr>
            <a:r>
              <a:rPr lang="en-GB" sz="5500" dirty="0">
                <a:cs typeface="Calibri" panose="020F0502020204030204"/>
              </a:rPr>
              <a:t>                            (c)Project Demo Snippets</a:t>
            </a:r>
          </a:p>
          <a:p>
            <a:pPr marL="0" indent="0" algn="just">
              <a:buNone/>
            </a:pPr>
            <a:r>
              <a:rPr lang="en-GB" sz="5500" dirty="0">
                <a:cs typeface="Calibri" panose="020F0502020204030204"/>
              </a:rPr>
              <a:t>                            (d)References</a:t>
            </a:r>
          </a:p>
          <a:p>
            <a:pPr marL="342900" indent="-342900">
              <a:buFont typeface="Arial" panose="020F0502020204030204" pitchFamily="34" charset="0"/>
              <a:buChar char="•"/>
            </a:pPr>
            <a:endParaRPr lang="en-GB" dirty="0">
              <a:cs typeface="Calibri" panose="020F0502020204030204"/>
            </a:endParaRPr>
          </a:p>
        </p:txBody>
      </p:sp>
    </p:spTree>
    <p:extLst>
      <p:ext uri="{BB962C8B-B14F-4D97-AF65-F5344CB8AC3E}">
        <p14:creationId xmlns:p14="http://schemas.microsoft.com/office/powerpoint/2010/main" val="292449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A94A-EE51-4E1F-A0BA-058109A506B5}"/>
              </a:ext>
            </a:extLst>
          </p:cNvPr>
          <p:cNvSpPr>
            <a:spLocks noGrp="1"/>
          </p:cNvSpPr>
          <p:nvPr>
            <p:ph type="title"/>
          </p:nvPr>
        </p:nvSpPr>
        <p:spPr/>
        <p:txBody>
          <a:bodyPr/>
          <a:lstStyle/>
          <a:p>
            <a:pPr algn="just"/>
            <a:r>
              <a:rPr lang="en-IN" b="1" dirty="0"/>
              <a:t>1) Abstract</a:t>
            </a:r>
          </a:p>
        </p:txBody>
      </p:sp>
      <p:sp>
        <p:nvSpPr>
          <p:cNvPr id="3" name="TextBox 2">
            <a:extLst>
              <a:ext uri="{FF2B5EF4-FFF2-40B4-BE49-F238E27FC236}">
                <a16:creationId xmlns:a16="http://schemas.microsoft.com/office/drawing/2014/main" id="{42AEF8ED-B077-40FF-BC59-5EE2106C5696}"/>
              </a:ext>
            </a:extLst>
          </p:cNvPr>
          <p:cNvSpPr txBox="1"/>
          <p:nvPr/>
        </p:nvSpPr>
        <p:spPr>
          <a:xfrm>
            <a:off x="1174281" y="1828413"/>
            <a:ext cx="10181695" cy="2677656"/>
          </a:xfrm>
          <a:prstGeom prst="rect">
            <a:avLst/>
          </a:prstGeom>
          <a:noFill/>
        </p:spPr>
        <p:txBody>
          <a:bodyPr wrap="square" rtlCol="0">
            <a:spAutoFit/>
          </a:bodyPr>
          <a:lstStyle/>
          <a:p>
            <a:pPr algn="just"/>
            <a:r>
              <a:rPr lang="en-US" sz="2400" b="0" i="0" dirty="0">
                <a:solidFill>
                  <a:srgbClr val="333333"/>
                </a:solidFill>
                <a:effectLst/>
              </a:rPr>
              <a:t>Documents are a primary tool for record keeping, communication, collaboration, and transactions across many industries, including financial, medical, legal, and real estate. </a:t>
            </a:r>
            <a:endParaRPr lang="en-US" sz="2400" dirty="0">
              <a:solidFill>
                <a:srgbClr val="333333"/>
              </a:solidFill>
            </a:endParaRPr>
          </a:p>
          <a:p>
            <a:pPr algn="just"/>
            <a:r>
              <a:rPr lang="en-US" sz="2400" b="0" i="0" dirty="0">
                <a:solidFill>
                  <a:srgbClr val="333333"/>
                </a:solidFill>
                <a:effectLst/>
              </a:rPr>
              <a:t>In our project, we show how you can take advantage of </a:t>
            </a:r>
            <a:r>
              <a:rPr lang="en-US" sz="2400" b="0" i="0" u="none" strike="noStrike" dirty="0">
                <a:solidFill>
                  <a:srgbClr val="0972D3"/>
                </a:solidFill>
                <a:effectLst/>
              </a:rPr>
              <a:t>Amazon Textract</a:t>
            </a:r>
            <a:r>
              <a:rPr lang="en-US" sz="2400" b="0" i="0" dirty="0">
                <a:solidFill>
                  <a:srgbClr val="333333"/>
                </a:solidFill>
                <a:effectLst/>
              </a:rPr>
              <a:t> to automatically extract text and data from scanned documents without any machine learning (ML) experience. </a:t>
            </a:r>
            <a:endParaRPr lang="en-IN" sz="2400" dirty="0">
              <a:ea typeface="+mn-lt"/>
              <a:cs typeface="+mn-lt"/>
            </a:endParaRPr>
          </a:p>
          <a:p>
            <a:pPr algn="just"/>
            <a:endParaRPr lang="en-US" sz="2400" dirty="0">
              <a:ea typeface="+mn-lt"/>
              <a:cs typeface="+mn-lt"/>
            </a:endParaRPr>
          </a:p>
        </p:txBody>
      </p:sp>
    </p:spTree>
    <p:extLst>
      <p:ext uri="{BB962C8B-B14F-4D97-AF65-F5344CB8AC3E}">
        <p14:creationId xmlns:p14="http://schemas.microsoft.com/office/powerpoint/2010/main" val="23744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B45-19C5-44F7-9B66-CA50B0BC4E98}"/>
              </a:ext>
            </a:extLst>
          </p:cNvPr>
          <p:cNvSpPr>
            <a:spLocks noGrp="1"/>
          </p:cNvSpPr>
          <p:nvPr>
            <p:ph type="title"/>
          </p:nvPr>
        </p:nvSpPr>
        <p:spPr/>
        <p:txBody>
          <a:bodyPr/>
          <a:lstStyle/>
          <a:p>
            <a:pPr algn="just"/>
            <a:r>
              <a:rPr lang="en-IN" b="1" dirty="0"/>
              <a:t>2) Problem Statement</a:t>
            </a:r>
            <a:endParaRPr lang="en-IN" dirty="0"/>
          </a:p>
        </p:txBody>
      </p:sp>
      <p:sp>
        <p:nvSpPr>
          <p:cNvPr id="3" name="TextBox 2">
            <a:extLst>
              <a:ext uri="{FF2B5EF4-FFF2-40B4-BE49-F238E27FC236}">
                <a16:creationId xmlns:a16="http://schemas.microsoft.com/office/drawing/2014/main" id="{AA8C36BA-EE9E-491C-845D-B36A57734CFA}"/>
              </a:ext>
            </a:extLst>
          </p:cNvPr>
          <p:cNvSpPr txBox="1"/>
          <p:nvPr/>
        </p:nvSpPr>
        <p:spPr>
          <a:xfrm>
            <a:off x="1203157" y="1828800"/>
            <a:ext cx="10154653"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333333"/>
                </a:solidFill>
                <a:effectLst/>
              </a:rPr>
              <a:t>Documents are a primary tool for record keeping, communication, collaboration, and transactions across many industries, including financial, medical, legal, and real estate. </a:t>
            </a:r>
          </a:p>
          <a:p>
            <a:pPr algn="just"/>
            <a:endParaRPr lang="en-US" sz="2400" b="0" i="0" dirty="0">
              <a:solidFill>
                <a:srgbClr val="333333"/>
              </a:solidFill>
              <a:effectLst/>
            </a:endParaRPr>
          </a:p>
          <a:p>
            <a:pPr marL="285750" indent="-285750" algn="just">
              <a:buFont typeface="Arial" panose="020B0604020202020204" pitchFamily="34" charset="0"/>
              <a:buChar char="•"/>
            </a:pPr>
            <a:r>
              <a:rPr lang="en-US" sz="2400" b="0" i="0" dirty="0">
                <a:solidFill>
                  <a:srgbClr val="333333"/>
                </a:solidFill>
                <a:effectLst/>
              </a:rPr>
              <a:t>A lot of information is locked in unstructured documents. It usually requires time-consuming and complex processes to enable search and discovery, business process automation, and compliance control for these documents.</a:t>
            </a:r>
          </a:p>
          <a:p>
            <a:pPr marL="285750" indent="-285750" algn="just">
              <a:buFont typeface="Arial" panose="020B0604020202020204" pitchFamily="34" charset="0"/>
              <a:buChar char="•"/>
            </a:pPr>
            <a:endParaRPr lang="en-US" sz="2400" dirty="0">
              <a:solidFill>
                <a:srgbClr val="333333"/>
              </a:solidFill>
            </a:endParaRPr>
          </a:p>
          <a:p>
            <a:pPr marL="285750" indent="-285750" algn="just">
              <a:buFont typeface="Arial" panose="020B0604020202020204" pitchFamily="34" charset="0"/>
              <a:buChar char="•"/>
            </a:pPr>
            <a:r>
              <a:rPr lang="en-US" sz="2400" b="1" i="0" dirty="0">
                <a:solidFill>
                  <a:srgbClr val="333333"/>
                </a:solidFill>
                <a:effectLst/>
              </a:rPr>
              <a:t>So, we are developing an application that could help people to get this complicated data converted into organized, neat and clean data in digital format in the most efficient way by making use of </a:t>
            </a:r>
            <a:r>
              <a:rPr lang="en-US" sz="2400" b="1" dirty="0">
                <a:solidFill>
                  <a:srgbClr val="333333"/>
                </a:solidFill>
              </a:rPr>
              <a:t>C</a:t>
            </a:r>
            <a:r>
              <a:rPr lang="en-US" sz="2400" b="1" i="0" dirty="0">
                <a:solidFill>
                  <a:srgbClr val="333333"/>
                </a:solidFill>
                <a:effectLst/>
              </a:rPr>
              <a:t>loud services.</a:t>
            </a:r>
          </a:p>
          <a:p>
            <a:pPr marL="285750" indent="-285750" algn="just">
              <a:buFont typeface="Arial" panose="020B0604020202020204" pitchFamily="34" charset="0"/>
              <a:buChar char="•"/>
            </a:pPr>
            <a:endParaRPr lang="en-US" sz="2400" dirty="0">
              <a:solidFill>
                <a:srgbClr val="333333"/>
              </a:solidFill>
              <a:latin typeface="AmazonEmber"/>
            </a:endParaRPr>
          </a:p>
          <a:p>
            <a:pPr marL="285750" indent="-2857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129750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3519-ECA9-4D20-A1D4-9A6A189B3DEE}"/>
              </a:ext>
            </a:extLst>
          </p:cNvPr>
          <p:cNvSpPr>
            <a:spLocks noGrp="1"/>
          </p:cNvSpPr>
          <p:nvPr>
            <p:ph type="title"/>
          </p:nvPr>
        </p:nvSpPr>
        <p:spPr/>
        <p:txBody>
          <a:bodyPr/>
          <a:lstStyle/>
          <a:p>
            <a:pPr algn="just"/>
            <a:r>
              <a:rPr lang="en-IN" b="1" dirty="0"/>
              <a:t>3) Objective </a:t>
            </a:r>
          </a:p>
        </p:txBody>
      </p:sp>
      <p:sp>
        <p:nvSpPr>
          <p:cNvPr id="4" name="TextBox 3">
            <a:extLst>
              <a:ext uri="{FF2B5EF4-FFF2-40B4-BE49-F238E27FC236}">
                <a16:creationId xmlns:a16="http://schemas.microsoft.com/office/drawing/2014/main" id="{1B98D1F0-9508-4466-A368-580CCC7BE24C}"/>
              </a:ext>
            </a:extLst>
          </p:cNvPr>
          <p:cNvSpPr txBox="1"/>
          <p:nvPr/>
        </p:nvSpPr>
        <p:spPr>
          <a:xfrm>
            <a:off x="923109" y="1737360"/>
            <a:ext cx="10232571" cy="3359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To develop a stable and Cloud based document scanning application that uses </a:t>
            </a:r>
            <a:r>
              <a:rPr lang="en-IN" sz="2400" dirty="0">
                <a:solidFill>
                  <a:srgbClr val="FF0000"/>
                </a:solidFill>
              </a:rPr>
              <a:t>BOTO3 SDK </a:t>
            </a:r>
            <a:r>
              <a:rPr lang="en-IN" sz="2400" dirty="0"/>
              <a:t>and </a:t>
            </a:r>
            <a:r>
              <a:rPr lang="en-IN" sz="2400" dirty="0">
                <a:solidFill>
                  <a:srgbClr val="FF0000"/>
                </a:solidFill>
              </a:rPr>
              <a:t>AWS Textractor </a:t>
            </a:r>
            <a:r>
              <a:rPr lang="en-IN" sz="2400" dirty="0"/>
              <a:t>OCR engine at the backend.</a:t>
            </a:r>
          </a:p>
          <a:p>
            <a:pPr marL="285750" indent="-285750" algn="just">
              <a:lnSpc>
                <a:spcPct val="150000"/>
              </a:lnSpc>
              <a:buFont typeface="Arial" panose="020B0604020202020204" pitchFamily="34" charset="0"/>
              <a:buChar char="•"/>
            </a:pPr>
            <a:endParaRPr lang="en-IN" sz="2400" dirty="0"/>
          </a:p>
          <a:p>
            <a:pPr marL="285750" indent="-285750" algn="just">
              <a:lnSpc>
                <a:spcPct val="150000"/>
              </a:lnSpc>
              <a:buFont typeface="Arial" panose="020B0604020202020204" pitchFamily="34" charset="0"/>
              <a:buChar char="•"/>
            </a:pPr>
            <a:r>
              <a:rPr lang="en-IN" sz="2400" dirty="0"/>
              <a:t>To make a light application that could be used by devices even with the low specifications.</a:t>
            </a:r>
          </a:p>
          <a:p>
            <a:pPr marL="285750" indent="-285750" algn="just">
              <a:lnSpc>
                <a:spcPct val="15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64533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2AA9-49A7-4C28-8E97-36184A52F268}"/>
              </a:ext>
            </a:extLst>
          </p:cNvPr>
          <p:cNvSpPr>
            <a:spLocks noGrp="1"/>
          </p:cNvSpPr>
          <p:nvPr>
            <p:ph type="title"/>
          </p:nvPr>
        </p:nvSpPr>
        <p:spPr>
          <a:xfrm>
            <a:off x="657497" y="1889760"/>
            <a:ext cx="10472057" cy="2515631"/>
          </a:xfrm>
        </p:spPr>
        <p:txBody>
          <a:bodyPr>
            <a:normAutofit/>
          </a:bodyPr>
          <a:lstStyle/>
          <a:p>
            <a:pPr algn="ctr"/>
            <a:r>
              <a:rPr lang="en-IN" sz="6600" b="1" dirty="0"/>
              <a:t>4) Project </a:t>
            </a:r>
            <a:br>
              <a:rPr lang="en-IN" sz="6600" b="1" dirty="0"/>
            </a:br>
            <a:br>
              <a:rPr lang="en-IN" sz="6600" b="1" dirty="0"/>
            </a:br>
            <a:r>
              <a:rPr lang="en-IN" b="1" dirty="0"/>
              <a:t>Features, Challenges and Limitations</a:t>
            </a:r>
            <a:endParaRPr lang="en-IN" sz="6600" b="1" dirty="0"/>
          </a:p>
        </p:txBody>
      </p:sp>
    </p:spTree>
    <p:extLst>
      <p:ext uri="{BB962C8B-B14F-4D97-AF65-F5344CB8AC3E}">
        <p14:creationId xmlns:p14="http://schemas.microsoft.com/office/powerpoint/2010/main" val="14820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DBFB-DD3B-4ECF-8290-D2E50097CEA2}"/>
              </a:ext>
            </a:extLst>
          </p:cNvPr>
          <p:cNvSpPr>
            <a:spLocks noGrp="1"/>
          </p:cNvSpPr>
          <p:nvPr>
            <p:ph type="title"/>
          </p:nvPr>
        </p:nvSpPr>
        <p:spPr/>
        <p:txBody>
          <a:bodyPr/>
          <a:lstStyle/>
          <a:p>
            <a:r>
              <a:rPr lang="en-GB" b="1" dirty="0">
                <a:cs typeface="Calibri Light"/>
              </a:rPr>
              <a:t>Project</a:t>
            </a:r>
            <a:r>
              <a:rPr lang="en-GB" dirty="0">
                <a:cs typeface="Calibri Light"/>
              </a:rPr>
              <a:t>: </a:t>
            </a:r>
            <a:r>
              <a:rPr lang="en-GB" b="1" dirty="0">
                <a:cs typeface="Calibri Light"/>
              </a:rPr>
              <a:t>Textractor with AWS</a:t>
            </a:r>
            <a:endParaRPr lang="en-GB" b="1" dirty="0"/>
          </a:p>
        </p:txBody>
      </p:sp>
      <p:pic>
        <p:nvPicPr>
          <p:cNvPr id="4" name="Picture 4">
            <a:extLst>
              <a:ext uri="{FF2B5EF4-FFF2-40B4-BE49-F238E27FC236}">
                <a16:creationId xmlns:a16="http://schemas.microsoft.com/office/drawing/2014/main" id="{CD587088-38E9-4285-AC98-6BC681BA41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37935" y="2190729"/>
            <a:ext cx="2632015" cy="3177219"/>
          </a:xfrm>
        </p:spPr>
      </p:pic>
      <p:sp>
        <p:nvSpPr>
          <p:cNvPr id="5" name="TextBox 4">
            <a:extLst>
              <a:ext uri="{FF2B5EF4-FFF2-40B4-BE49-F238E27FC236}">
                <a16:creationId xmlns:a16="http://schemas.microsoft.com/office/drawing/2014/main" id="{B5BC19DA-8BEC-4AB9-A62D-C480326AFED2}"/>
              </a:ext>
            </a:extLst>
          </p:cNvPr>
          <p:cNvSpPr txBox="1"/>
          <p:nvPr/>
        </p:nvSpPr>
        <p:spPr>
          <a:xfrm>
            <a:off x="4891414" y="3116893"/>
            <a:ext cx="274319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6600" b="1" dirty="0">
                <a:cs typeface="Calibri"/>
              </a:rPr>
              <a:t>+</a:t>
            </a:r>
          </a:p>
        </p:txBody>
      </p:sp>
      <p:pic>
        <p:nvPicPr>
          <p:cNvPr id="6" name="Picture 6">
            <a:extLst>
              <a:ext uri="{FF2B5EF4-FFF2-40B4-BE49-F238E27FC236}">
                <a16:creationId xmlns:a16="http://schemas.microsoft.com/office/drawing/2014/main" id="{5EF316BC-F42E-4D10-9B40-989B9C22C1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46459" y="2198995"/>
            <a:ext cx="5222542" cy="2937679"/>
          </a:xfrm>
          <a:prstGeom prst="rect">
            <a:avLst/>
          </a:prstGeom>
        </p:spPr>
      </p:pic>
    </p:spTree>
    <p:extLst>
      <p:ext uri="{BB962C8B-B14F-4D97-AF65-F5344CB8AC3E}">
        <p14:creationId xmlns:p14="http://schemas.microsoft.com/office/powerpoint/2010/main" val="64529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DBE8-D340-451D-B19C-BBBD2AAAC7A6}"/>
              </a:ext>
            </a:extLst>
          </p:cNvPr>
          <p:cNvSpPr>
            <a:spLocks noGrp="1"/>
          </p:cNvSpPr>
          <p:nvPr>
            <p:ph type="title"/>
          </p:nvPr>
        </p:nvSpPr>
        <p:spPr/>
        <p:txBody>
          <a:bodyPr/>
          <a:lstStyle/>
          <a:p>
            <a:pPr algn="just"/>
            <a:r>
              <a:rPr lang="en-US" b="1" dirty="0"/>
              <a:t>What is the project?</a:t>
            </a:r>
            <a:endParaRPr lang="en-IN" b="1" dirty="0"/>
          </a:p>
        </p:txBody>
      </p:sp>
      <p:sp>
        <p:nvSpPr>
          <p:cNvPr id="3" name="TextBox 2">
            <a:extLst>
              <a:ext uri="{FF2B5EF4-FFF2-40B4-BE49-F238E27FC236}">
                <a16:creationId xmlns:a16="http://schemas.microsoft.com/office/drawing/2014/main" id="{14729140-FAC4-4752-ADA2-C5B21B79EADE}"/>
              </a:ext>
            </a:extLst>
          </p:cNvPr>
          <p:cNvSpPr txBox="1"/>
          <p:nvPr/>
        </p:nvSpPr>
        <p:spPr>
          <a:xfrm>
            <a:off x="1296140" y="1899821"/>
            <a:ext cx="8975324" cy="3662541"/>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2400" dirty="0">
                <a:solidFill>
                  <a:srgbClr val="292929"/>
                </a:solidFill>
                <a:latin typeface="Calibri"/>
                <a:cs typeface="Calibri"/>
              </a:rPr>
              <a:t>In this project we are going to extract text from  images by using </a:t>
            </a:r>
            <a:r>
              <a:rPr lang="en-US" sz="2400" dirty="0">
                <a:solidFill>
                  <a:srgbClr val="FF0000"/>
                </a:solidFill>
                <a:latin typeface="Calibri"/>
                <a:cs typeface="Calibri"/>
              </a:rPr>
              <a:t>AWS OCR  </a:t>
            </a:r>
            <a:r>
              <a:rPr lang="en-US" sz="2400" dirty="0">
                <a:solidFill>
                  <a:srgbClr val="292929"/>
                </a:solidFill>
                <a:latin typeface="Calibri"/>
                <a:cs typeface="Calibri"/>
              </a:rPr>
              <a:t>API  with the help of </a:t>
            </a:r>
            <a:r>
              <a:rPr lang="en-US" sz="2400" dirty="0">
                <a:solidFill>
                  <a:srgbClr val="FF0000"/>
                </a:solidFill>
                <a:latin typeface="Calibri"/>
                <a:cs typeface="Calibri"/>
              </a:rPr>
              <a:t>BOTO3 SDK</a:t>
            </a:r>
            <a:r>
              <a:rPr lang="en-US" sz="2400" dirty="0">
                <a:solidFill>
                  <a:srgbClr val="292929"/>
                </a:solidFill>
                <a:latin typeface="Calibri"/>
                <a:cs typeface="Calibri"/>
              </a:rPr>
              <a:t>.</a:t>
            </a:r>
            <a:endParaRPr lang="en-US" sz="2400" b="0" i="0" dirty="0">
              <a:solidFill>
                <a:srgbClr val="292929"/>
              </a:solidFill>
              <a:effectLst/>
              <a:latin typeface="Calibri"/>
              <a:cs typeface="Calibri"/>
            </a:endParaRPr>
          </a:p>
          <a:p>
            <a:pPr marL="457200" indent="-457200" algn="just">
              <a:buFont typeface="Arial" panose="020B0604020202020204" pitchFamily="34" charset="0"/>
              <a:buChar char="•"/>
            </a:pPr>
            <a:endParaRPr lang="en-US" sz="2400" dirty="0">
              <a:solidFill>
                <a:srgbClr val="292929"/>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400" dirty="0">
                <a:solidFill>
                  <a:srgbClr val="292929"/>
                </a:solidFill>
                <a:latin typeface="Calibri"/>
                <a:cs typeface="Calibri"/>
              </a:rPr>
              <a:t>We can upload sample text images and can get the text what is written in the image.</a:t>
            </a:r>
          </a:p>
          <a:p>
            <a:pPr marL="457200" indent="-457200" algn="just">
              <a:buFont typeface="Arial" panose="020B0604020202020204" pitchFamily="34" charset="0"/>
              <a:buChar char="•"/>
            </a:pPr>
            <a:endParaRPr lang="en-US" sz="2400" dirty="0">
              <a:solidFill>
                <a:srgbClr val="292929"/>
              </a:solidFill>
              <a:latin typeface="Calibri"/>
              <a:cs typeface="Calibri"/>
            </a:endParaRPr>
          </a:p>
          <a:p>
            <a:pPr marL="457200" indent="-457200" algn="just">
              <a:buFont typeface="Arial" panose="020B0604020202020204" pitchFamily="34" charset="0"/>
              <a:buChar char="•"/>
            </a:pPr>
            <a:r>
              <a:rPr lang="en-US" sz="2400" dirty="0">
                <a:solidFill>
                  <a:srgbClr val="292929"/>
                </a:solidFill>
                <a:latin typeface="Calibri"/>
                <a:cs typeface="Calibri"/>
              </a:rPr>
              <a:t>Even we can scan different type of data like forms, tables, etc.</a:t>
            </a:r>
          </a:p>
          <a:p>
            <a:br>
              <a:rPr lang="en-US" sz="3200" dirty="0">
                <a:solidFill>
                  <a:srgbClr val="292929"/>
                </a:solidFill>
                <a:latin typeface="Calibri"/>
                <a:cs typeface="Calibri"/>
              </a:rPr>
            </a:br>
            <a:endParaRPr lang="en-IN" sz="3200" dirty="0">
              <a:solidFill>
                <a:srgbClr val="292929"/>
              </a:solidFill>
              <a:latin typeface="Calibri"/>
              <a:cs typeface="Calibri"/>
            </a:endParaRPr>
          </a:p>
        </p:txBody>
      </p:sp>
    </p:spTree>
    <p:extLst>
      <p:ext uri="{BB962C8B-B14F-4D97-AF65-F5344CB8AC3E}">
        <p14:creationId xmlns:p14="http://schemas.microsoft.com/office/powerpoint/2010/main" val="10436528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451</TotalTime>
  <Words>750</Words>
  <Application>Microsoft Office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AmazonEmber</vt:lpstr>
      <vt:lpstr>Arial</vt:lpstr>
      <vt:lpstr>Calibri</vt:lpstr>
      <vt:lpstr>Calibri Light</vt:lpstr>
      <vt:lpstr>charter</vt:lpstr>
      <vt:lpstr>sohne</vt:lpstr>
      <vt:lpstr>Times</vt:lpstr>
      <vt:lpstr>Retrospect</vt:lpstr>
      <vt:lpstr>PowerPoint Presentation</vt:lpstr>
      <vt:lpstr>Textractor with AWS </vt:lpstr>
      <vt:lpstr>Contents:</vt:lpstr>
      <vt:lpstr>1) Abstract</vt:lpstr>
      <vt:lpstr>2) Problem Statement</vt:lpstr>
      <vt:lpstr>3) Objective </vt:lpstr>
      <vt:lpstr>4) Project   Features, Challenges and Limitations</vt:lpstr>
      <vt:lpstr>Project: Textractor with AWS</vt:lpstr>
      <vt:lpstr>What is the project?</vt:lpstr>
      <vt:lpstr>Making:</vt:lpstr>
      <vt:lpstr>Working</vt:lpstr>
      <vt:lpstr>Features</vt:lpstr>
      <vt:lpstr>Challenges &amp; limitations</vt:lpstr>
      <vt:lpstr>5) Modular Structure of Project:</vt:lpstr>
      <vt:lpstr>6) Results</vt:lpstr>
      <vt:lpstr>7) Conclusion</vt:lpstr>
      <vt:lpstr>Future improvement:</vt:lpstr>
      <vt:lpstr>7)Annexures</vt:lpstr>
      <vt:lpstr>7a) Code Snippets</vt:lpstr>
      <vt:lpstr>7b) Code Snippets</vt:lpstr>
      <vt:lpstr>7c) Code Snippets</vt:lpstr>
      <vt:lpstr>Certificate</vt:lpstr>
      <vt:lpstr>7c) Project Demo: Snippet 1</vt:lpstr>
      <vt:lpstr>7c) Project Demo: Snippet 2</vt:lpstr>
      <vt:lpstr>7d) 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Alert System with Python </dc:title>
  <dc:creator>Gaurav Baghel</dc:creator>
  <cp:lastModifiedBy>Sachin Kumar Singh</cp:lastModifiedBy>
  <cp:revision>561</cp:revision>
  <dcterms:created xsi:type="dcterms:W3CDTF">2021-11-09T19:24:32Z</dcterms:created>
  <dcterms:modified xsi:type="dcterms:W3CDTF">2022-11-17T18:33:54Z</dcterms:modified>
</cp:coreProperties>
</file>