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62" r:id="rId2"/>
    <p:sldId id="256" r:id="rId3"/>
    <p:sldId id="264" r:id="rId4"/>
    <p:sldId id="277" r:id="rId5"/>
    <p:sldId id="278" r:id="rId6"/>
    <p:sldId id="279" r:id="rId7"/>
    <p:sldId id="280" r:id="rId8"/>
    <p:sldId id="270" r:id="rId9"/>
    <p:sldId id="257" r:id="rId10"/>
    <p:sldId id="260" r:id="rId11"/>
    <p:sldId id="258" r:id="rId12"/>
    <p:sldId id="282" r:id="rId13"/>
    <p:sldId id="271" r:id="rId14"/>
    <p:sldId id="273" r:id="rId15"/>
    <p:sldId id="272" r:id="rId16"/>
    <p:sldId id="281" r:id="rId17"/>
    <p:sldId id="274" r:id="rId18"/>
    <p:sldId id="283" r:id="rId19"/>
    <p:sldId id="284" r:id="rId20"/>
    <p:sldId id="265" r:id="rId21"/>
    <p:sldId id="275" r:id="rId22"/>
    <p:sldId id="276" r:id="rId23"/>
    <p:sldId id="259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chin Kumar Singh" initials="SKS" lastIdx="1" clrIdx="0">
    <p:extLst>
      <p:ext uri="{19B8F6BF-5375-455C-9EA6-DF929625EA0E}">
        <p15:presenceInfo xmlns:p15="http://schemas.microsoft.com/office/powerpoint/2012/main" userId="0c198e39711c44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25556-4BF8-1D38-30CD-ADE564C7D1A5}" v="237" dt="2021-12-05T17:24:31.795"/>
    <p1510:client id="{044101B3-2BCB-5956-6382-7259DEF075E2}" v="701" dt="2021-12-05T10:35:42.437"/>
    <p1510:client id="{5066346F-54F8-4ADE-B6CC-3AAACF0F4A15}" v="366" dt="2021-12-01T05:56:15.202"/>
    <p1510:client id="{74FB9947-0387-424E-8FBB-66D4166CA0FD}" v="464" dt="2021-12-04T15:36:25.517"/>
    <p1510:client id="{7E20DD98-E26D-C1A1-CBE3-FCD5BD248A43}" v="4" dt="2021-12-05T10:37:04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Kumar Singh" userId="S::sachin.20b0131018@abes.ac.in::1be74292-3895-4682-bf20-1fe8f2e19339" providerId="AD" clId="Web-{02425556-4BF8-1D38-30CD-ADE564C7D1A5}"/>
    <pc:docChg chg="addSld modSld">
      <pc:chgData name="Sachin Kumar Singh" userId="S::sachin.20b0131018@abes.ac.in::1be74292-3895-4682-bf20-1fe8f2e19339" providerId="AD" clId="Web-{02425556-4BF8-1D38-30CD-ADE564C7D1A5}" dt="2021-12-05T17:24:31.795" v="204" actId="20577"/>
      <pc:docMkLst>
        <pc:docMk/>
      </pc:docMkLst>
      <pc:sldChg chg="modSp">
        <pc:chgData name="Sachin Kumar Singh" userId="S::sachin.20b0131018@abes.ac.in::1be74292-3895-4682-bf20-1fe8f2e19339" providerId="AD" clId="Web-{02425556-4BF8-1D38-30CD-ADE564C7D1A5}" dt="2021-12-05T17:24:31.795" v="204" actId="20577"/>
        <pc:sldMkLst>
          <pc:docMk/>
          <pc:sldMk cId="1177882892" sldId="259"/>
        </pc:sldMkLst>
        <pc:spChg chg="mod">
          <ac:chgData name="Sachin Kumar Singh" userId="S::sachin.20b0131018@abes.ac.in::1be74292-3895-4682-bf20-1fe8f2e19339" providerId="AD" clId="Web-{02425556-4BF8-1D38-30CD-ADE564C7D1A5}" dt="2021-12-05T17:24:31.795" v="204" actId="20577"/>
          <ac:spMkLst>
            <pc:docMk/>
            <pc:sldMk cId="1177882892" sldId="259"/>
            <ac:spMk id="3" creationId="{59FDDF7D-FE06-4C05-944F-F50FBDB7927C}"/>
          </ac:spMkLst>
        </pc:spChg>
      </pc:sldChg>
      <pc:sldChg chg="modSp">
        <pc:chgData name="Sachin Kumar Singh" userId="S::sachin.20b0131018@abes.ac.in::1be74292-3895-4682-bf20-1fe8f2e19339" providerId="AD" clId="Web-{02425556-4BF8-1D38-30CD-ADE564C7D1A5}" dt="2021-12-05T16:55:10.878" v="7" actId="20577"/>
        <pc:sldMkLst>
          <pc:docMk/>
          <pc:sldMk cId="2924499881" sldId="264"/>
        </pc:sldMkLst>
        <pc:spChg chg="mod">
          <ac:chgData name="Sachin Kumar Singh" userId="S::sachin.20b0131018@abes.ac.in::1be74292-3895-4682-bf20-1fe8f2e19339" providerId="AD" clId="Web-{02425556-4BF8-1D38-30CD-ADE564C7D1A5}" dt="2021-12-05T16:55:10.878" v="7" actId="20577"/>
          <ac:spMkLst>
            <pc:docMk/>
            <pc:sldMk cId="2924499881" sldId="264"/>
            <ac:spMk id="3" creationId="{48B23D02-94E7-437A-A070-A0552CBFCE76}"/>
          </ac:spMkLst>
        </pc:spChg>
      </pc:sldChg>
      <pc:sldChg chg="modSp">
        <pc:chgData name="Sachin Kumar Singh" userId="S::sachin.20b0131018@abes.ac.in::1be74292-3895-4682-bf20-1fe8f2e19339" providerId="AD" clId="Web-{02425556-4BF8-1D38-30CD-ADE564C7D1A5}" dt="2021-12-05T16:56:12.130" v="15" actId="20577"/>
        <pc:sldMkLst>
          <pc:docMk/>
          <pc:sldMk cId="3480704061" sldId="265"/>
        </pc:sldMkLst>
        <pc:spChg chg="mod">
          <ac:chgData name="Sachin Kumar Singh" userId="S::sachin.20b0131018@abes.ac.in::1be74292-3895-4682-bf20-1fe8f2e19339" providerId="AD" clId="Web-{02425556-4BF8-1D38-30CD-ADE564C7D1A5}" dt="2021-12-05T16:56:12.130" v="15" actId="20577"/>
          <ac:spMkLst>
            <pc:docMk/>
            <pc:sldMk cId="3480704061" sldId="265"/>
            <ac:spMk id="2" creationId="{FE15F1D4-A4EE-47AF-9D38-7BC61ED254D0}"/>
          </ac:spMkLst>
        </pc:spChg>
      </pc:sldChg>
      <pc:sldChg chg="addSp delSp modSp new">
        <pc:chgData name="Sachin Kumar Singh" userId="S::sachin.20b0131018@abes.ac.in::1be74292-3895-4682-bf20-1fe8f2e19339" providerId="AD" clId="Web-{02425556-4BF8-1D38-30CD-ADE564C7D1A5}" dt="2021-12-05T17:06:00.347" v="75" actId="14100"/>
        <pc:sldMkLst>
          <pc:docMk/>
          <pc:sldMk cId="155706634" sldId="274"/>
        </pc:sldMkLst>
        <pc:spChg chg="mod">
          <ac:chgData name="Sachin Kumar Singh" userId="S::sachin.20b0131018@abes.ac.in::1be74292-3895-4682-bf20-1fe8f2e19339" providerId="AD" clId="Web-{02425556-4BF8-1D38-30CD-ADE564C7D1A5}" dt="2021-12-05T17:04:30.923" v="55" actId="1076"/>
          <ac:spMkLst>
            <pc:docMk/>
            <pc:sldMk cId="155706634" sldId="274"/>
            <ac:spMk id="2" creationId="{8E1D6AE0-95EA-4C2C-9CE5-CB233CE7CF1F}"/>
          </ac:spMkLst>
        </pc:spChg>
        <pc:spChg chg="del">
          <ac:chgData name="Sachin Kumar Singh" userId="S::sachin.20b0131018@abes.ac.in::1be74292-3895-4682-bf20-1fe8f2e19339" providerId="AD" clId="Web-{02425556-4BF8-1D38-30CD-ADE564C7D1A5}" dt="2021-12-05T17:01:18.746" v="23"/>
          <ac:spMkLst>
            <pc:docMk/>
            <pc:sldMk cId="155706634" sldId="274"/>
            <ac:spMk id="3" creationId="{A43926DF-38FB-42F3-816A-D2913FB83848}"/>
          </ac:spMkLst>
        </pc:spChg>
        <pc:picChg chg="add mod ord">
          <ac:chgData name="Sachin Kumar Singh" userId="S::sachin.20b0131018@abes.ac.in::1be74292-3895-4682-bf20-1fe8f2e19339" providerId="AD" clId="Web-{02425556-4BF8-1D38-30CD-ADE564C7D1A5}" dt="2021-12-05T17:04:34.345" v="56" actId="1076"/>
          <ac:picMkLst>
            <pc:docMk/>
            <pc:sldMk cId="155706634" sldId="274"/>
            <ac:picMk id="4" creationId="{0C087B58-274B-43EE-AA7D-0E84F9A23F4E}"/>
          </ac:picMkLst>
        </pc:picChg>
        <pc:picChg chg="add mod">
          <ac:chgData name="Sachin Kumar Singh" userId="S::sachin.20b0131018@abes.ac.in::1be74292-3895-4682-bf20-1fe8f2e19339" providerId="AD" clId="Web-{02425556-4BF8-1D38-30CD-ADE564C7D1A5}" dt="2021-12-05T17:04:38.282" v="57" actId="1076"/>
          <ac:picMkLst>
            <pc:docMk/>
            <pc:sldMk cId="155706634" sldId="274"/>
            <ac:picMk id="5" creationId="{4FA8CE04-2794-485F-BA50-41F4444A8F2E}"/>
          </ac:picMkLst>
        </pc:picChg>
        <pc:picChg chg="add mod">
          <ac:chgData name="Sachin Kumar Singh" userId="S::sachin.20b0131018@abes.ac.in::1be74292-3895-4682-bf20-1fe8f2e19339" providerId="AD" clId="Web-{02425556-4BF8-1D38-30CD-ADE564C7D1A5}" dt="2021-12-05T17:06:00.347" v="75" actId="14100"/>
          <ac:picMkLst>
            <pc:docMk/>
            <pc:sldMk cId="155706634" sldId="274"/>
            <ac:picMk id="6" creationId="{507D8E0E-5359-4A9D-A8DD-A871CE2087E0}"/>
          </ac:picMkLst>
        </pc:picChg>
        <pc:picChg chg="add mod">
          <ac:chgData name="Sachin Kumar Singh" userId="S::sachin.20b0131018@abes.ac.in::1be74292-3895-4682-bf20-1fe8f2e19339" providerId="AD" clId="Web-{02425556-4BF8-1D38-30CD-ADE564C7D1A5}" dt="2021-12-05T17:05:48.096" v="73" actId="14100"/>
          <ac:picMkLst>
            <pc:docMk/>
            <pc:sldMk cId="155706634" sldId="274"/>
            <ac:picMk id="7" creationId="{F5F40B02-8EB5-45BF-9CF8-1A9DA38E8152}"/>
          </ac:picMkLst>
        </pc:picChg>
      </pc:sldChg>
      <pc:sldChg chg="addSp delSp modSp new">
        <pc:chgData name="Sachin Kumar Singh" userId="S::sachin.20b0131018@abes.ac.in::1be74292-3895-4682-bf20-1fe8f2e19339" providerId="AD" clId="Web-{02425556-4BF8-1D38-30CD-ADE564C7D1A5}" dt="2021-12-05T17:21:08.743" v="197" actId="1076"/>
        <pc:sldMkLst>
          <pc:docMk/>
          <pc:sldMk cId="2413417486" sldId="275"/>
        </pc:sldMkLst>
        <pc:spChg chg="mod">
          <ac:chgData name="Sachin Kumar Singh" userId="S::sachin.20b0131018@abes.ac.in::1be74292-3895-4682-bf20-1fe8f2e19339" providerId="AD" clId="Web-{02425556-4BF8-1D38-30CD-ADE564C7D1A5}" dt="2021-12-05T17:11:28.479" v="115" actId="20577"/>
          <ac:spMkLst>
            <pc:docMk/>
            <pc:sldMk cId="2413417486" sldId="275"/>
            <ac:spMk id="2" creationId="{02FC4132-CF49-4C53-A3FD-72B74E046619}"/>
          </ac:spMkLst>
        </pc:spChg>
        <pc:spChg chg="add del">
          <ac:chgData name="Sachin Kumar Singh" userId="S::sachin.20b0131018@abes.ac.in::1be74292-3895-4682-bf20-1fe8f2e19339" providerId="AD" clId="Web-{02425556-4BF8-1D38-30CD-ADE564C7D1A5}" dt="2021-12-05T17:07:27.974" v="79"/>
          <ac:spMkLst>
            <pc:docMk/>
            <pc:sldMk cId="2413417486" sldId="275"/>
            <ac:spMk id="3" creationId="{B1955BAF-D72B-47AA-A40E-AF77DB8FCD1C}"/>
          </ac:spMkLst>
        </pc:spChg>
        <pc:spChg chg="add del">
          <ac:chgData name="Sachin Kumar Singh" userId="S::sachin.20b0131018@abes.ac.in::1be74292-3895-4682-bf20-1fe8f2e19339" providerId="AD" clId="Web-{02425556-4BF8-1D38-30CD-ADE564C7D1A5}" dt="2021-12-05T17:10:00.930" v="102"/>
          <ac:spMkLst>
            <pc:docMk/>
            <pc:sldMk cId="2413417486" sldId="275"/>
            <ac:spMk id="8" creationId="{1DC04C6C-2071-4FC8-B610-EF3FC4BAECDC}"/>
          </ac:spMkLst>
        </pc:spChg>
        <pc:spChg chg="add mod">
          <ac:chgData name="Sachin Kumar Singh" userId="S::sachin.20b0131018@abes.ac.in::1be74292-3895-4682-bf20-1fe8f2e19339" providerId="AD" clId="Web-{02425556-4BF8-1D38-30CD-ADE564C7D1A5}" dt="2021-12-05T17:21:08.743" v="197" actId="1076"/>
          <ac:spMkLst>
            <pc:docMk/>
            <pc:sldMk cId="2413417486" sldId="275"/>
            <ac:spMk id="11" creationId="{AC2F8716-18AC-426D-8A43-ECA3DFF958B7}"/>
          </ac:spMkLst>
        </pc:spChg>
        <pc:picChg chg="add del mod ord">
          <ac:chgData name="Sachin Kumar Singh" userId="S::sachin.20b0131018@abes.ac.in::1be74292-3895-4682-bf20-1fe8f2e19339" providerId="AD" clId="Web-{02425556-4BF8-1D38-30CD-ADE564C7D1A5}" dt="2021-12-05T17:07:11.004" v="78"/>
          <ac:picMkLst>
            <pc:docMk/>
            <pc:sldMk cId="2413417486" sldId="275"/>
            <ac:picMk id="4" creationId="{D0447F92-C93D-474D-AD75-F491A0FD2606}"/>
          </ac:picMkLst>
        </pc:picChg>
        <pc:picChg chg="add mod ord">
          <ac:chgData name="Sachin Kumar Singh" userId="S::sachin.20b0131018@abes.ac.in::1be74292-3895-4682-bf20-1fe8f2e19339" providerId="AD" clId="Web-{02425556-4BF8-1D38-30CD-ADE564C7D1A5}" dt="2021-12-05T17:10:47.322" v="106" actId="14100"/>
          <ac:picMkLst>
            <pc:docMk/>
            <pc:sldMk cId="2413417486" sldId="275"/>
            <ac:picMk id="5" creationId="{558981E7-0B47-48E7-932F-4DE0C8397288}"/>
          </ac:picMkLst>
        </pc:picChg>
        <pc:inkChg chg="add del">
          <ac:chgData name="Sachin Kumar Singh" userId="S::sachin.20b0131018@abes.ac.in::1be74292-3895-4682-bf20-1fe8f2e19339" providerId="AD" clId="Web-{02425556-4BF8-1D38-30CD-ADE564C7D1A5}" dt="2021-12-05T17:09:13.929" v="98"/>
          <ac:inkMkLst>
            <pc:docMk/>
            <pc:sldMk cId="2413417486" sldId="275"/>
            <ac:inkMk id="6" creationId="{FBD5BAA0-E4FB-441C-8FD9-47E41934678E}"/>
          </ac:inkMkLst>
        </pc:inkChg>
        <pc:inkChg chg="add del">
          <ac:chgData name="Sachin Kumar Singh" userId="S::sachin.20b0131018@abes.ac.in::1be74292-3895-4682-bf20-1fe8f2e19339" providerId="AD" clId="Web-{02425556-4BF8-1D38-30CD-ADE564C7D1A5}" dt="2021-12-05T17:09:31.727" v="100"/>
          <ac:inkMkLst>
            <pc:docMk/>
            <pc:sldMk cId="2413417486" sldId="275"/>
            <ac:inkMk id="7" creationId="{64F7F385-4F01-4593-9C12-DDA16792753C}"/>
          </ac:inkMkLst>
        </pc:inkChg>
        <pc:inkChg chg="add del">
          <ac:chgData name="Sachin Kumar Singh" userId="S::sachin.20b0131018@abes.ac.in::1be74292-3895-4682-bf20-1fe8f2e19339" providerId="AD" clId="Web-{02425556-4BF8-1D38-30CD-ADE564C7D1A5}" dt="2021-12-05T17:19:21.756" v="178"/>
          <ac:inkMkLst>
            <pc:docMk/>
            <pc:sldMk cId="2413417486" sldId="275"/>
            <ac:inkMk id="9" creationId="{3D6D8729-6761-4A91-A9E9-F9886FE17A28}"/>
          </ac:inkMkLst>
        </pc:inkChg>
        <pc:inkChg chg="add del">
          <ac:chgData name="Sachin Kumar Singh" userId="S::sachin.20b0131018@abes.ac.in::1be74292-3895-4682-bf20-1fe8f2e19339" providerId="AD" clId="Web-{02425556-4BF8-1D38-30CD-ADE564C7D1A5}" dt="2021-12-05T17:19:38.725" v="180"/>
          <ac:inkMkLst>
            <pc:docMk/>
            <pc:sldMk cId="2413417486" sldId="275"/>
            <ac:inkMk id="10" creationId="{07E34FF6-9EEE-4276-8B54-CE22A878CE86}"/>
          </ac:inkMkLst>
        </pc:inkChg>
        <pc:inkChg chg="add del">
          <ac:chgData name="Sachin Kumar Singh" userId="S::sachin.20b0131018@abes.ac.in::1be74292-3895-4682-bf20-1fe8f2e19339" providerId="AD" clId="Web-{02425556-4BF8-1D38-30CD-ADE564C7D1A5}" dt="2021-12-05T17:20:06.429" v="183"/>
          <ac:inkMkLst>
            <pc:docMk/>
            <pc:sldMk cId="2413417486" sldId="275"/>
            <ac:inkMk id="12" creationId="{32980CCF-6A6D-4134-960D-7A3BF945FDC1}"/>
          </ac:inkMkLst>
        </pc:inkChg>
        <pc:inkChg chg="add del">
          <ac:chgData name="Sachin Kumar Singh" userId="S::sachin.20b0131018@abes.ac.in::1be74292-3895-4682-bf20-1fe8f2e19339" providerId="AD" clId="Web-{02425556-4BF8-1D38-30CD-ADE564C7D1A5}" dt="2021-12-05T17:20:09.742" v="185"/>
          <ac:inkMkLst>
            <pc:docMk/>
            <pc:sldMk cId="2413417486" sldId="275"/>
            <ac:inkMk id="13" creationId="{62B3F5D3-F1E8-4C6F-B198-40EC031F88D6}"/>
          </ac:inkMkLst>
        </pc:inkChg>
        <pc:inkChg chg="add del">
          <ac:chgData name="Sachin Kumar Singh" userId="S::sachin.20b0131018@abes.ac.in::1be74292-3895-4682-bf20-1fe8f2e19339" providerId="AD" clId="Web-{02425556-4BF8-1D38-30CD-ADE564C7D1A5}" dt="2021-12-05T17:20:14.960" v="189"/>
          <ac:inkMkLst>
            <pc:docMk/>
            <pc:sldMk cId="2413417486" sldId="275"/>
            <ac:inkMk id="14" creationId="{D28012AD-02F3-4E70-BF90-C4FCFD50C107}"/>
          </ac:inkMkLst>
        </pc:inkChg>
        <pc:inkChg chg="add del">
          <ac:chgData name="Sachin Kumar Singh" userId="S::sachin.20b0131018@abes.ac.in::1be74292-3895-4682-bf20-1fe8f2e19339" providerId="AD" clId="Web-{02425556-4BF8-1D38-30CD-ADE564C7D1A5}" dt="2021-12-05T17:20:14.960" v="188"/>
          <ac:inkMkLst>
            <pc:docMk/>
            <pc:sldMk cId="2413417486" sldId="275"/>
            <ac:inkMk id="15" creationId="{D3AFE152-9ACE-4109-B511-61FACF9D19B1}"/>
          </ac:inkMkLst>
        </pc:inkChg>
        <pc:inkChg chg="add del">
          <ac:chgData name="Sachin Kumar Singh" userId="S::sachin.20b0131018@abes.ac.in::1be74292-3895-4682-bf20-1fe8f2e19339" providerId="AD" clId="Web-{02425556-4BF8-1D38-30CD-ADE564C7D1A5}" dt="2021-12-05T17:20:28.367" v="191"/>
          <ac:inkMkLst>
            <pc:docMk/>
            <pc:sldMk cId="2413417486" sldId="275"/>
            <ac:inkMk id="16" creationId="{84544530-110A-495B-BAB7-CCBBC10662F8}"/>
          </ac:inkMkLst>
        </pc:inkChg>
        <pc:inkChg chg="add del">
          <ac:chgData name="Sachin Kumar Singh" userId="S::sachin.20b0131018@abes.ac.in::1be74292-3895-4682-bf20-1fe8f2e19339" providerId="AD" clId="Web-{02425556-4BF8-1D38-30CD-ADE564C7D1A5}" dt="2021-12-05T17:20:33.414" v="193"/>
          <ac:inkMkLst>
            <pc:docMk/>
            <pc:sldMk cId="2413417486" sldId="275"/>
            <ac:inkMk id="17" creationId="{E3DE2272-5C9F-479B-8972-9FA333908382}"/>
          </ac:inkMkLst>
        </pc:inkChg>
      </pc:sldChg>
      <pc:sldChg chg="addSp delSp modSp new">
        <pc:chgData name="Sachin Kumar Singh" userId="S::sachin.20b0131018@abes.ac.in::1be74292-3895-4682-bf20-1fe8f2e19339" providerId="AD" clId="Web-{02425556-4BF8-1D38-30CD-ADE564C7D1A5}" dt="2021-12-05T17:18:27.364" v="176" actId="1076"/>
        <pc:sldMkLst>
          <pc:docMk/>
          <pc:sldMk cId="2651089902" sldId="276"/>
        </pc:sldMkLst>
        <pc:spChg chg="mod">
          <ac:chgData name="Sachin Kumar Singh" userId="S::sachin.20b0131018@abes.ac.in::1be74292-3895-4682-bf20-1fe8f2e19339" providerId="AD" clId="Web-{02425556-4BF8-1D38-30CD-ADE564C7D1A5}" dt="2021-12-05T17:12:07.386" v="134" actId="20577"/>
          <ac:spMkLst>
            <pc:docMk/>
            <pc:sldMk cId="2651089902" sldId="276"/>
            <ac:spMk id="2" creationId="{EC93DDCA-75CE-4098-A47C-A1E2C7B67019}"/>
          </ac:spMkLst>
        </pc:spChg>
        <pc:spChg chg="del">
          <ac:chgData name="Sachin Kumar Singh" userId="S::sachin.20b0131018@abes.ac.in::1be74292-3895-4682-bf20-1fe8f2e19339" providerId="AD" clId="Web-{02425556-4BF8-1D38-30CD-ADE564C7D1A5}" dt="2021-12-05T17:15:19.172" v="135"/>
          <ac:spMkLst>
            <pc:docMk/>
            <pc:sldMk cId="2651089902" sldId="276"/>
            <ac:spMk id="3" creationId="{B7C8A8E4-925D-4EA9-BABC-EFA54398218A}"/>
          </ac:spMkLst>
        </pc:spChg>
        <pc:spChg chg="add mod">
          <ac:chgData name="Sachin Kumar Singh" userId="S::sachin.20b0131018@abes.ac.in::1be74292-3895-4682-bf20-1fe8f2e19339" providerId="AD" clId="Web-{02425556-4BF8-1D38-30CD-ADE564C7D1A5}" dt="2021-12-05T17:17:24.660" v="163" actId="1076"/>
          <ac:spMkLst>
            <pc:docMk/>
            <pc:sldMk cId="2651089902" sldId="276"/>
            <ac:spMk id="6" creationId="{A6D06FD4-C958-4BE2-9496-6C77C30E1CFE}"/>
          </ac:spMkLst>
        </pc:spChg>
        <pc:spChg chg="add mod">
          <ac:chgData name="Sachin Kumar Singh" userId="S::sachin.20b0131018@abes.ac.in::1be74292-3895-4682-bf20-1fe8f2e19339" providerId="AD" clId="Web-{02425556-4BF8-1D38-30CD-ADE564C7D1A5}" dt="2021-12-05T17:18:27.364" v="176" actId="1076"/>
          <ac:spMkLst>
            <pc:docMk/>
            <pc:sldMk cId="2651089902" sldId="276"/>
            <ac:spMk id="7" creationId="{682BA202-45F3-46CA-8C91-BF2EC6B2ECED}"/>
          </ac:spMkLst>
        </pc:spChg>
        <pc:picChg chg="add mod ord">
          <ac:chgData name="Sachin Kumar Singh" userId="S::sachin.20b0131018@abes.ac.in::1be74292-3895-4682-bf20-1fe8f2e19339" providerId="AD" clId="Web-{02425556-4BF8-1D38-30CD-ADE564C7D1A5}" dt="2021-12-05T17:16:32.924" v="145" actId="14100"/>
          <ac:picMkLst>
            <pc:docMk/>
            <pc:sldMk cId="2651089902" sldId="276"/>
            <ac:picMk id="4" creationId="{B28884F7-4EF2-4350-8102-6DE4B417C77D}"/>
          </ac:picMkLst>
        </pc:picChg>
        <pc:picChg chg="add mod">
          <ac:chgData name="Sachin Kumar Singh" userId="S::sachin.20b0131018@abes.ac.in::1be74292-3895-4682-bf20-1fe8f2e19339" providerId="AD" clId="Web-{02425556-4BF8-1D38-30CD-ADE564C7D1A5}" dt="2021-12-05T17:17:44.160" v="166" actId="14100"/>
          <ac:picMkLst>
            <pc:docMk/>
            <pc:sldMk cId="2651089902" sldId="276"/>
            <ac:picMk id="5" creationId="{FE4A9EA7-C2A0-4F51-9968-3E7154EB164D}"/>
          </ac:picMkLst>
        </pc:picChg>
      </pc:sldChg>
    </pc:docChg>
  </pc:docChgLst>
  <pc:docChgLst>
    <pc:chgData name="Sachin Kumar Singh" userId="S::sachin.20b0131018@abes.ac.in::1be74292-3895-4682-bf20-1fe8f2e19339" providerId="AD" clId="Web-{5066346F-54F8-4ADE-B6CC-3AAACF0F4A15}"/>
    <pc:docChg chg="addSld delSld modSld sldOrd">
      <pc:chgData name="Sachin Kumar Singh" userId="S::sachin.20b0131018@abes.ac.in::1be74292-3895-4682-bf20-1fe8f2e19339" providerId="AD" clId="Web-{5066346F-54F8-4ADE-B6CC-3AAACF0F4A15}" dt="2021-12-01T05:56:15.202" v="216" actId="1076"/>
      <pc:docMkLst>
        <pc:docMk/>
      </pc:docMkLst>
      <pc:sldChg chg="new del ord">
        <pc:chgData name="Sachin Kumar Singh" userId="S::sachin.20b0131018@abes.ac.in::1be74292-3895-4682-bf20-1fe8f2e19339" providerId="AD" clId="Web-{5066346F-54F8-4ADE-B6CC-3AAACF0F4A15}" dt="2021-12-01T05:35:28.642" v="2"/>
        <pc:sldMkLst>
          <pc:docMk/>
          <pc:sldMk cId="150709953" sldId="262"/>
        </pc:sldMkLst>
      </pc:sldChg>
      <pc:sldChg chg="new del">
        <pc:chgData name="Sachin Kumar Singh" userId="S::sachin.20b0131018@abes.ac.in::1be74292-3895-4682-bf20-1fe8f2e19339" providerId="AD" clId="Web-{5066346F-54F8-4ADE-B6CC-3AAACF0F4A15}" dt="2021-12-01T05:35:34.955" v="4"/>
        <pc:sldMkLst>
          <pc:docMk/>
          <pc:sldMk cId="1231805652" sldId="262"/>
        </pc:sldMkLst>
      </pc:sldChg>
      <pc:sldChg chg="addSp delSp modSp new ord">
        <pc:chgData name="Sachin Kumar Singh" userId="S::sachin.20b0131018@abes.ac.in::1be74292-3895-4682-bf20-1fe8f2e19339" providerId="AD" clId="Web-{5066346F-54F8-4ADE-B6CC-3AAACF0F4A15}" dt="2021-12-01T05:56:15.202" v="216" actId="1076"/>
        <pc:sldMkLst>
          <pc:docMk/>
          <pc:sldMk cId="2701049302" sldId="262"/>
        </pc:sldMkLst>
        <pc:spChg chg="add mod">
          <ac:chgData name="Sachin Kumar Singh" userId="S::sachin.20b0131018@abes.ac.in::1be74292-3895-4682-bf20-1fe8f2e19339" providerId="AD" clId="Web-{5066346F-54F8-4ADE-B6CC-3AAACF0F4A15}" dt="2021-12-01T05:55:59.640" v="214" actId="14100"/>
          <ac:spMkLst>
            <pc:docMk/>
            <pc:sldMk cId="2701049302" sldId="262"/>
            <ac:spMk id="3" creationId="{D15C8D0F-DEB0-4357-BB13-4EF904B2F4E1}"/>
          </ac:spMkLst>
        </pc:spChg>
        <pc:spChg chg="add mod">
          <ac:chgData name="Sachin Kumar Singh" userId="S::sachin.20b0131018@abes.ac.in::1be74292-3895-4682-bf20-1fe8f2e19339" providerId="AD" clId="Web-{5066346F-54F8-4ADE-B6CC-3AAACF0F4A15}" dt="2021-12-01T05:56:06.718" v="215" actId="1076"/>
          <ac:spMkLst>
            <pc:docMk/>
            <pc:sldMk cId="2701049302" sldId="262"/>
            <ac:spMk id="5" creationId="{6D2E81B2-9532-43AB-97D4-B571F617FEF2}"/>
          </ac:spMkLst>
        </pc:spChg>
        <pc:spChg chg="add mod">
          <ac:chgData name="Sachin Kumar Singh" userId="S::sachin.20b0131018@abes.ac.in::1be74292-3895-4682-bf20-1fe8f2e19339" providerId="AD" clId="Web-{5066346F-54F8-4ADE-B6CC-3AAACF0F4A15}" dt="2021-12-01T05:56:15.202" v="216" actId="1076"/>
          <ac:spMkLst>
            <pc:docMk/>
            <pc:sldMk cId="2701049302" sldId="262"/>
            <ac:spMk id="7" creationId="{2C158C34-F0BA-4E41-8687-38F9162C1A5C}"/>
          </ac:spMkLst>
        </pc:spChg>
        <pc:picChg chg="add mod">
          <ac:chgData name="Sachin Kumar Singh" userId="S::sachin.20b0131018@abes.ac.in::1be74292-3895-4682-bf20-1fe8f2e19339" providerId="AD" clId="Web-{5066346F-54F8-4ADE-B6CC-3AAACF0F4A15}" dt="2021-12-01T05:52:41.604" v="207" actId="14100"/>
          <ac:picMkLst>
            <pc:docMk/>
            <pc:sldMk cId="2701049302" sldId="262"/>
            <ac:picMk id="2" creationId="{354368EE-E7D5-4312-AC49-37BB7DA01E76}"/>
          </ac:picMkLst>
        </pc:picChg>
        <pc:picChg chg="add del mod">
          <ac:chgData name="Sachin Kumar Singh" userId="S::sachin.20b0131018@abes.ac.in::1be74292-3895-4682-bf20-1fe8f2e19339" providerId="AD" clId="Web-{5066346F-54F8-4ADE-B6CC-3AAACF0F4A15}" dt="2021-12-01T05:40:34.415" v="50"/>
          <ac:picMkLst>
            <pc:docMk/>
            <pc:sldMk cId="2701049302" sldId="262"/>
            <ac:picMk id="4" creationId="{437DA2EF-E99B-4705-90ED-97837E887E1D}"/>
          </ac:picMkLst>
        </pc:picChg>
        <pc:picChg chg="add del mod">
          <ac:chgData name="Sachin Kumar Singh" userId="S::sachin.20b0131018@abes.ac.in::1be74292-3895-4682-bf20-1fe8f2e19339" providerId="AD" clId="Web-{5066346F-54F8-4ADE-B6CC-3AAACF0F4A15}" dt="2021-12-01T05:43:17.669" v="60"/>
          <ac:picMkLst>
            <pc:docMk/>
            <pc:sldMk cId="2701049302" sldId="262"/>
            <ac:picMk id="6" creationId="{486FFF09-322A-40C7-AF61-B3FD03AAD2D5}"/>
          </ac:picMkLst>
        </pc:picChg>
      </pc:sldChg>
    </pc:docChg>
  </pc:docChgLst>
  <pc:docChgLst>
    <pc:chgData name="Sachin Kumar Singh" userId="S::sachin.20b0131018@abes.ac.in::1be74292-3895-4682-bf20-1fe8f2e19339" providerId="AD" clId="Web-{044101B3-2BCB-5956-6382-7259DEF075E2}"/>
    <pc:docChg chg="addSld delSld modSld">
      <pc:chgData name="Sachin Kumar Singh" userId="S::sachin.20b0131018@abes.ac.in::1be74292-3895-4682-bf20-1fe8f2e19339" providerId="AD" clId="Web-{044101B3-2BCB-5956-6382-7259DEF075E2}" dt="2021-12-05T10:35:42.437" v="647" actId="20577"/>
      <pc:docMkLst>
        <pc:docMk/>
      </pc:docMkLst>
      <pc:sldChg chg="modSp">
        <pc:chgData name="Sachin Kumar Singh" userId="S::sachin.20b0131018@abes.ac.in::1be74292-3895-4682-bf20-1fe8f2e19339" providerId="AD" clId="Web-{044101B3-2BCB-5956-6382-7259DEF075E2}" dt="2021-12-05T09:46:17.470" v="431" actId="20577"/>
        <pc:sldMkLst>
          <pc:docMk/>
          <pc:sldMk cId="1043652807" sldId="257"/>
        </pc:sldMkLst>
        <pc:spChg chg="mod">
          <ac:chgData name="Sachin Kumar Singh" userId="S::sachin.20b0131018@abes.ac.in::1be74292-3895-4682-bf20-1fe8f2e19339" providerId="AD" clId="Web-{044101B3-2BCB-5956-6382-7259DEF075E2}" dt="2021-12-05T09:46:17.470" v="431" actId="20577"/>
          <ac:spMkLst>
            <pc:docMk/>
            <pc:sldMk cId="1043652807" sldId="257"/>
            <ac:spMk id="2" creationId="{3CD6DBE8-D340-451D-B19C-BBBD2AAAC7A6}"/>
          </ac:spMkLst>
        </pc:spChg>
        <pc:spChg chg="mod">
          <ac:chgData name="Sachin Kumar Singh" userId="S::sachin.20b0131018@abes.ac.in::1be74292-3895-4682-bf20-1fe8f2e19339" providerId="AD" clId="Web-{044101B3-2BCB-5956-6382-7259DEF075E2}" dt="2021-12-05T09:08:12.169" v="142" actId="20577"/>
          <ac:spMkLst>
            <pc:docMk/>
            <pc:sldMk cId="1043652807" sldId="257"/>
            <ac:spMk id="3" creationId="{14729140-FAC4-4752-ADA2-C5B21B79EADE}"/>
          </ac:spMkLst>
        </pc:spChg>
      </pc:sldChg>
      <pc:sldChg chg="modSp">
        <pc:chgData name="Sachin Kumar Singh" userId="S::sachin.20b0131018@abes.ac.in::1be74292-3895-4682-bf20-1fe8f2e19339" providerId="AD" clId="Web-{044101B3-2BCB-5956-6382-7259DEF075E2}" dt="2021-12-05T09:23:42.112" v="430" actId="20577"/>
        <pc:sldMkLst>
          <pc:docMk/>
          <pc:sldMk cId="250117478" sldId="258"/>
        </pc:sldMkLst>
        <pc:spChg chg="mod">
          <ac:chgData name="Sachin Kumar Singh" userId="S::sachin.20b0131018@abes.ac.in::1be74292-3895-4682-bf20-1fe8f2e19339" providerId="AD" clId="Web-{044101B3-2BCB-5956-6382-7259DEF075E2}" dt="2021-12-05T09:23:42.112" v="430" actId="20577"/>
          <ac:spMkLst>
            <pc:docMk/>
            <pc:sldMk cId="250117478" sldId="258"/>
            <ac:spMk id="3" creationId="{1B7224AF-8445-416C-A6A0-0FF10499249A}"/>
          </ac:spMkLst>
        </pc:spChg>
      </pc:sldChg>
      <pc:sldChg chg="modSp">
        <pc:chgData name="Sachin Kumar Singh" userId="S::sachin.20b0131018@abes.ac.in::1be74292-3895-4682-bf20-1fe8f2e19339" providerId="AD" clId="Web-{044101B3-2BCB-5956-6382-7259DEF075E2}" dt="2021-12-05T09:46:27.642" v="432" actId="20577"/>
        <pc:sldMkLst>
          <pc:docMk/>
          <pc:sldMk cId="1918107410" sldId="260"/>
        </pc:sldMkLst>
        <pc:spChg chg="mod">
          <ac:chgData name="Sachin Kumar Singh" userId="S::sachin.20b0131018@abes.ac.in::1be74292-3895-4682-bf20-1fe8f2e19339" providerId="AD" clId="Web-{044101B3-2BCB-5956-6382-7259DEF075E2}" dt="2021-12-05T09:46:27.642" v="432" actId="20577"/>
          <ac:spMkLst>
            <pc:docMk/>
            <pc:sldMk cId="1918107410" sldId="260"/>
            <ac:spMk id="2" creationId="{45D3652F-1BAC-480D-B7F0-2444868D059F}"/>
          </ac:spMkLst>
        </pc:spChg>
        <pc:spChg chg="mod">
          <ac:chgData name="Sachin Kumar Singh" userId="S::sachin.20b0131018@abes.ac.in::1be74292-3895-4682-bf20-1fe8f2e19339" providerId="AD" clId="Web-{044101B3-2BCB-5956-6382-7259DEF075E2}" dt="2021-12-05T09:13:25.707" v="219" actId="20577"/>
          <ac:spMkLst>
            <pc:docMk/>
            <pc:sldMk cId="1918107410" sldId="260"/>
            <ac:spMk id="3" creationId="{B3FF571B-2405-424D-9346-DAF013FB7385}"/>
          </ac:spMkLst>
        </pc:spChg>
      </pc:sldChg>
      <pc:sldChg chg="modSp">
        <pc:chgData name="Sachin Kumar Singh" userId="S::sachin.20b0131018@abes.ac.in::1be74292-3895-4682-bf20-1fe8f2e19339" providerId="AD" clId="Web-{044101B3-2BCB-5956-6382-7259DEF075E2}" dt="2021-12-05T08:51:09.175" v="2" actId="20577"/>
        <pc:sldMkLst>
          <pc:docMk/>
          <pc:sldMk cId="2978277369" sldId="266"/>
        </pc:sldMkLst>
        <pc:spChg chg="mod">
          <ac:chgData name="Sachin Kumar Singh" userId="S::sachin.20b0131018@abes.ac.in::1be74292-3895-4682-bf20-1fe8f2e19339" providerId="AD" clId="Web-{044101B3-2BCB-5956-6382-7259DEF075E2}" dt="2021-12-05T08:51:09.175" v="2" actId="20577"/>
          <ac:spMkLst>
            <pc:docMk/>
            <pc:sldMk cId="2978277369" sldId="266"/>
            <ac:spMk id="2" creationId="{15651CB2-93CD-487A-B9DB-49217E25AC6A}"/>
          </ac:spMkLst>
        </pc:spChg>
      </pc:sldChg>
      <pc:sldChg chg="addSp delSp modSp new del">
        <pc:chgData name="Sachin Kumar Singh" userId="S::sachin.20b0131018@abes.ac.in::1be74292-3895-4682-bf20-1fe8f2e19339" providerId="AD" clId="Web-{044101B3-2BCB-5956-6382-7259DEF075E2}" dt="2021-12-05T08:56:43.448" v="22"/>
        <pc:sldMkLst>
          <pc:docMk/>
          <pc:sldMk cId="830297241" sldId="269"/>
        </pc:sldMkLst>
        <pc:spChg chg="del mod">
          <ac:chgData name="Sachin Kumar Singh" userId="S::sachin.20b0131018@abes.ac.in::1be74292-3895-4682-bf20-1fe8f2e19339" providerId="AD" clId="Web-{044101B3-2BCB-5956-6382-7259DEF075E2}" dt="2021-12-05T08:56:30.776" v="18"/>
          <ac:spMkLst>
            <pc:docMk/>
            <pc:sldMk cId="830297241" sldId="269"/>
            <ac:spMk id="2" creationId="{FF412E7D-3A7A-4318-8B1B-24BFAA4CD781}"/>
          </ac:spMkLst>
        </pc:spChg>
        <pc:spChg chg="del">
          <ac:chgData name="Sachin Kumar Singh" userId="S::sachin.20b0131018@abes.ac.in::1be74292-3895-4682-bf20-1fe8f2e19339" providerId="AD" clId="Web-{044101B3-2BCB-5956-6382-7259DEF075E2}" dt="2021-12-05T08:56:19.307" v="17"/>
          <ac:spMkLst>
            <pc:docMk/>
            <pc:sldMk cId="830297241" sldId="269"/>
            <ac:spMk id="3" creationId="{6AD91FF3-B7F5-4EA7-A7ED-0610845C90CE}"/>
          </ac:spMkLst>
        </pc:spChg>
        <pc:spChg chg="add mod">
          <ac:chgData name="Sachin Kumar Singh" userId="S::sachin.20b0131018@abes.ac.in::1be74292-3895-4682-bf20-1fe8f2e19339" providerId="AD" clId="Web-{044101B3-2BCB-5956-6382-7259DEF075E2}" dt="2021-12-05T08:56:30.776" v="18"/>
          <ac:spMkLst>
            <pc:docMk/>
            <pc:sldMk cId="830297241" sldId="269"/>
            <ac:spMk id="6" creationId="{0AAB86C7-CC5A-4FDE-BF3F-32105D46507A}"/>
          </ac:spMkLst>
        </pc:spChg>
        <pc:picChg chg="add mod ord">
          <ac:chgData name="Sachin Kumar Singh" userId="S::sachin.20b0131018@abes.ac.in::1be74292-3895-4682-bf20-1fe8f2e19339" providerId="AD" clId="Web-{044101B3-2BCB-5956-6382-7259DEF075E2}" dt="2021-12-05T08:56:38.776" v="21" actId="1076"/>
          <ac:picMkLst>
            <pc:docMk/>
            <pc:sldMk cId="830297241" sldId="269"/>
            <ac:picMk id="4" creationId="{72DE08E4-ED08-4044-B4D3-CD36A5855C21}"/>
          </ac:picMkLst>
        </pc:picChg>
      </pc:sldChg>
      <pc:sldChg chg="addSp modSp new mod setBg">
        <pc:chgData name="Sachin Kumar Singh" userId="S::sachin.20b0131018@abes.ac.in::1be74292-3895-4682-bf20-1fe8f2e19339" providerId="AD" clId="Web-{044101B3-2BCB-5956-6382-7259DEF075E2}" dt="2021-12-05T08:57:06.479" v="26"/>
        <pc:sldMkLst>
          <pc:docMk/>
          <pc:sldMk cId="1844151646" sldId="269"/>
        </pc:sldMkLst>
        <pc:picChg chg="add mod">
          <ac:chgData name="Sachin Kumar Singh" userId="S::sachin.20b0131018@abes.ac.in::1be74292-3895-4682-bf20-1fe8f2e19339" providerId="AD" clId="Web-{044101B3-2BCB-5956-6382-7259DEF075E2}" dt="2021-12-05T08:57:06.479" v="26"/>
          <ac:picMkLst>
            <pc:docMk/>
            <pc:sldMk cId="1844151646" sldId="269"/>
            <ac:picMk id="2" creationId="{44A3A655-D857-4498-B7D6-47BAA05D6F90}"/>
          </ac:picMkLst>
        </pc:picChg>
      </pc:sldChg>
      <pc:sldChg chg="addSp delSp modSp new">
        <pc:chgData name="Sachin Kumar Singh" userId="S::sachin.20b0131018@abes.ac.in::1be74292-3895-4682-bf20-1fe8f2e19339" providerId="AD" clId="Web-{044101B3-2BCB-5956-6382-7259DEF075E2}" dt="2021-12-05T09:06:45.105" v="112" actId="1076"/>
        <pc:sldMkLst>
          <pc:docMk/>
          <pc:sldMk cId="645292486" sldId="270"/>
        </pc:sldMkLst>
        <pc:spChg chg="mod">
          <ac:chgData name="Sachin Kumar Singh" userId="S::sachin.20b0131018@abes.ac.in::1be74292-3895-4682-bf20-1fe8f2e19339" providerId="AD" clId="Web-{044101B3-2BCB-5956-6382-7259DEF075E2}" dt="2021-12-05T09:02:44.990" v="70" actId="20577"/>
          <ac:spMkLst>
            <pc:docMk/>
            <pc:sldMk cId="645292486" sldId="270"/>
            <ac:spMk id="2" creationId="{524CDBFB-DD3B-4ECF-8290-D2E50097CEA2}"/>
          </ac:spMkLst>
        </pc:spChg>
        <pc:spChg chg="del">
          <ac:chgData name="Sachin Kumar Singh" userId="S::sachin.20b0131018@abes.ac.in::1be74292-3895-4682-bf20-1fe8f2e19339" providerId="AD" clId="Web-{044101B3-2BCB-5956-6382-7259DEF075E2}" dt="2021-12-05T09:00:53.409" v="50"/>
          <ac:spMkLst>
            <pc:docMk/>
            <pc:sldMk cId="645292486" sldId="270"/>
            <ac:spMk id="3" creationId="{0C958C0E-AF40-497F-850A-5377C0E4B020}"/>
          </ac:spMkLst>
        </pc:spChg>
        <pc:spChg chg="add mod">
          <ac:chgData name="Sachin Kumar Singh" userId="S::sachin.20b0131018@abes.ac.in::1be74292-3895-4682-bf20-1fe8f2e19339" providerId="AD" clId="Web-{044101B3-2BCB-5956-6382-7259DEF075E2}" dt="2021-12-05T09:03:51.163" v="101" actId="1076"/>
          <ac:spMkLst>
            <pc:docMk/>
            <pc:sldMk cId="645292486" sldId="270"/>
            <ac:spMk id="5" creationId="{B5BC19DA-8BEC-4AB9-A62D-C480326AFED2}"/>
          </ac:spMkLst>
        </pc:spChg>
        <pc:picChg chg="add mod ord">
          <ac:chgData name="Sachin Kumar Singh" userId="S::sachin.20b0131018@abes.ac.in::1be74292-3895-4682-bf20-1fe8f2e19339" providerId="AD" clId="Web-{044101B3-2BCB-5956-6382-7259DEF075E2}" dt="2021-12-05T09:03:00.428" v="73" actId="1076"/>
          <ac:picMkLst>
            <pc:docMk/>
            <pc:sldMk cId="645292486" sldId="270"/>
            <ac:picMk id="4" creationId="{CD587088-38E9-4285-AC98-6BC681BA4187}"/>
          </ac:picMkLst>
        </pc:picChg>
        <pc:picChg chg="add mod">
          <ac:chgData name="Sachin Kumar Singh" userId="S::sachin.20b0131018@abes.ac.in::1be74292-3895-4682-bf20-1fe8f2e19339" providerId="AD" clId="Web-{044101B3-2BCB-5956-6382-7259DEF075E2}" dt="2021-12-05T09:06:45.105" v="112" actId="1076"/>
          <ac:picMkLst>
            <pc:docMk/>
            <pc:sldMk cId="645292486" sldId="270"/>
            <ac:picMk id="6" creationId="{5EF316BC-F42E-4D10-9B40-989B9C22C16E}"/>
          </ac:picMkLst>
        </pc:picChg>
      </pc:sldChg>
      <pc:sldChg chg="modSp new">
        <pc:chgData name="Sachin Kumar Singh" userId="S::sachin.20b0131018@abes.ac.in::1be74292-3895-4682-bf20-1fe8f2e19339" providerId="AD" clId="Web-{044101B3-2BCB-5956-6382-7259DEF075E2}" dt="2021-12-05T09:19:14.950" v="410" actId="20577"/>
        <pc:sldMkLst>
          <pc:docMk/>
          <pc:sldMk cId="2658073717" sldId="271"/>
        </pc:sldMkLst>
        <pc:spChg chg="mod">
          <ac:chgData name="Sachin Kumar Singh" userId="S::sachin.20b0131018@abes.ac.in::1be74292-3895-4682-bf20-1fe8f2e19339" providerId="AD" clId="Web-{044101B3-2BCB-5956-6382-7259DEF075E2}" dt="2021-12-05T09:19:14.950" v="410" actId="20577"/>
          <ac:spMkLst>
            <pc:docMk/>
            <pc:sldMk cId="2658073717" sldId="271"/>
            <ac:spMk id="2" creationId="{D77C2265-40F0-483A-AB57-B2CC0C92C8C0}"/>
          </ac:spMkLst>
        </pc:spChg>
        <pc:spChg chg="mod">
          <ac:chgData name="Sachin Kumar Singh" userId="S::sachin.20b0131018@abes.ac.in::1be74292-3895-4682-bf20-1fe8f2e19339" providerId="AD" clId="Web-{044101B3-2BCB-5956-6382-7259DEF075E2}" dt="2021-12-05T09:19:05.199" v="406" actId="20577"/>
          <ac:spMkLst>
            <pc:docMk/>
            <pc:sldMk cId="2658073717" sldId="271"/>
            <ac:spMk id="3" creationId="{62F7DC5A-3696-407A-8EF1-CD2E30ED67C7}"/>
          </ac:spMkLst>
        </pc:spChg>
      </pc:sldChg>
      <pc:sldChg chg="new del">
        <pc:chgData name="Sachin Kumar Singh" userId="S::sachin.20b0131018@abes.ac.in::1be74292-3895-4682-bf20-1fe8f2e19339" providerId="AD" clId="Web-{044101B3-2BCB-5956-6382-7259DEF075E2}" dt="2021-12-05T09:16:56.368" v="338"/>
        <pc:sldMkLst>
          <pc:docMk/>
          <pc:sldMk cId="3063285335" sldId="271"/>
        </pc:sldMkLst>
      </pc:sldChg>
      <pc:sldChg chg="modSp new">
        <pc:chgData name="Sachin Kumar Singh" userId="S::sachin.20b0131018@abes.ac.in::1be74292-3895-4682-bf20-1fe8f2e19339" providerId="AD" clId="Web-{044101B3-2BCB-5956-6382-7259DEF075E2}" dt="2021-12-05T10:31:04.807" v="533" actId="20577"/>
        <pc:sldMkLst>
          <pc:docMk/>
          <pc:sldMk cId="1541499942" sldId="272"/>
        </pc:sldMkLst>
        <pc:spChg chg="mod">
          <ac:chgData name="Sachin Kumar Singh" userId="S::sachin.20b0131018@abes.ac.in::1be74292-3895-4682-bf20-1fe8f2e19339" providerId="AD" clId="Web-{044101B3-2BCB-5956-6382-7259DEF075E2}" dt="2021-12-05T10:31:04.807" v="533" actId="20577"/>
          <ac:spMkLst>
            <pc:docMk/>
            <pc:sldMk cId="1541499942" sldId="272"/>
            <ac:spMk id="2" creationId="{1E68851D-438B-4B7B-8100-68A37DC4EEA8}"/>
          </ac:spMkLst>
        </pc:spChg>
        <pc:spChg chg="mod">
          <ac:chgData name="Sachin Kumar Singh" userId="S::sachin.20b0131018@abes.ac.in::1be74292-3895-4682-bf20-1fe8f2e19339" providerId="AD" clId="Web-{044101B3-2BCB-5956-6382-7259DEF075E2}" dt="2021-12-05T10:31:01.182" v="532" actId="20577"/>
          <ac:spMkLst>
            <pc:docMk/>
            <pc:sldMk cId="1541499942" sldId="272"/>
            <ac:spMk id="3" creationId="{25A8F94D-99D3-4B02-AD4D-8E3158357177}"/>
          </ac:spMkLst>
        </pc:spChg>
      </pc:sldChg>
      <pc:sldChg chg="modSp new">
        <pc:chgData name="Sachin Kumar Singh" userId="S::sachin.20b0131018@abes.ac.in::1be74292-3895-4682-bf20-1fe8f2e19339" providerId="AD" clId="Web-{044101B3-2BCB-5956-6382-7259DEF075E2}" dt="2021-12-05T10:35:42.437" v="647" actId="20577"/>
        <pc:sldMkLst>
          <pc:docMk/>
          <pc:sldMk cId="3503923578" sldId="273"/>
        </pc:sldMkLst>
        <pc:spChg chg="mod">
          <ac:chgData name="Sachin Kumar Singh" userId="S::sachin.20b0131018@abes.ac.in::1be74292-3895-4682-bf20-1fe8f2e19339" providerId="AD" clId="Web-{044101B3-2BCB-5956-6382-7259DEF075E2}" dt="2021-12-05T10:32:25.902" v="545" actId="20577"/>
          <ac:spMkLst>
            <pc:docMk/>
            <pc:sldMk cId="3503923578" sldId="273"/>
            <ac:spMk id="2" creationId="{D17D150B-D0EF-46EC-9466-FA97DF68A91E}"/>
          </ac:spMkLst>
        </pc:spChg>
        <pc:spChg chg="mod">
          <ac:chgData name="Sachin Kumar Singh" userId="S::sachin.20b0131018@abes.ac.in::1be74292-3895-4682-bf20-1fe8f2e19339" providerId="AD" clId="Web-{044101B3-2BCB-5956-6382-7259DEF075E2}" dt="2021-12-05T10:35:42.437" v="647" actId="20577"/>
          <ac:spMkLst>
            <pc:docMk/>
            <pc:sldMk cId="3503923578" sldId="273"/>
            <ac:spMk id="3" creationId="{307FA378-5D74-4F11-8EE8-96321458AFE7}"/>
          </ac:spMkLst>
        </pc:spChg>
      </pc:sldChg>
    </pc:docChg>
  </pc:docChgLst>
  <pc:docChgLst>
    <pc:chgData name="Sachin Kumar Singh" userId="S::sachin.20b0131018@abes.ac.in::1be74292-3895-4682-bf20-1fe8f2e19339" providerId="AD" clId="Web-{74FB9947-0387-424E-8FBB-66D4166CA0FD}"/>
    <pc:docChg chg="addSld delSld modSld">
      <pc:chgData name="Sachin Kumar Singh" userId="S::sachin.20b0131018@abes.ac.in::1be74292-3895-4682-bf20-1fe8f2e19339" providerId="AD" clId="Web-{74FB9947-0387-424E-8FBB-66D4166CA0FD}" dt="2021-12-04T15:36:25.236" v="416" actId="1076"/>
      <pc:docMkLst>
        <pc:docMk/>
      </pc:docMkLst>
      <pc:sldChg chg="addSp delSp modSp">
        <pc:chgData name="Sachin Kumar Singh" userId="S::sachin.20b0131018@abes.ac.in::1be74292-3895-4682-bf20-1fe8f2e19339" providerId="AD" clId="Web-{74FB9947-0387-424E-8FBB-66D4166CA0FD}" dt="2021-12-04T14:39:02.328" v="93" actId="1076"/>
        <pc:sldMkLst>
          <pc:docMk/>
          <pc:sldMk cId="1801972755" sldId="256"/>
        </pc:sldMkLst>
        <pc:spChg chg="mod">
          <ac:chgData name="Sachin Kumar Singh" userId="S::sachin.20b0131018@abes.ac.in::1be74292-3895-4682-bf20-1fe8f2e19339" providerId="AD" clId="Web-{74FB9947-0387-424E-8FBB-66D4166CA0FD}" dt="2021-12-04T14:38:57.797" v="92" actId="1076"/>
          <ac:spMkLst>
            <pc:docMk/>
            <pc:sldMk cId="1801972755" sldId="256"/>
            <ac:spMk id="2" creationId="{F27055FB-5C12-4045-A780-69EA7E3A404A}"/>
          </ac:spMkLst>
        </pc:spChg>
        <pc:spChg chg="mod">
          <ac:chgData name="Sachin Kumar Singh" userId="S::sachin.20b0131018@abes.ac.in::1be74292-3895-4682-bf20-1fe8f2e19339" providerId="AD" clId="Web-{74FB9947-0387-424E-8FBB-66D4166CA0FD}" dt="2021-12-04T14:39:02.328" v="93" actId="1076"/>
          <ac:spMkLst>
            <pc:docMk/>
            <pc:sldMk cId="1801972755" sldId="256"/>
            <ac:spMk id="3" creationId="{092CDDD9-CE29-4DFC-8343-44B75C60DFFA}"/>
          </ac:spMkLst>
        </pc:spChg>
        <pc:spChg chg="add del mod">
          <ac:chgData name="Sachin Kumar Singh" userId="S::sachin.20b0131018@abes.ac.in::1be74292-3895-4682-bf20-1fe8f2e19339" providerId="AD" clId="Web-{74FB9947-0387-424E-8FBB-66D4166CA0FD}" dt="2021-12-04T14:24:25.868" v="9"/>
          <ac:spMkLst>
            <pc:docMk/>
            <pc:sldMk cId="1801972755" sldId="256"/>
            <ac:spMk id="4" creationId="{7F6438CB-CD14-4CBA-8BB6-F41665066215}"/>
          </ac:spMkLst>
        </pc:spChg>
        <pc:spChg chg="add del mod">
          <ac:chgData name="Sachin Kumar Singh" userId="S::sachin.20b0131018@abes.ac.in::1be74292-3895-4682-bf20-1fe8f2e19339" providerId="AD" clId="Web-{74FB9947-0387-424E-8FBB-66D4166CA0FD}" dt="2021-12-04T14:24:28.680" v="10"/>
          <ac:spMkLst>
            <pc:docMk/>
            <pc:sldMk cId="1801972755" sldId="256"/>
            <ac:spMk id="5" creationId="{555CAB59-457C-4162-BA8A-49C2B80F3B81}"/>
          </ac:spMkLst>
        </pc:spChg>
        <pc:spChg chg="add mod">
          <ac:chgData name="Sachin Kumar Singh" userId="S::sachin.20b0131018@abes.ac.in::1be74292-3895-4682-bf20-1fe8f2e19339" providerId="AD" clId="Web-{74FB9947-0387-424E-8FBB-66D4166CA0FD}" dt="2021-12-04T14:26:26.871" v="35" actId="20577"/>
          <ac:spMkLst>
            <pc:docMk/>
            <pc:sldMk cId="1801972755" sldId="256"/>
            <ac:spMk id="6" creationId="{1F835FDB-5316-4E29-89D2-8CAA1441A7B7}"/>
          </ac:spMkLst>
        </pc:spChg>
        <pc:spChg chg="add mod">
          <ac:chgData name="Sachin Kumar Singh" userId="S::sachin.20b0131018@abes.ac.in::1be74292-3895-4682-bf20-1fe8f2e19339" providerId="AD" clId="Web-{74FB9947-0387-424E-8FBB-66D4166CA0FD}" dt="2021-12-04T14:35:16.197" v="71" actId="1076"/>
          <ac:spMkLst>
            <pc:docMk/>
            <pc:sldMk cId="1801972755" sldId="256"/>
            <ac:spMk id="8" creationId="{1BC3E82B-F7E2-4F8D-A9C3-47A904E50C61}"/>
          </ac:spMkLst>
        </pc:spChg>
        <pc:picChg chg="add mod">
          <ac:chgData name="Sachin Kumar Singh" userId="S::sachin.20b0131018@abes.ac.in::1be74292-3895-4682-bf20-1fe8f2e19339" providerId="AD" clId="Web-{74FB9947-0387-424E-8FBB-66D4166CA0FD}" dt="2021-12-04T14:35:20.510" v="72" actId="1076"/>
          <ac:picMkLst>
            <pc:docMk/>
            <pc:sldMk cId="1801972755" sldId="256"/>
            <ac:picMk id="7" creationId="{8F3A29E3-0F9C-4FEE-A515-ABDC31F19B7D}"/>
          </ac:picMkLst>
        </pc:picChg>
        <pc:picChg chg="add mod">
          <ac:chgData name="Sachin Kumar Singh" userId="S::sachin.20b0131018@abes.ac.in::1be74292-3895-4682-bf20-1fe8f2e19339" providerId="AD" clId="Web-{74FB9947-0387-424E-8FBB-66D4166CA0FD}" dt="2021-12-04T14:35:11.588" v="70" actId="1076"/>
          <ac:picMkLst>
            <pc:docMk/>
            <pc:sldMk cId="1801972755" sldId="256"/>
            <ac:picMk id="9" creationId="{BA64F0B5-7C03-4201-931B-0EDEF34ED332}"/>
          </ac:picMkLst>
        </pc:picChg>
      </pc:sldChg>
      <pc:sldChg chg="modSp">
        <pc:chgData name="Sachin Kumar Singh" userId="S::sachin.20b0131018@abes.ac.in::1be74292-3895-4682-bf20-1fe8f2e19339" providerId="AD" clId="Web-{74FB9947-0387-424E-8FBB-66D4166CA0FD}" dt="2021-12-04T14:36:13.199" v="78" actId="20577"/>
        <pc:sldMkLst>
          <pc:docMk/>
          <pc:sldMk cId="1043652807" sldId="257"/>
        </pc:sldMkLst>
        <pc:spChg chg="mod">
          <ac:chgData name="Sachin Kumar Singh" userId="S::sachin.20b0131018@abes.ac.in::1be74292-3895-4682-bf20-1fe8f2e19339" providerId="AD" clId="Web-{74FB9947-0387-424E-8FBB-66D4166CA0FD}" dt="2021-12-04T14:36:13.199" v="78" actId="20577"/>
          <ac:spMkLst>
            <pc:docMk/>
            <pc:sldMk cId="1043652807" sldId="257"/>
            <ac:spMk id="3" creationId="{14729140-FAC4-4752-ADA2-C5B21B79EADE}"/>
          </ac:spMkLst>
        </pc:spChg>
      </pc:sldChg>
      <pc:sldChg chg="modSp">
        <pc:chgData name="Sachin Kumar Singh" userId="S::sachin.20b0131018@abes.ac.in::1be74292-3895-4682-bf20-1fe8f2e19339" providerId="AD" clId="Web-{74FB9947-0387-424E-8FBB-66D4166CA0FD}" dt="2021-12-04T14:37:30.310" v="89" actId="20577"/>
        <pc:sldMkLst>
          <pc:docMk/>
          <pc:sldMk cId="250117478" sldId="258"/>
        </pc:sldMkLst>
        <pc:spChg chg="mod">
          <ac:chgData name="Sachin Kumar Singh" userId="S::sachin.20b0131018@abes.ac.in::1be74292-3895-4682-bf20-1fe8f2e19339" providerId="AD" clId="Web-{74FB9947-0387-424E-8FBB-66D4166CA0FD}" dt="2021-12-04T14:37:30.310" v="89" actId="20577"/>
          <ac:spMkLst>
            <pc:docMk/>
            <pc:sldMk cId="250117478" sldId="258"/>
            <ac:spMk id="3" creationId="{1B7224AF-8445-416C-A6A0-0FF10499249A}"/>
          </ac:spMkLst>
        </pc:spChg>
      </pc:sldChg>
      <pc:sldChg chg="modSp">
        <pc:chgData name="Sachin Kumar Singh" userId="S::sachin.20b0131018@abes.ac.in::1be74292-3895-4682-bf20-1fe8f2e19339" providerId="AD" clId="Web-{74FB9947-0387-424E-8FBB-66D4166CA0FD}" dt="2021-12-04T14:37:07.278" v="83" actId="20577"/>
        <pc:sldMkLst>
          <pc:docMk/>
          <pc:sldMk cId="1918107410" sldId="260"/>
        </pc:sldMkLst>
        <pc:spChg chg="mod">
          <ac:chgData name="Sachin Kumar Singh" userId="S::sachin.20b0131018@abes.ac.in::1be74292-3895-4682-bf20-1fe8f2e19339" providerId="AD" clId="Web-{74FB9947-0387-424E-8FBB-66D4166CA0FD}" dt="2021-12-04T14:37:07.278" v="83" actId="20577"/>
          <ac:spMkLst>
            <pc:docMk/>
            <pc:sldMk cId="1918107410" sldId="260"/>
            <ac:spMk id="3" creationId="{B3FF571B-2405-424D-9346-DAF013FB7385}"/>
          </ac:spMkLst>
        </pc:spChg>
      </pc:sldChg>
      <pc:sldChg chg="modSp">
        <pc:chgData name="Sachin Kumar Singh" userId="S::sachin.20b0131018@abes.ac.in::1be74292-3895-4682-bf20-1fe8f2e19339" providerId="AD" clId="Web-{74FB9947-0387-424E-8FBB-66D4166CA0FD}" dt="2021-12-04T14:27:09.309" v="37" actId="1076"/>
        <pc:sldMkLst>
          <pc:docMk/>
          <pc:sldMk cId="2701049302" sldId="262"/>
        </pc:sldMkLst>
        <pc:spChg chg="mod">
          <ac:chgData name="Sachin Kumar Singh" userId="S::sachin.20b0131018@abes.ac.in::1be74292-3895-4682-bf20-1fe8f2e19339" providerId="AD" clId="Web-{74FB9947-0387-424E-8FBB-66D4166CA0FD}" dt="2021-12-04T14:27:09.309" v="37" actId="1076"/>
          <ac:spMkLst>
            <pc:docMk/>
            <pc:sldMk cId="2701049302" sldId="262"/>
            <ac:spMk id="5" creationId="{6D2E81B2-9532-43AB-97D4-B571F617FEF2}"/>
          </ac:spMkLst>
        </pc:spChg>
      </pc:sldChg>
      <pc:sldChg chg="modSp new add del">
        <pc:chgData name="Sachin Kumar Singh" userId="S::sachin.20b0131018@abes.ac.in::1be74292-3895-4682-bf20-1fe8f2e19339" providerId="AD" clId="Web-{74FB9947-0387-424E-8FBB-66D4166CA0FD}" dt="2021-12-04T14:48:54.127" v="136"/>
        <pc:sldMkLst>
          <pc:docMk/>
          <pc:sldMk cId="898692955" sldId="263"/>
        </pc:sldMkLst>
        <pc:spChg chg="mod">
          <ac:chgData name="Sachin Kumar Singh" userId="S::sachin.20b0131018@abes.ac.in::1be74292-3895-4682-bf20-1fe8f2e19339" providerId="AD" clId="Web-{74FB9947-0387-424E-8FBB-66D4166CA0FD}" dt="2021-12-04T14:41:02.737" v="106" actId="20577"/>
          <ac:spMkLst>
            <pc:docMk/>
            <pc:sldMk cId="898692955" sldId="263"/>
            <ac:spMk id="2" creationId="{0F2D2333-CFBA-4861-BF94-CB35C3B9F218}"/>
          </ac:spMkLst>
        </pc:spChg>
      </pc:sldChg>
      <pc:sldChg chg="modSp new">
        <pc:chgData name="Sachin Kumar Singh" userId="S::sachin.20b0131018@abes.ac.in::1be74292-3895-4682-bf20-1fe8f2e19339" providerId="AD" clId="Web-{74FB9947-0387-424E-8FBB-66D4166CA0FD}" dt="2021-12-04T15:11:55.948" v="307" actId="20577"/>
        <pc:sldMkLst>
          <pc:docMk/>
          <pc:sldMk cId="2924499881" sldId="264"/>
        </pc:sldMkLst>
        <pc:spChg chg="mod">
          <ac:chgData name="Sachin Kumar Singh" userId="S::sachin.20b0131018@abes.ac.in::1be74292-3895-4682-bf20-1fe8f2e19339" providerId="AD" clId="Web-{74FB9947-0387-424E-8FBB-66D4166CA0FD}" dt="2021-12-04T14:41:06.003" v="107" actId="20577"/>
          <ac:spMkLst>
            <pc:docMk/>
            <pc:sldMk cId="2924499881" sldId="264"/>
            <ac:spMk id="2" creationId="{777D69EC-650A-4349-A625-87763ED84555}"/>
          </ac:spMkLst>
        </pc:spChg>
        <pc:spChg chg="mod">
          <ac:chgData name="Sachin Kumar Singh" userId="S::sachin.20b0131018@abes.ac.in::1be74292-3895-4682-bf20-1fe8f2e19339" providerId="AD" clId="Web-{74FB9947-0387-424E-8FBB-66D4166CA0FD}" dt="2021-12-04T15:11:55.948" v="307" actId="20577"/>
          <ac:spMkLst>
            <pc:docMk/>
            <pc:sldMk cId="2924499881" sldId="264"/>
            <ac:spMk id="3" creationId="{48B23D02-94E7-437A-A070-A0552CBFCE76}"/>
          </ac:spMkLst>
        </pc:spChg>
      </pc:sldChg>
      <pc:sldChg chg="addSp delSp modSp new del">
        <pc:chgData name="Sachin Kumar Singh" userId="S::sachin.20b0131018@abes.ac.in::1be74292-3895-4682-bf20-1fe8f2e19339" providerId="AD" clId="Web-{74FB9947-0387-424E-8FBB-66D4166CA0FD}" dt="2021-12-04T15:04:44.823" v="262"/>
        <pc:sldMkLst>
          <pc:docMk/>
          <pc:sldMk cId="879387189" sldId="265"/>
        </pc:sldMkLst>
        <pc:spChg chg="add del mod">
          <ac:chgData name="Sachin Kumar Singh" userId="S::sachin.20b0131018@abes.ac.in::1be74292-3895-4682-bf20-1fe8f2e19339" providerId="AD" clId="Web-{74FB9947-0387-424E-8FBB-66D4166CA0FD}" dt="2021-12-04T15:04:40.386" v="261"/>
          <ac:spMkLst>
            <pc:docMk/>
            <pc:sldMk cId="879387189" sldId="265"/>
            <ac:spMk id="4" creationId="{80A7EED9-61C1-4973-8404-256804386099}"/>
          </ac:spMkLst>
        </pc:spChg>
      </pc:sldChg>
      <pc:sldChg chg="addSp delSp modSp new mod setBg">
        <pc:chgData name="Sachin Kumar Singh" userId="S::sachin.20b0131018@abes.ac.in::1be74292-3895-4682-bf20-1fe8f2e19339" providerId="AD" clId="Web-{74FB9947-0387-424E-8FBB-66D4166CA0FD}" dt="2021-12-04T15:09:45.554" v="285" actId="1076"/>
        <pc:sldMkLst>
          <pc:docMk/>
          <pc:sldMk cId="3480704061" sldId="265"/>
        </pc:sldMkLst>
        <pc:spChg chg="mod">
          <ac:chgData name="Sachin Kumar Singh" userId="S::sachin.20b0131018@abes.ac.in::1be74292-3895-4682-bf20-1fe8f2e19339" providerId="AD" clId="Web-{74FB9947-0387-424E-8FBB-66D4166CA0FD}" dt="2021-12-04T15:09:45.554" v="285" actId="1076"/>
          <ac:spMkLst>
            <pc:docMk/>
            <pc:sldMk cId="3480704061" sldId="265"/>
            <ac:spMk id="2" creationId="{FE15F1D4-A4EE-47AF-9D38-7BC61ED254D0}"/>
          </ac:spMkLst>
        </pc:spChg>
        <pc:spChg chg="del">
          <ac:chgData name="Sachin Kumar Singh" userId="S::sachin.20b0131018@abes.ac.in::1be74292-3895-4682-bf20-1fe8f2e19339" providerId="AD" clId="Web-{74FB9947-0387-424E-8FBB-66D4166CA0FD}" dt="2021-12-04T15:08:27.911" v="269"/>
          <ac:spMkLst>
            <pc:docMk/>
            <pc:sldMk cId="3480704061" sldId="265"/>
            <ac:spMk id="3" creationId="{B6CD2B23-857E-4A9F-BCD0-0BCCD0AFDCAE}"/>
          </ac:spMkLst>
        </pc:spChg>
        <pc:spChg chg="del">
          <ac:chgData name="Sachin Kumar Singh" userId="S::sachin.20b0131018@abes.ac.in::1be74292-3895-4682-bf20-1fe8f2e19339" providerId="AD" clId="Web-{74FB9947-0387-424E-8FBB-66D4166CA0FD}" dt="2021-12-04T15:05:15.668" v="264"/>
          <ac:spMkLst>
            <pc:docMk/>
            <pc:sldMk cId="3480704061" sldId="265"/>
            <ac:spMk id="4" creationId="{3C622267-B44E-4381-9D36-D355B15E7BB9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08:47.568" v="272"/>
          <ac:spMkLst>
            <pc:docMk/>
            <pc:sldMk cId="3480704061" sldId="265"/>
            <ac:spMk id="7" creationId="{7D379150-F6B4-45C8-BE10-6B278AD400EB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08:47.568" v="272"/>
          <ac:spMkLst>
            <pc:docMk/>
            <pc:sldMk cId="3480704061" sldId="265"/>
            <ac:spMk id="8" creationId="{5FFCF544-A370-4A5D-A95F-CA6E0E7191E6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08:52.146" v="273"/>
          <ac:spMkLst>
            <pc:docMk/>
            <pc:sldMk cId="3480704061" sldId="265"/>
            <ac:spMk id="9" creationId="{17FB07C7-8228-4510-BAA0-368C15B97209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08:47.552" v="271"/>
          <ac:spMkLst>
            <pc:docMk/>
            <pc:sldMk cId="3480704061" sldId="265"/>
            <ac:spMk id="10" creationId="{4E4490D0-3672-446A-AC12-B4830333BDDD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08:47.552" v="271"/>
          <ac:spMkLst>
            <pc:docMk/>
            <pc:sldMk cId="3480704061" sldId="265"/>
            <ac:spMk id="12" creationId="{39CB82C2-DF65-4EC1-8280-F201D50F570B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08:47.568" v="272"/>
          <ac:spMkLst>
            <pc:docMk/>
            <pc:sldMk cId="3480704061" sldId="265"/>
            <ac:spMk id="13" creationId="{44CC594A-A820-450F-B363-C19201FCFEC6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08:47.568" v="272"/>
          <ac:spMkLst>
            <pc:docMk/>
            <pc:sldMk cId="3480704061" sldId="265"/>
            <ac:spMk id="15" creationId="{59FAB3DA-E9ED-4574-ABCC-378BC0FF1BBC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08:47.552" v="271"/>
          <ac:spMkLst>
            <pc:docMk/>
            <pc:sldMk cId="3480704061" sldId="265"/>
            <ac:spMk id="16" creationId="{FA4CD5CB-D209-4D70-8CA4-629731C59219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08:47.568" v="272"/>
          <ac:spMkLst>
            <pc:docMk/>
            <pc:sldMk cId="3480704061" sldId="265"/>
            <ac:spMk id="17" creationId="{53B8D6B0-55D6-48DC-86D8-FD95D5F118AB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08:47.552" v="271"/>
          <ac:spMkLst>
            <pc:docMk/>
            <pc:sldMk cId="3480704061" sldId="265"/>
            <ac:spMk id="20" creationId="{B4C27B90-DF2B-4D00-BA07-18ED774CD2F1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08:47.552" v="271"/>
          <ac:spMkLst>
            <pc:docMk/>
            <pc:sldMk cId="3480704061" sldId="265"/>
            <ac:spMk id="22" creationId="{593ACC25-C262-417A-8AA9-0641C772BDB6}"/>
          </ac:spMkLst>
        </pc:spChg>
        <pc:picChg chg="add mod ord">
          <ac:chgData name="Sachin Kumar Singh" userId="S::sachin.20b0131018@abes.ac.in::1be74292-3895-4682-bf20-1fe8f2e19339" providerId="AD" clId="Web-{74FB9947-0387-424E-8FBB-66D4166CA0FD}" dt="2021-12-04T15:08:57.974" v="274" actId="14100"/>
          <ac:picMkLst>
            <pc:docMk/>
            <pc:sldMk cId="3480704061" sldId="265"/>
            <ac:picMk id="5" creationId="{D88CF4FB-9C13-4900-90F3-9698BC18724A}"/>
          </ac:picMkLst>
        </pc:picChg>
        <pc:cxnChg chg="add">
          <ac:chgData name="Sachin Kumar Singh" userId="S::sachin.20b0131018@abes.ac.in::1be74292-3895-4682-bf20-1fe8f2e19339" providerId="AD" clId="Web-{74FB9947-0387-424E-8FBB-66D4166CA0FD}" dt="2021-12-04T15:08:47.568" v="272"/>
          <ac:cxnSpMkLst>
            <pc:docMk/>
            <pc:sldMk cId="3480704061" sldId="265"/>
            <ac:cxnSpMk id="11" creationId="{6EEB3B97-A638-498B-8083-54191CE71E01}"/>
          </ac:cxnSpMkLst>
        </pc:cxnChg>
        <pc:cxnChg chg="add del">
          <ac:chgData name="Sachin Kumar Singh" userId="S::sachin.20b0131018@abes.ac.in::1be74292-3895-4682-bf20-1fe8f2e19339" providerId="AD" clId="Web-{74FB9947-0387-424E-8FBB-66D4166CA0FD}" dt="2021-12-04T15:08:47.552" v="271"/>
          <ac:cxnSpMkLst>
            <pc:docMk/>
            <pc:sldMk cId="3480704061" sldId="265"/>
            <ac:cxnSpMk id="14" creationId="{7E1D4427-852B-4B37-8E76-0E9F1810BA2A}"/>
          </ac:cxnSpMkLst>
        </pc:cxnChg>
        <pc:cxnChg chg="add del">
          <ac:chgData name="Sachin Kumar Singh" userId="S::sachin.20b0131018@abes.ac.in::1be74292-3895-4682-bf20-1fe8f2e19339" providerId="AD" clId="Web-{74FB9947-0387-424E-8FBB-66D4166CA0FD}" dt="2021-12-04T15:08:47.552" v="271"/>
          <ac:cxnSpMkLst>
            <pc:docMk/>
            <pc:sldMk cId="3480704061" sldId="265"/>
            <ac:cxnSpMk id="18" creationId="{5C6A2BAE-B461-4B55-8E1F-0722ABDD1393}"/>
          </ac:cxnSpMkLst>
        </pc:cxnChg>
      </pc:sldChg>
      <pc:sldChg chg="addSp delSp modSp new del mod setBg">
        <pc:chgData name="Sachin Kumar Singh" userId="S::sachin.20b0131018@abes.ac.in::1be74292-3895-4682-bf20-1fe8f2e19339" providerId="AD" clId="Web-{74FB9947-0387-424E-8FBB-66D4166CA0FD}" dt="2021-12-04T15:21:14.681" v="312"/>
        <pc:sldMkLst>
          <pc:docMk/>
          <pc:sldMk cId="2104984899" sldId="266"/>
        </pc:sldMkLst>
        <pc:spChg chg="mod">
          <ac:chgData name="Sachin Kumar Singh" userId="S::sachin.20b0131018@abes.ac.in::1be74292-3895-4682-bf20-1fe8f2e19339" providerId="AD" clId="Web-{74FB9947-0387-424E-8FBB-66D4166CA0FD}" dt="2021-12-04T15:21:01.274" v="311"/>
          <ac:spMkLst>
            <pc:docMk/>
            <pc:sldMk cId="2104984899" sldId="266"/>
            <ac:spMk id="2" creationId="{C0651ED6-F311-4755-B4C9-49B3186E43FF}"/>
          </ac:spMkLst>
        </pc:spChg>
        <pc:spChg chg="del">
          <ac:chgData name="Sachin Kumar Singh" userId="S::sachin.20b0131018@abes.ac.in::1be74292-3895-4682-bf20-1fe8f2e19339" providerId="AD" clId="Web-{74FB9947-0387-424E-8FBB-66D4166CA0FD}" dt="2021-12-04T15:13:23.637" v="308"/>
          <ac:spMkLst>
            <pc:docMk/>
            <pc:sldMk cId="2104984899" sldId="266"/>
            <ac:spMk id="3" creationId="{FDCD033E-7BCF-4F49-93E6-829A57C83A8A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21:01.274" v="311"/>
          <ac:spMkLst>
            <pc:docMk/>
            <pc:sldMk cId="2104984899" sldId="266"/>
            <ac:spMk id="9" creationId="{4E4490D0-3672-446A-AC12-B4830333BDDD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21:01.274" v="311"/>
          <ac:spMkLst>
            <pc:docMk/>
            <pc:sldMk cId="2104984899" sldId="266"/>
            <ac:spMk id="11" creationId="{39CB82C2-DF65-4EC1-8280-F201D50F570B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21:01.274" v="311"/>
          <ac:spMkLst>
            <pc:docMk/>
            <pc:sldMk cId="2104984899" sldId="266"/>
            <ac:spMk id="15" creationId="{8D0DE514-8876-4D18-A995-61A5C1F813F1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21:01.274" v="311"/>
          <ac:spMkLst>
            <pc:docMk/>
            <pc:sldMk cId="2104984899" sldId="266"/>
            <ac:spMk id="17" creationId="{09DA791C-FFCF-422E-8775-BDA6C0E5ECF0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21:01.274" v="311"/>
          <ac:spMkLst>
            <pc:docMk/>
            <pc:sldMk cId="2104984899" sldId="266"/>
            <ac:spMk id="19" creationId="{0DCF8855-3530-4F46-A4CB-3B6686EEE4BD}"/>
          </ac:spMkLst>
        </pc:spChg>
        <pc:picChg chg="add mod ord">
          <ac:chgData name="Sachin Kumar Singh" userId="S::sachin.20b0131018@abes.ac.in::1be74292-3895-4682-bf20-1fe8f2e19339" providerId="AD" clId="Web-{74FB9947-0387-424E-8FBB-66D4166CA0FD}" dt="2021-12-04T15:21:01.274" v="311"/>
          <ac:picMkLst>
            <pc:docMk/>
            <pc:sldMk cId="2104984899" sldId="266"/>
            <ac:picMk id="4" creationId="{2DD61848-B1DE-40F7-BDCD-99986069636A}"/>
          </ac:picMkLst>
        </pc:picChg>
        <pc:cxnChg chg="add">
          <ac:chgData name="Sachin Kumar Singh" userId="S::sachin.20b0131018@abes.ac.in::1be74292-3895-4682-bf20-1fe8f2e19339" providerId="AD" clId="Web-{74FB9947-0387-424E-8FBB-66D4166CA0FD}" dt="2021-12-04T15:21:01.274" v="311"/>
          <ac:cxnSpMkLst>
            <pc:docMk/>
            <pc:sldMk cId="2104984899" sldId="266"/>
            <ac:cxnSpMk id="13" creationId="{7E1D4427-852B-4B37-8E76-0E9F1810BA2A}"/>
          </ac:cxnSpMkLst>
        </pc:cxnChg>
      </pc:sldChg>
      <pc:sldChg chg="addSp delSp modSp new mod setBg setClrOvrMap">
        <pc:chgData name="Sachin Kumar Singh" userId="S::sachin.20b0131018@abes.ac.in::1be74292-3895-4682-bf20-1fe8f2e19339" providerId="AD" clId="Web-{74FB9947-0387-424E-8FBB-66D4166CA0FD}" dt="2021-12-04T15:27:48.457" v="339" actId="20577"/>
        <pc:sldMkLst>
          <pc:docMk/>
          <pc:sldMk cId="2978277369" sldId="266"/>
        </pc:sldMkLst>
        <pc:spChg chg="mod ord">
          <ac:chgData name="Sachin Kumar Singh" userId="S::sachin.20b0131018@abes.ac.in::1be74292-3895-4682-bf20-1fe8f2e19339" providerId="AD" clId="Web-{74FB9947-0387-424E-8FBB-66D4166CA0FD}" dt="2021-12-04T15:27:48.457" v="339" actId="20577"/>
          <ac:spMkLst>
            <pc:docMk/>
            <pc:sldMk cId="2978277369" sldId="266"/>
            <ac:spMk id="2" creationId="{15651CB2-93CD-487A-B9DB-49217E25AC6A}"/>
          </ac:spMkLst>
        </pc:spChg>
        <pc:spChg chg="del">
          <ac:chgData name="Sachin Kumar Singh" userId="S::sachin.20b0131018@abes.ac.in::1be74292-3895-4682-bf20-1fe8f2e19339" providerId="AD" clId="Web-{74FB9947-0387-424E-8FBB-66D4166CA0FD}" dt="2021-12-04T15:24:08.732" v="324"/>
          <ac:spMkLst>
            <pc:docMk/>
            <pc:sldMk cId="2978277369" sldId="266"/>
            <ac:spMk id="3" creationId="{1380982F-577B-4E67-8F1B-E8D93CF73EF1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4:49.530" v="328"/>
          <ac:spMkLst>
            <pc:docMk/>
            <pc:sldMk cId="2978277369" sldId="266"/>
            <ac:spMk id="6" creationId="{25C8D2C1-DA83-420D-9635-D52CE066B5DA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4:49.530" v="328"/>
          <ac:spMkLst>
            <pc:docMk/>
            <pc:sldMk cId="2978277369" sldId="266"/>
            <ac:spMk id="7" creationId="{434F74C9-6A0B-409E-AD1C-45B58BE91BB8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4:20.248" v="326"/>
          <ac:spMkLst>
            <pc:docMk/>
            <pc:sldMk cId="2978277369" sldId="266"/>
            <ac:spMk id="9" creationId="{4E4490D0-3672-446A-AC12-B4830333BDDD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4:49.530" v="328"/>
          <ac:spMkLst>
            <pc:docMk/>
            <pc:sldMk cId="2978277369" sldId="266"/>
            <ac:spMk id="10" creationId="{B76D919A-FC3E-4B4E-BAF0-ED6CFB8DC4AE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4:20.248" v="326"/>
          <ac:spMkLst>
            <pc:docMk/>
            <pc:sldMk cId="2978277369" sldId="266"/>
            <ac:spMk id="11" creationId="{39CB82C2-DF65-4EC1-8280-F201D50F570B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4:49.530" v="328"/>
          <ac:spMkLst>
            <pc:docMk/>
            <pc:sldMk cId="2978277369" sldId="266"/>
            <ac:spMk id="12" creationId="{8F66ACBD-1C82-4782-AA7C-05504DD7DE77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5:53.438" v="331"/>
          <ac:spMkLst>
            <pc:docMk/>
            <pc:sldMk cId="2978277369" sldId="266"/>
            <ac:spMk id="14" creationId="{25C8D2C1-DA83-420D-9635-D52CE066B5DA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4:20.248" v="326"/>
          <ac:spMkLst>
            <pc:docMk/>
            <pc:sldMk cId="2978277369" sldId="266"/>
            <ac:spMk id="15" creationId="{FA4CD5CB-D209-4D70-8CA4-629731C59219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5:53.438" v="331"/>
          <ac:spMkLst>
            <pc:docMk/>
            <pc:sldMk cId="2978277369" sldId="266"/>
            <ac:spMk id="16" creationId="{434F74C9-6A0B-409E-AD1C-45B58BE91BB8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4:20.248" v="326"/>
          <ac:spMkLst>
            <pc:docMk/>
            <pc:sldMk cId="2978277369" sldId="266"/>
            <ac:spMk id="19" creationId="{B4C27B90-DF2B-4D00-BA07-18ED774CD2F1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4:20.248" v="326"/>
          <ac:spMkLst>
            <pc:docMk/>
            <pc:sldMk cId="2978277369" sldId="266"/>
            <ac:spMk id="21" creationId="{593ACC25-C262-417A-8AA9-0641C772BDB6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5:53.438" v="331"/>
          <ac:spMkLst>
            <pc:docMk/>
            <pc:sldMk cId="2978277369" sldId="266"/>
            <ac:spMk id="22" creationId="{C4E89C94-E462-4566-A15A-32835FD68BCD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5:53.438" v="331"/>
          <ac:spMkLst>
            <pc:docMk/>
            <pc:sldMk cId="2978277369" sldId="266"/>
            <ac:spMk id="23" creationId="{E25F4A20-71FB-4A26-92E2-89DED49264CA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25:53.438" v="331"/>
          <ac:spMkLst>
            <pc:docMk/>
            <pc:sldMk cId="2978277369" sldId="266"/>
            <ac:spMk id="28" creationId="{25C8D2C1-DA83-420D-9635-D52CE066B5DA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25:53.438" v="331"/>
          <ac:spMkLst>
            <pc:docMk/>
            <pc:sldMk cId="2978277369" sldId="266"/>
            <ac:spMk id="30" creationId="{434F74C9-6A0B-409E-AD1C-45B58BE91BB8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25:53.438" v="331"/>
          <ac:spMkLst>
            <pc:docMk/>
            <pc:sldMk cId="2978277369" sldId="266"/>
            <ac:spMk id="34" creationId="{B76D919A-FC3E-4B4E-BAF0-ED6CFB8DC4AE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25:53.438" v="331"/>
          <ac:spMkLst>
            <pc:docMk/>
            <pc:sldMk cId="2978277369" sldId="266"/>
            <ac:spMk id="36" creationId="{8F66ACBD-1C82-4782-AA7C-05504DD7DE77}"/>
          </ac:spMkLst>
        </pc:spChg>
        <pc:picChg chg="add mod ord">
          <ac:chgData name="Sachin Kumar Singh" userId="S::sachin.20b0131018@abes.ac.in::1be74292-3895-4682-bf20-1fe8f2e19339" providerId="AD" clId="Web-{74FB9947-0387-424E-8FBB-66D4166CA0FD}" dt="2021-12-04T15:27:20.175" v="335"/>
          <ac:picMkLst>
            <pc:docMk/>
            <pc:sldMk cId="2978277369" sldId="266"/>
            <ac:picMk id="4" creationId="{E8C3951E-9B2B-4988-BD67-B330F810A124}"/>
          </ac:picMkLst>
        </pc:picChg>
        <pc:cxnChg chg="add del">
          <ac:chgData name="Sachin Kumar Singh" userId="S::sachin.20b0131018@abes.ac.in::1be74292-3895-4682-bf20-1fe8f2e19339" providerId="AD" clId="Web-{74FB9947-0387-424E-8FBB-66D4166CA0FD}" dt="2021-12-04T15:24:49.530" v="328"/>
          <ac:cxnSpMkLst>
            <pc:docMk/>
            <pc:sldMk cId="2978277369" sldId="266"/>
            <ac:cxnSpMk id="8" creationId="{F5486A9D-1265-4B57-91E6-68E666B978BC}"/>
          </ac:cxnSpMkLst>
        </pc:cxnChg>
        <pc:cxnChg chg="add del">
          <ac:chgData name="Sachin Kumar Singh" userId="S::sachin.20b0131018@abes.ac.in::1be74292-3895-4682-bf20-1fe8f2e19339" providerId="AD" clId="Web-{74FB9947-0387-424E-8FBB-66D4166CA0FD}" dt="2021-12-04T15:24:20.248" v="326"/>
          <ac:cxnSpMkLst>
            <pc:docMk/>
            <pc:sldMk cId="2978277369" sldId="266"/>
            <ac:cxnSpMk id="13" creationId="{7E1D4427-852B-4B37-8E76-0E9F1810BA2A}"/>
          </ac:cxnSpMkLst>
        </pc:cxnChg>
        <pc:cxnChg chg="add del">
          <ac:chgData name="Sachin Kumar Singh" userId="S::sachin.20b0131018@abes.ac.in::1be74292-3895-4682-bf20-1fe8f2e19339" providerId="AD" clId="Web-{74FB9947-0387-424E-8FBB-66D4166CA0FD}" dt="2021-12-04T15:24:20.248" v="326"/>
          <ac:cxnSpMkLst>
            <pc:docMk/>
            <pc:sldMk cId="2978277369" sldId="266"/>
            <ac:cxnSpMk id="17" creationId="{5C6A2BAE-B461-4B55-8E1F-0722ABDD1393}"/>
          </ac:cxnSpMkLst>
        </pc:cxnChg>
        <pc:cxnChg chg="add del">
          <ac:chgData name="Sachin Kumar Singh" userId="S::sachin.20b0131018@abes.ac.in::1be74292-3895-4682-bf20-1fe8f2e19339" providerId="AD" clId="Web-{74FB9947-0387-424E-8FBB-66D4166CA0FD}" dt="2021-12-04T15:25:53.438" v="331"/>
          <ac:cxnSpMkLst>
            <pc:docMk/>
            <pc:sldMk cId="2978277369" sldId="266"/>
            <ac:cxnSpMk id="18" creationId="{F5486A9D-1265-4B57-91E6-68E666B978BC}"/>
          </ac:cxnSpMkLst>
        </pc:cxnChg>
        <pc:cxnChg chg="add del">
          <ac:chgData name="Sachin Kumar Singh" userId="S::sachin.20b0131018@abes.ac.in::1be74292-3895-4682-bf20-1fe8f2e19339" providerId="AD" clId="Web-{74FB9947-0387-424E-8FBB-66D4166CA0FD}" dt="2021-12-04T15:25:53.438" v="331"/>
          <ac:cxnSpMkLst>
            <pc:docMk/>
            <pc:sldMk cId="2978277369" sldId="266"/>
            <ac:cxnSpMk id="20" creationId="{4071767D-5FF7-4508-B8B7-BB60FF3AB250}"/>
          </ac:cxnSpMkLst>
        </pc:cxnChg>
        <pc:cxnChg chg="add">
          <ac:chgData name="Sachin Kumar Singh" userId="S::sachin.20b0131018@abes.ac.in::1be74292-3895-4682-bf20-1fe8f2e19339" providerId="AD" clId="Web-{74FB9947-0387-424E-8FBB-66D4166CA0FD}" dt="2021-12-04T15:25:53.438" v="331"/>
          <ac:cxnSpMkLst>
            <pc:docMk/>
            <pc:sldMk cId="2978277369" sldId="266"/>
            <ac:cxnSpMk id="32" creationId="{F5486A9D-1265-4B57-91E6-68E666B978BC}"/>
          </ac:cxnSpMkLst>
        </pc:cxnChg>
      </pc:sldChg>
      <pc:sldChg chg="addSp modSp new">
        <pc:chgData name="Sachin Kumar Singh" userId="S::sachin.20b0131018@abes.ac.in::1be74292-3895-4682-bf20-1fe8f2e19339" providerId="AD" clId="Web-{74FB9947-0387-424E-8FBB-66D4166CA0FD}" dt="2021-12-04T15:32:28.058" v="382" actId="14100"/>
        <pc:sldMkLst>
          <pc:docMk/>
          <pc:sldMk cId="2332942450" sldId="267"/>
        </pc:sldMkLst>
        <pc:spChg chg="add mod">
          <ac:chgData name="Sachin Kumar Singh" userId="S::sachin.20b0131018@abes.ac.in::1be74292-3895-4682-bf20-1fe8f2e19339" providerId="AD" clId="Web-{74FB9947-0387-424E-8FBB-66D4166CA0FD}" dt="2021-12-04T15:31:33.760" v="374" actId="20577"/>
          <ac:spMkLst>
            <pc:docMk/>
            <pc:sldMk cId="2332942450" sldId="267"/>
            <ac:spMk id="2" creationId="{FB742AEA-ED63-4D36-A338-BD378C3A540A}"/>
          </ac:spMkLst>
        </pc:spChg>
        <pc:picChg chg="add mod">
          <ac:chgData name="Sachin Kumar Singh" userId="S::sachin.20b0131018@abes.ac.in::1be74292-3895-4682-bf20-1fe8f2e19339" providerId="AD" clId="Web-{74FB9947-0387-424E-8FBB-66D4166CA0FD}" dt="2021-12-04T15:32:28.058" v="382" actId="14100"/>
          <ac:picMkLst>
            <pc:docMk/>
            <pc:sldMk cId="2332942450" sldId="267"/>
            <ac:picMk id="3" creationId="{70E0F05C-84BA-4861-B103-ED2C97D12A02}"/>
          </ac:picMkLst>
        </pc:picChg>
      </pc:sldChg>
      <pc:sldChg chg="addSp modSp new">
        <pc:chgData name="Sachin Kumar Singh" userId="S::sachin.20b0131018@abes.ac.in::1be74292-3895-4682-bf20-1fe8f2e19339" providerId="AD" clId="Web-{74FB9947-0387-424E-8FBB-66D4166CA0FD}" dt="2021-12-04T15:36:25.236" v="416" actId="1076"/>
        <pc:sldMkLst>
          <pc:docMk/>
          <pc:sldMk cId="4053843126" sldId="268"/>
        </pc:sldMkLst>
        <pc:spChg chg="add mod">
          <ac:chgData name="Sachin Kumar Singh" userId="S::sachin.20b0131018@abes.ac.in::1be74292-3895-4682-bf20-1fe8f2e19339" providerId="AD" clId="Web-{74FB9947-0387-424E-8FBB-66D4166CA0FD}" dt="2021-12-04T15:36:25.236" v="416" actId="1076"/>
          <ac:spMkLst>
            <pc:docMk/>
            <pc:sldMk cId="4053843126" sldId="268"/>
            <ac:spMk id="2" creationId="{77D304AB-A42F-4EEE-AC4F-58569BFCF0C1}"/>
          </ac:spMkLst>
        </pc:spChg>
      </pc:sldChg>
    </pc:docChg>
  </pc:docChgLst>
  <pc:docChgLst>
    <pc:chgData name="Sachin Kumar Singh" userId="S::sachin.20b0131018@abes.ac.in::1be74292-3895-4682-bf20-1fe8f2e19339" providerId="AD" clId="Web-{7E20DD98-E26D-C1A1-CBE3-FCD5BD248A43}"/>
    <pc:docChg chg="modSld">
      <pc:chgData name="Sachin Kumar Singh" userId="S::sachin.20b0131018@abes.ac.in::1be74292-3895-4682-bf20-1fe8f2e19339" providerId="AD" clId="Web-{7E20DD98-E26D-C1A1-CBE3-FCD5BD248A43}" dt="2021-12-05T10:37:04.710" v="3" actId="20577"/>
      <pc:docMkLst>
        <pc:docMk/>
      </pc:docMkLst>
      <pc:sldChg chg="modSp">
        <pc:chgData name="Sachin Kumar Singh" userId="S::sachin.20b0131018@abes.ac.in::1be74292-3895-4682-bf20-1fe8f2e19339" providerId="AD" clId="Web-{7E20DD98-E26D-C1A1-CBE3-FCD5BD248A43}" dt="2021-12-05T10:37:04.710" v="3" actId="20577"/>
        <pc:sldMkLst>
          <pc:docMk/>
          <pc:sldMk cId="3503923578" sldId="273"/>
        </pc:sldMkLst>
        <pc:spChg chg="mod">
          <ac:chgData name="Sachin Kumar Singh" userId="S::sachin.20b0131018@abes.ac.in::1be74292-3895-4682-bf20-1fe8f2e19339" providerId="AD" clId="Web-{7E20DD98-E26D-C1A1-CBE3-FCD5BD248A43}" dt="2021-12-05T10:37:04.710" v="3" actId="20577"/>
          <ac:spMkLst>
            <pc:docMk/>
            <pc:sldMk cId="3503923578" sldId="273"/>
            <ac:spMk id="3" creationId="{307FA378-5D74-4F11-8EE8-96321458AF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EA9-5BBF-409F-9F9A-65CB63FBF52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40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EA9-5BBF-409F-9F9A-65CB63FBF52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59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EA9-5BBF-409F-9F9A-65CB63FBF52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95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EA9-5BBF-409F-9F9A-65CB63FBF52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34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EA9-5BBF-409F-9F9A-65CB63FBF52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16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EA9-5BBF-409F-9F9A-65CB63FBF52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35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EA9-5BBF-409F-9F9A-65CB63FBF52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1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EA9-5BBF-409F-9F9A-65CB63FBF52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08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EA9-5BBF-409F-9F9A-65CB63FBF52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9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51AEA9-5BBF-409F-9F9A-65CB63FBF52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8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EA9-5BBF-409F-9F9A-65CB63FBF52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73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51AEA9-5BBF-409F-9F9A-65CB63FBF52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9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medium.com/better-programming/tips-and-tricks-for-handling-configuration-files-in-python-a9d7429aa50b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354368EE-E7D5-4312-AC49-37BB7DA0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68" y="271912"/>
            <a:ext cx="1562459" cy="1972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5C8D0F-DEB0-4357-BB13-4EF904B2F4E1}"/>
              </a:ext>
            </a:extLst>
          </p:cNvPr>
          <p:cNvSpPr txBox="1"/>
          <p:nvPr/>
        </p:nvSpPr>
        <p:spPr>
          <a:xfrm>
            <a:off x="2754702" y="181155"/>
            <a:ext cx="80628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600" dirty="0">
                <a:ea typeface="+mn-lt"/>
                <a:cs typeface="+mn-lt"/>
              </a:rPr>
              <a:t>Department of Information Technology</a:t>
            </a:r>
            <a:br>
              <a:rPr lang="en-GB" sz="3600" dirty="0">
                <a:ea typeface="+mn-lt"/>
                <a:cs typeface="+mn-lt"/>
              </a:rPr>
            </a:br>
            <a:r>
              <a:rPr lang="en-GB" sz="36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GB" sz="3600" dirty="0">
                <a:ea typeface="+mn-lt"/>
                <a:cs typeface="+mn-lt"/>
              </a:rPr>
              <a:t>ABES Engineering College, Ghaziabad, UP</a:t>
            </a:r>
            <a:endParaRPr lang="en-US" sz="36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E81B2-9532-43AB-97D4-B571F617FEF2}"/>
              </a:ext>
            </a:extLst>
          </p:cNvPr>
          <p:cNvSpPr txBox="1"/>
          <p:nvPr/>
        </p:nvSpPr>
        <p:spPr>
          <a:xfrm>
            <a:off x="4095309" y="2166944"/>
            <a:ext cx="4784784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 dirty="0">
                <a:latin typeface="Times"/>
                <a:ea typeface="+mn-lt"/>
                <a:cs typeface="+mn-lt"/>
              </a:rPr>
              <a:t>MINI PROJECT PRESENTATION SESSION 2022-23</a:t>
            </a:r>
            <a:endParaRPr lang="en-US" sz="2800" dirty="0">
              <a:latin typeface="Times"/>
              <a:cs typeface="Calibri" panose="020F0502020204030204"/>
            </a:endParaRPr>
          </a:p>
          <a:p>
            <a:pPr algn="l"/>
            <a:endParaRPr lang="en-GB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58C34-F0BA-4E41-8687-38F9162C1A5C}"/>
              </a:ext>
            </a:extLst>
          </p:cNvPr>
          <p:cNvSpPr txBox="1"/>
          <p:nvPr/>
        </p:nvSpPr>
        <p:spPr>
          <a:xfrm>
            <a:off x="3319111" y="4508635"/>
            <a:ext cx="555377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2" algn="ctr"/>
            <a:r>
              <a:rPr lang="en-GB" sz="2000" b="1" dirty="0">
                <a:cs typeface="Calibri"/>
              </a:rPr>
              <a:t>Team Members:-        </a:t>
            </a:r>
          </a:p>
          <a:p>
            <a:pPr lvl="2" algn="ctr"/>
            <a:r>
              <a:rPr lang="en-GB" sz="2000" dirty="0">
                <a:cs typeface="Calibri"/>
              </a:rPr>
              <a:t>Yanshi Gupta (2000320130197)</a:t>
            </a:r>
          </a:p>
          <a:p>
            <a:pPr lvl="2" algn="ctr"/>
            <a:r>
              <a:rPr lang="en-GB" sz="2000" dirty="0">
                <a:cs typeface="Calibri"/>
              </a:rPr>
              <a:t>Shruti Sharma (2000320130160)</a:t>
            </a:r>
          </a:p>
          <a:p>
            <a:pPr lvl="2" algn="ctr"/>
            <a:r>
              <a:rPr lang="en-GB" sz="2000" dirty="0">
                <a:cs typeface="Calibri"/>
              </a:rPr>
              <a:t>Sachin Kumar Singh(2000320130137)</a:t>
            </a:r>
          </a:p>
          <a:p>
            <a:pPr lvl="2" algn="ctr"/>
            <a:endParaRPr lang="en-GB" sz="2000" dirty="0">
              <a:cs typeface="Calibri"/>
            </a:endParaRPr>
          </a:p>
          <a:p>
            <a:pPr lvl="2" algn="r"/>
            <a:endParaRPr lang="en-GB" sz="2000" dirty="0">
              <a:cs typeface="Calibri"/>
            </a:endParaRPr>
          </a:p>
          <a:p>
            <a:pPr lvl="2" algn="r"/>
            <a:endParaRPr lang="en-GB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049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652F-1BAC-480D-B7F0-2444868D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4719"/>
            <a:ext cx="10058400" cy="748454"/>
          </a:xfrm>
        </p:spPr>
        <p:txBody>
          <a:bodyPr/>
          <a:lstStyle/>
          <a:p>
            <a:r>
              <a:rPr lang="en-US" b="1" dirty="0"/>
              <a:t>Making: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571B-2405-424D-9346-DAF013FB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4413"/>
            <a:ext cx="10058400" cy="4356505"/>
          </a:xfrm>
        </p:spPr>
        <p:txBody>
          <a:bodyPr vert="horz" lIns="0" tIns="45720" rIns="0" bIns="45720" rtlCol="0" anchor="t">
            <a:normAutofit fontScale="77500" lnSpcReduction="20000"/>
          </a:bodyPr>
          <a:lstStyle/>
          <a:p>
            <a:pPr algn="just"/>
            <a:r>
              <a:rPr lang="en-IN" sz="3500" dirty="0">
                <a:solidFill>
                  <a:srgbClr val="292929"/>
                </a:solidFill>
                <a:latin typeface="Calibri"/>
                <a:cs typeface="Calibri"/>
              </a:rPr>
              <a:t>1. Setup: </a:t>
            </a:r>
          </a:p>
          <a:p>
            <a:pPr algn="just"/>
            <a:r>
              <a:rPr lang="en-IN" sz="3500" dirty="0">
                <a:solidFill>
                  <a:srgbClr val="292929"/>
                </a:solidFill>
                <a:latin typeface="Calibri"/>
                <a:cs typeface="Calibri"/>
              </a:rPr>
              <a:t>  (a) Python Configuration </a:t>
            </a:r>
          </a:p>
          <a:p>
            <a:pPr algn="just"/>
            <a:r>
              <a:rPr lang="en-IN" sz="3500" dirty="0">
                <a:solidFill>
                  <a:srgbClr val="292929"/>
                </a:solidFill>
                <a:latin typeface="Calibri"/>
                <a:cs typeface="Calibri"/>
              </a:rPr>
              <a:t>  (b) BOTO3 Installation</a:t>
            </a:r>
          </a:p>
          <a:p>
            <a:pPr marL="0" indent="0" algn="just">
              <a:buNone/>
            </a:pPr>
            <a:endParaRPr lang="en-IN" sz="3500" dirty="0">
              <a:solidFill>
                <a:srgbClr val="292929"/>
              </a:solidFill>
              <a:latin typeface="Calibri"/>
              <a:cs typeface="Calibri"/>
            </a:endParaRPr>
          </a:p>
          <a:p>
            <a:pPr algn="just"/>
            <a:endParaRPr lang="en-IN" sz="3500" dirty="0">
              <a:solidFill>
                <a:srgbClr val="292929"/>
              </a:solidFill>
              <a:latin typeface="Calibri"/>
              <a:cs typeface="Calibri"/>
            </a:endParaRPr>
          </a:p>
          <a:p>
            <a:pPr algn="just"/>
            <a:r>
              <a:rPr lang="en-IN" sz="3500" dirty="0">
                <a:solidFill>
                  <a:srgbClr val="292929"/>
                </a:solidFill>
                <a:latin typeface="Calibri"/>
                <a:cs typeface="Calibri"/>
              </a:rPr>
              <a:t>2. Implementation</a:t>
            </a:r>
          </a:p>
          <a:p>
            <a:pPr algn="just"/>
            <a:r>
              <a:rPr lang="en-IN" sz="3500" dirty="0">
                <a:solidFill>
                  <a:srgbClr val="292929"/>
                </a:solidFill>
                <a:latin typeface="Calibri"/>
                <a:cs typeface="Calibri"/>
              </a:rPr>
              <a:t>  (a) Making a simple GUI for using the application.</a:t>
            </a:r>
          </a:p>
          <a:p>
            <a:pPr algn="just"/>
            <a:r>
              <a:rPr lang="en-IN" sz="3500" dirty="0">
                <a:solidFill>
                  <a:srgbClr val="292929"/>
                </a:solidFill>
                <a:latin typeface="Calibri"/>
                <a:cs typeface="Calibri"/>
              </a:rPr>
              <a:t>  (b) Writing python script for making the functionalities.</a:t>
            </a:r>
          </a:p>
          <a:p>
            <a:pPr algn="just"/>
            <a:r>
              <a:rPr lang="en-IN" sz="3500" dirty="0">
                <a:solidFill>
                  <a:srgbClr val="292929"/>
                </a:solidFill>
                <a:latin typeface="Calibri"/>
                <a:cs typeface="Calibri"/>
              </a:rPr>
              <a:t>  (b) Integrating AWS OCR services with BOTO3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10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A52A-AD61-4E1C-9E08-3B10766C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970"/>
            <a:ext cx="10058400" cy="1450757"/>
          </a:xfrm>
        </p:spPr>
        <p:txBody>
          <a:bodyPr/>
          <a:lstStyle/>
          <a:p>
            <a:r>
              <a:rPr lang="en-US" dirty="0"/>
              <a:t>Technologies used:</a:t>
            </a:r>
            <a:endParaRPr lang="en-IN" dirty="0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28EF1499-37D1-3656-9B0E-8A36F0237F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63" y="4189717"/>
            <a:ext cx="1593532" cy="1593532"/>
          </a:xfr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508A141-FE96-0AFE-AA30-D588B7E29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2811" y="4150912"/>
            <a:ext cx="2098767" cy="2102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2F05C6-6AFD-61FC-FF9B-621E97C339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20"/>
          <a:stretch/>
        </p:blipFill>
        <p:spPr>
          <a:xfrm>
            <a:off x="8369617" y="4150913"/>
            <a:ext cx="2853058" cy="1858818"/>
          </a:xfrm>
          <a:prstGeom prst="rect">
            <a:avLst/>
          </a:prstGeom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B9369BF1-2A95-CCED-5818-7779D2F7A1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0781" y="1847623"/>
            <a:ext cx="2482829" cy="158137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2F7F9A-2222-7376-7761-9D92F220DDC1}"/>
              </a:ext>
            </a:extLst>
          </p:cNvPr>
          <p:cNvCxnSpPr>
            <a:cxnSpLocks/>
            <a:stCxn id="12" idx="1"/>
            <a:endCxn id="5" idx="0"/>
          </p:cNvCxnSpPr>
          <p:nvPr/>
        </p:nvCxnSpPr>
        <p:spPr>
          <a:xfrm flipH="1">
            <a:off x="2181429" y="2638312"/>
            <a:ext cx="2459352" cy="1551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D18F11-7FA0-2529-EBF5-8FF3A950FC08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882195" y="3429000"/>
            <a:ext cx="1" cy="721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EFB517-DA0A-76F8-A1F2-151AEDD1F0A7}"/>
              </a:ext>
            </a:extLst>
          </p:cNvPr>
          <p:cNvCxnSpPr>
            <a:cxnSpLocks/>
            <a:stCxn id="12" idx="3"/>
            <a:endCxn id="11" idx="0"/>
          </p:cNvCxnSpPr>
          <p:nvPr/>
        </p:nvCxnSpPr>
        <p:spPr>
          <a:xfrm>
            <a:off x="7123610" y="2638312"/>
            <a:ext cx="2672536" cy="1512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1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8C75-5863-A739-5F39-A8A243D6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D72355-9F33-4869-EE47-AFE60E5B7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787" y="1846263"/>
            <a:ext cx="4940608" cy="4188777"/>
          </a:xfrm>
        </p:spPr>
      </p:pic>
    </p:spTree>
    <p:extLst>
      <p:ext uri="{BB962C8B-B14F-4D97-AF65-F5344CB8AC3E}">
        <p14:creationId xmlns:p14="http://schemas.microsoft.com/office/powerpoint/2010/main" val="255198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2265-40F0-483A-AB57-B2CC0C92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>
                <a:cs typeface="Calibri Light"/>
              </a:rPr>
              <a:t>5) Challenges &amp; limitations</a:t>
            </a:r>
            <a:endParaRPr lang="en-GB" sz="6000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DC5A-3696-407A-8EF1-CD2E30ED6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292929"/>
                </a:solidFill>
                <a:latin typeface="Calibri"/>
                <a:cs typeface="Calibri"/>
              </a:rPr>
              <a:t>The major limitation of this project is that the API being used sometimes do not respond to the requests being made to it.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292929"/>
              </a:solidFill>
              <a:latin typeface="Calibri"/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292929"/>
                </a:solidFill>
                <a:latin typeface="Calibri"/>
                <a:cs typeface="Calibri"/>
              </a:rPr>
              <a:t>Also, the AWS account that we used was of free tier and that caused problem many times in calling the AWS services.</a:t>
            </a:r>
          </a:p>
          <a:p>
            <a:pPr marL="0" indent="0" algn="just">
              <a:buNone/>
            </a:pPr>
            <a:endParaRPr lang="en-GB" sz="3200" dirty="0">
              <a:solidFill>
                <a:srgbClr val="292929"/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GB" sz="3200" dirty="0">
              <a:solidFill>
                <a:srgbClr val="29292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8073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50B-D0EF-46EC-9466-FA97DF68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cs typeface="Calibri Light"/>
              </a:rPr>
              <a:t>Future improvement: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A378-5D74-4F11-8EE8-96321458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47592"/>
          </a:xfrm>
        </p:spPr>
        <p:txBody>
          <a:bodyPr vert="horz" lIns="0" tIns="45720" rIns="0" bIns="45720" rtlCol="0" anchor="t">
            <a:normAutofit/>
          </a:bodyPr>
          <a:lstStyle/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n-GB" sz="2800" dirty="0">
                <a:cs typeface="Calibri" panose="020F0502020204030204"/>
              </a:rPr>
              <a:t>To also include the conversion facility from text to pdf.</a:t>
            </a:r>
          </a:p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n-GB" sz="2800" dirty="0">
                <a:cs typeface="Calibri" panose="020F0502020204030204"/>
              </a:rPr>
              <a:t>Also, to scan tables and charts from the documents along with text.</a:t>
            </a:r>
          </a:p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n-GB" sz="2800" dirty="0">
                <a:cs typeface="Calibri" panose="020F0502020204030204"/>
              </a:rPr>
              <a:t>Make it more stable and faster.</a:t>
            </a:r>
          </a:p>
        </p:txBody>
      </p:sp>
    </p:spTree>
    <p:extLst>
      <p:ext uri="{BB962C8B-B14F-4D97-AF65-F5344CB8AC3E}">
        <p14:creationId xmlns:p14="http://schemas.microsoft.com/office/powerpoint/2010/main" val="350392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851D-438B-4B7B-8100-68A37DC4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cs typeface="Calibri Light"/>
              </a:rPr>
              <a:t>6) Conclusion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F94D-99D3-4B02-AD4D-8E3158357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n-GB" sz="2800" dirty="0">
                <a:cs typeface="Calibri" panose="020F0502020204030204"/>
              </a:rPr>
              <a:t>This project helped in understanding the concepts of AWS and the various services offered by AWS.</a:t>
            </a:r>
          </a:p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n-GB" sz="2800" dirty="0">
                <a:cs typeface="Calibri" panose="020F0502020204030204"/>
              </a:rPr>
              <a:t>It also helped in getting hands on BOTO3 SDK and its various functionalities.</a:t>
            </a:r>
          </a:p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n-GB" sz="2800" dirty="0">
                <a:cs typeface="Calibri" panose="020F0502020204030204"/>
              </a:rPr>
              <a:t>Also learnt how to integrate AWS services in program with python script.</a:t>
            </a:r>
          </a:p>
        </p:txBody>
      </p:sp>
    </p:spTree>
    <p:extLst>
      <p:ext uri="{BB962C8B-B14F-4D97-AF65-F5344CB8AC3E}">
        <p14:creationId xmlns:p14="http://schemas.microsoft.com/office/powerpoint/2010/main" val="1541499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0344-D491-46B7-BAB8-047AA4A7F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/>
              <a:t>7)Annexures</a:t>
            </a:r>
          </a:p>
        </p:txBody>
      </p:sp>
    </p:spTree>
    <p:extLst>
      <p:ext uri="{BB962C8B-B14F-4D97-AF65-F5344CB8AC3E}">
        <p14:creationId xmlns:p14="http://schemas.microsoft.com/office/powerpoint/2010/main" val="3358044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6AE0-95EA-4C2C-9CE5-CB233CE7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042" y="924772"/>
            <a:ext cx="9819541" cy="741147"/>
          </a:xfrm>
        </p:spPr>
        <p:txBody>
          <a:bodyPr/>
          <a:lstStyle/>
          <a:p>
            <a:pPr algn="just"/>
            <a:r>
              <a:rPr lang="en-GB" b="1" dirty="0">
                <a:cs typeface="Calibri Light"/>
              </a:rPr>
              <a:t>7a) Code Snippets</a:t>
            </a:r>
            <a:endParaRPr lang="en-GB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BA2BFB-D6A8-7748-5D24-60E8B173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16" y="1856462"/>
            <a:ext cx="8881398" cy="439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6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6AE0-95EA-4C2C-9CE5-CB233CE7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042" y="924772"/>
            <a:ext cx="9819541" cy="741147"/>
          </a:xfrm>
        </p:spPr>
        <p:txBody>
          <a:bodyPr/>
          <a:lstStyle/>
          <a:p>
            <a:pPr algn="just"/>
            <a:r>
              <a:rPr lang="en-GB" b="1" dirty="0">
                <a:cs typeface="Calibri Light"/>
              </a:rPr>
              <a:t>7b) Code Snippets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6DE69-9FC7-06BC-CF46-9EBAC65CF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22" y="1805258"/>
            <a:ext cx="8930837" cy="442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4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6AE0-95EA-4C2C-9CE5-CB233CE7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042" y="924772"/>
            <a:ext cx="9819541" cy="741147"/>
          </a:xfrm>
        </p:spPr>
        <p:txBody>
          <a:bodyPr/>
          <a:lstStyle/>
          <a:p>
            <a:pPr algn="just"/>
            <a:r>
              <a:rPr lang="en-GB" b="1" dirty="0">
                <a:cs typeface="Calibri Light"/>
              </a:rPr>
              <a:t>7c) Code Snippets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8DC78-8B8A-F345-9A7D-089348754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004" y="1971998"/>
            <a:ext cx="8554532" cy="378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3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55FB-5C12-4045-A780-69EA7E3A4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081" y="1506379"/>
            <a:ext cx="9723864" cy="3185161"/>
          </a:xfrm>
        </p:spPr>
        <p:txBody>
          <a:bodyPr>
            <a:normAutofit/>
          </a:bodyPr>
          <a:lstStyle/>
          <a:p>
            <a:r>
              <a:rPr lang="en-IN" b="1" i="0" dirty="0" err="1">
                <a:solidFill>
                  <a:srgbClr val="292929"/>
                </a:solidFill>
                <a:effectLst/>
                <a:latin typeface="sohne"/>
              </a:rPr>
              <a:t>Textractor</a:t>
            </a:r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 with AWS</a:t>
            </a:r>
            <a:br>
              <a:rPr lang="en-IN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35FDB-5316-4E29-89D2-8CAA1441A7B7}"/>
              </a:ext>
            </a:extLst>
          </p:cNvPr>
          <p:cNvSpPr txBox="1"/>
          <p:nvPr/>
        </p:nvSpPr>
        <p:spPr>
          <a:xfrm>
            <a:off x="4507923" y="23899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600" b="1" u="sng" dirty="0">
                <a:latin typeface="Times"/>
                <a:ea typeface="+mn-lt"/>
                <a:cs typeface="+mn-lt"/>
              </a:rPr>
              <a:t>Project Title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F3A29E3-0F9C-4FEE-A515-ABDC31F19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9596" y="4523455"/>
            <a:ext cx="2297152" cy="1463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C3E82B-F7E2-4F8D-A9C3-47A904E50C61}"/>
              </a:ext>
            </a:extLst>
          </p:cNvPr>
          <p:cNvSpPr txBox="1"/>
          <p:nvPr/>
        </p:nvSpPr>
        <p:spPr>
          <a:xfrm>
            <a:off x="8255620" y="475227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5400" b="1" dirty="0"/>
              <a:t>+</a:t>
            </a:r>
            <a:endParaRPr lang="en-US" sz="5400" dirty="0">
              <a:cs typeface="Calibri" panose="020F0502020204030204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BA64F0B5-7C03-4201-931B-0EDEF34ED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62017" y="4436327"/>
            <a:ext cx="1550941" cy="155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72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5F1D4-A4EE-47AF-9D38-7BC61ED2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87" y="1464689"/>
            <a:ext cx="3242819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latin typeface="Times"/>
                <a:cs typeface="Times"/>
              </a:rPr>
              <a:t>Certificate</a:t>
            </a: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88CF4FB-9C13-4900-90F3-9698BC187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8787" y="457686"/>
            <a:ext cx="3856449" cy="2736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515645-41D6-7A7A-1DC6-601699BB0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576" y="471495"/>
            <a:ext cx="3868399" cy="2736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BCACFC-81C5-34F1-7A66-F056816B0CA3}"/>
              </a:ext>
            </a:extLst>
          </p:cNvPr>
          <p:cNvSpPr txBox="1"/>
          <p:nvPr/>
        </p:nvSpPr>
        <p:spPr>
          <a:xfrm>
            <a:off x="4974105" y="3291025"/>
            <a:ext cx="22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Sachin Kumar Singh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84FCA-0A86-310B-35C1-3BF3654B12E7}"/>
              </a:ext>
            </a:extLst>
          </p:cNvPr>
          <p:cNvSpPr txBox="1"/>
          <p:nvPr/>
        </p:nvSpPr>
        <p:spPr>
          <a:xfrm>
            <a:off x="9055943" y="3280989"/>
            <a:ext cx="22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Yanshi</a:t>
            </a:r>
            <a:r>
              <a:rPr lang="en-US" b="1" dirty="0"/>
              <a:t> Gupta</a:t>
            </a:r>
            <a:endParaRPr lang="en-IN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F11E0C-289B-9A75-463A-1ED63A1E1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495" y="3804613"/>
            <a:ext cx="3721404" cy="26310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AF7752-A6EF-9603-257B-56FA220B20CA}"/>
              </a:ext>
            </a:extLst>
          </p:cNvPr>
          <p:cNvSpPr txBox="1"/>
          <p:nvPr/>
        </p:nvSpPr>
        <p:spPr>
          <a:xfrm>
            <a:off x="7026145" y="6452843"/>
            <a:ext cx="22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Shruti Sharma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80704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4132-CF49-4C53-A3FD-72B74E04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639" y="1204058"/>
            <a:ext cx="7924149" cy="56378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cs typeface="Calibri Light"/>
              </a:rPr>
              <a:t>7c) Project Demo: Snippet 1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CD7A1A-0625-8F70-B50D-C06E4CCFE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91" y="2063978"/>
            <a:ext cx="5257116" cy="365755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595959-89EF-5B0C-1ED2-63EFA6CA1651}"/>
              </a:ext>
            </a:extLst>
          </p:cNvPr>
          <p:cNvSpPr txBox="1"/>
          <p:nvPr/>
        </p:nvSpPr>
        <p:spPr>
          <a:xfrm>
            <a:off x="3947906" y="5833003"/>
            <a:ext cx="283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Starting the program</a:t>
            </a:r>
          </a:p>
        </p:txBody>
      </p:sp>
    </p:spTree>
    <p:extLst>
      <p:ext uri="{BB962C8B-B14F-4D97-AF65-F5344CB8AC3E}">
        <p14:creationId xmlns:p14="http://schemas.microsoft.com/office/powerpoint/2010/main" val="2413417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DDCA-75CE-4098-A47C-A1E2C7B6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874" y="1170529"/>
            <a:ext cx="9028731" cy="50151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cs typeface="Calibri Light"/>
              </a:rPr>
              <a:t>7c) Project Demo: Snippet 2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B3E96-06BF-E40C-5537-8189A07F9E9A}"/>
              </a:ext>
            </a:extLst>
          </p:cNvPr>
          <p:cNvSpPr txBox="1"/>
          <p:nvPr/>
        </p:nvSpPr>
        <p:spPr>
          <a:xfrm>
            <a:off x="2494076" y="5869590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Uploading Image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B3309E1-9352-962F-4365-3D9A1EA7B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11" y="1836012"/>
            <a:ext cx="4115828" cy="3946168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83A324-BA45-CECE-C163-45A0BC43A3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82"/>
          <a:stretch/>
        </p:blipFill>
        <p:spPr>
          <a:xfrm>
            <a:off x="6612023" y="2281645"/>
            <a:ext cx="5018826" cy="20639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9B7AA8-2CC3-CDBF-6FD7-9E5D89610372}"/>
              </a:ext>
            </a:extLst>
          </p:cNvPr>
          <p:cNvSpPr txBox="1"/>
          <p:nvPr/>
        </p:nvSpPr>
        <p:spPr>
          <a:xfrm>
            <a:off x="8263641" y="5869603"/>
            <a:ext cx="171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51089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815A-FA65-4101-B918-AEA64864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7d) Reference: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DDF7D-FE06-4C05-944F-F50FBDB7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br>
              <a:rPr lang="en-US" b="0" i="0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US" b="0" i="0" u="sng" dirty="0">
                <a:solidFill>
                  <a:srgbClr val="292929"/>
                </a:solidFill>
                <a:effectLst/>
                <a:latin typeface="charter"/>
                <a:hlinkClick r:id="rId2"/>
              </a:rPr>
              <a:t>Tips and Tricks for Handling Configuration Files in Python</a:t>
            </a:r>
            <a:endParaRPr lang="en-IN" dirty="0">
              <a:solidFill>
                <a:srgbClr val="404040"/>
              </a:solidFill>
              <a:latin typeface="Calibri" panose="020F0502020204030204"/>
              <a:cs typeface="Calibri" panose="020F0502020204030204"/>
            </a:endParaRPr>
          </a:p>
          <a:p>
            <a:endParaRPr lang="en-US" dirty="0">
              <a:latin typeface="charter"/>
            </a:endParaRPr>
          </a:p>
          <a:p>
            <a:pPr marL="0" indent="0">
              <a:buNone/>
            </a:pPr>
            <a:r>
              <a:rPr lang="en-US" dirty="0" err="1">
                <a:hlinkClick r:id="rId3"/>
              </a:rPr>
              <a:t>GeeksforGeeks</a:t>
            </a:r>
            <a:r>
              <a:rPr lang="en-US">
                <a:hlinkClick r:id="rId3"/>
              </a:rPr>
              <a:t> | A computer science portal for geeks</a:t>
            </a:r>
            <a:br>
              <a:rPr lang="en-US" b="0" i="0" dirty="0">
                <a:solidFill>
                  <a:srgbClr val="292929"/>
                </a:solidFill>
                <a:effectLst/>
                <a:latin typeface="charter"/>
              </a:rPr>
            </a:b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7882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9502-02D7-4681-BF5C-43810574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51" y="1418950"/>
            <a:ext cx="10994107" cy="2735800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91747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69EC-650A-4349-A625-87763ED8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Contents: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23D02-94E7-437A-A070-A0552CBF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55000" lnSpcReduction="20000"/>
          </a:bodyPr>
          <a:lstStyle/>
          <a:p>
            <a:pPr marL="457200" indent="-457200" algn="just">
              <a:buAutoNum type="arabicPeriod"/>
            </a:pPr>
            <a:r>
              <a:rPr lang="en-GB" sz="3800" dirty="0">
                <a:cs typeface="Calibri" panose="020F0502020204030204"/>
              </a:rPr>
              <a:t>About the company</a:t>
            </a:r>
          </a:p>
          <a:p>
            <a:pPr marL="457200" indent="-457200" algn="just">
              <a:buAutoNum type="arabicPeriod"/>
            </a:pPr>
            <a:r>
              <a:rPr lang="en-US" sz="3800" dirty="0"/>
              <a:t>Objective of course</a:t>
            </a:r>
          </a:p>
          <a:p>
            <a:pPr marL="457200" indent="-457200" algn="just">
              <a:buAutoNum type="arabicPeriod"/>
            </a:pPr>
            <a:r>
              <a:rPr lang="en-GB" sz="3800" dirty="0">
                <a:cs typeface="Calibri" panose="020F0502020204030204"/>
              </a:rPr>
              <a:t>Course overview</a:t>
            </a:r>
          </a:p>
          <a:p>
            <a:pPr marL="457200" indent="-457200" algn="just">
              <a:buAutoNum type="arabicPeriod"/>
            </a:pPr>
            <a:r>
              <a:rPr lang="en-GB" sz="3800" dirty="0">
                <a:cs typeface="Calibri" panose="020F0502020204030204"/>
              </a:rPr>
              <a:t>Project based learning</a:t>
            </a:r>
          </a:p>
          <a:p>
            <a:pPr marL="457200" indent="-457200" algn="just">
              <a:buAutoNum type="arabicPeriod"/>
            </a:pPr>
            <a:r>
              <a:rPr lang="en-GB" sz="3800" dirty="0">
                <a:cs typeface="Calibri" panose="020F0502020204030204"/>
              </a:rPr>
              <a:t>Challenges and limitation</a:t>
            </a:r>
          </a:p>
          <a:p>
            <a:pPr marL="457200" indent="-457200" algn="just">
              <a:buAutoNum type="arabicPeriod"/>
            </a:pPr>
            <a:r>
              <a:rPr lang="en-GB" sz="3800" dirty="0">
                <a:cs typeface="Calibri" panose="020F0502020204030204"/>
              </a:rPr>
              <a:t>Conclusion</a:t>
            </a:r>
          </a:p>
          <a:p>
            <a:pPr marL="457200" indent="-457200" algn="just">
              <a:buAutoNum type="arabicPeriod"/>
            </a:pPr>
            <a:r>
              <a:rPr lang="en-GB" sz="3800" dirty="0">
                <a:cs typeface="Calibri" panose="020F0502020204030204"/>
              </a:rPr>
              <a:t>Annexures:(a)Code snippets</a:t>
            </a:r>
          </a:p>
          <a:p>
            <a:pPr marL="0" indent="0" algn="just">
              <a:buNone/>
            </a:pPr>
            <a:r>
              <a:rPr lang="en-GB" sz="3800" dirty="0">
                <a:cs typeface="Calibri" panose="020F0502020204030204"/>
              </a:rPr>
              <a:t>                            (b)Certificate(s)</a:t>
            </a:r>
          </a:p>
          <a:p>
            <a:pPr marL="0" indent="0" algn="just">
              <a:buNone/>
            </a:pPr>
            <a:r>
              <a:rPr lang="en-GB" sz="3800" dirty="0">
                <a:cs typeface="Calibri" panose="020F0502020204030204"/>
              </a:rPr>
              <a:t>                            (c)Project Demo Snippets</a:t>
            </a:r>
          </a:p>
          <a:p>
            <a:pPr marL="0" indent="0" algn="just">
              <a:buNone/>
            </a:pPr>
            <a:r>
              <a:rPr lang="en-GB" sz="3800" dirty="0">
                <a:cs typeface="Calibri" panose="020F0502020204030204"/>
              </a:rPr>
              <a:t>                            (d)References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2449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A94A-EE51-4E1F-A0BA-058109A5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b="1" dirty="0"/>
              <a:t>1) About the Company: AWS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EF8ED-B077-40FF-BC59-5EE2106C5696}"/>
              </a:ext>
            </a:extLst>
          </p:cNvPr>
          <p:cNvSpPr txBox="1"/>
          <p:nvPr/>
        </p:nvSpPr>
        <p:spPr>
          <a:xfrm>
            <a:off x="1174282" y="1828413"/>
            <a:ext cx="61312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It is a subsidiary of Amazon that provides industry-level professional courses on cloud computing and various other fields.</a:t>
            </a:r>
          </a:p>
          <a:p>
            <a:pPr algn="just"/>
            <a:endParaRPr lang="en-US" sz="2400" dirty="0">
              <a:ea typeface="+mn-lt"/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It was founded in the early 2000s along with Amazon AWS services.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ea typeface="+mn-lt"/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ea typeface="+mn-lt"/>
                <a:cs typeface="+mn-lt"/>
              </a:rPr>
              <a:t>It offers professional courses at user friendly prices.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ea typeface="+mn-lt"/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ea typeface="+mn-lt"/>
                <a:cs typeface="+mn-lt"/>
              </a:rPr>
              <a:t>The instructors are also much experienced in their subjects.</a:t>
            </a:r>
            <a:endParaRPr lang="en-US" sz="2400" dirty="0">
              <a:ea typeface="+mn-lt"/>
              <a:cs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29A3D-4801-4653-9B2C-45178F81D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7101" y="2561758"/>
            <a:ext cx="3630251" cy="146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9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3519-ECA9-4D20-A1D4-9A6A189B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b="1" dirty="0"/>
              <a:t>2) Objective of course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8D1F0-9508-4466-A368-580CCC7BE24C}"/>
              </a:ext>
            </a:extLst>
          </p:cNvPr>
          <p:cNvSpPr txBox="1"/>
          <p:nvPr/>
        </p:nvSpPr>
        <p:spPr>
          <a:xfrm>
            <a:off x="923109" y="1737360"/>
            <a:ext cx="10232571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My course name is “AWS Cloud Practitioner Essentials”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To seek an overall understanding of AWS Cloud.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6191F"/>
                </a:solidFill>
                <a:effectLst/>
                <a:latin typeface="var(--ui-typography-family)"/>
              </a:rPr>
              <a:t>Describe the basic global infrastructure of the AWS Cloud</a:t>
            </a:r>
            <a:endParaRPr lang="en-IN" sz="2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To learn about AWS cloud concepts, AWS Services, security, architecture, pricing and support  to build AWS cloud knowledge.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6191F"/>
                </a:solidFill>
                <a:effectLst/>
                <a:latin typeface="var(--ui-typography-family)"/>
              </a:rPr>
              <a:t>Identify an appropriate solution using AWS Cloud services with various use cases.</a:t>
            </a:r>
            <a:endParaRPr lang="en-IN" sz="2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To prepare for AWS Certified Cloud Practitioner exam</a:t>
            </a:r>
          </a:p>
        </p:txBody>
      </p:sp>
    </p:spTree>
    <p:extLst>
      <p:ext uri="{BB962C8B-B14F-4D97-AF65-F5344CB8AC3E}">
        <p14:creationId xmlns:p14="http://schemas.microsoft.com/office/powerpoint/2010/main" val="64533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7B45-19C5-44F7-9B66-CA50B0BC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3)</a:t>
            </a:r>
            <a:r>
              <a:rPr lang="en-IN" b="1" dirty="0"/>
              <a:t> Course overview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C36BA-EE9E-491C-845D-B36A57734CFA}"/>
              </a:ext>
            </a:extLst>
          </p:cNvPr>
          <p:cNvSpPr txBox="1"/>
          <p:nvPr/>
        </p:nvSpPr>
        <p:spPr>
          <a:xfrm>
            <a:off x="1203157" y="1828800"/>
            <a:ext cx="101546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Firstly, I learnt about the basics of AWS including its services, pricing options, architecture and its use cases.</a:t>
            </a:r>
          </a:p>
          <a:p>
            <a:pPr algn="just"/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Learnt about EC2 , S3, VPC and various other services offered by AWS.</a:t>
            </a:r>
          </a:p>
          <a:p>
            <a:pPr algn="just"/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Got to learn about BOTO3 , the official SDK for Python developers allowing them to use various AWS services thorough various APIs.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Also, learnt creating various types of instances on cloud including EC2, S3 bucket etc.</a:t>
            </a:r>
          </a:p>
        </p:txBody>
      </p:sp>
    </p:spTree>
    <p:extLst>
      <p:ext uri="{BB962C8B-B14F-4D97-AF65-F5344CB8AC3E}">
        <p14:creationId xmlns:p14="http://schemas.microsoft.com/office/powerpoint/2010/main" val="129750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2AA9-49A7-4C28-8E97-36184A52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4053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/>
              <a:t>4) Project Based Learning</a:t>
            </a:r>
          </a:p>
        </p:txBody>
      </p:sp>
    </p:spTree>
    <p:extLst>
      <p:ext uri="{BB962C8B-B14F-4D97-AF65-F5344CB8AC3E}">
        <p14:creationId xmlns:p14="http://schemas.microsoft.com/office/powerpoint/2010/main" val="14820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DBFB-DD3B-4ECF-8290-D2E50097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cs typeface="Calibri Light"/>
              </a:rPr>
              <a:t>Project</a:t>
            </a:r>
            <a:r>
              <a:rPr lang="en-GB" dirty="0">
                <a:cs typeface="Calibri Light"/>
              </a:rPr>
              <a:t>: </a:t>
            </a:r>
            <a:r>
              <a:rPr lang="en-GB" b="1" dirty="0" err="1">
                <a:cs typeface="Calibri Light"/>
              </a:rPr>
              <a:t>Textractor</a:t>
            </a:r>
            <a:r>
              <a:rPr lang="en-GB" b="1" dirty="0">
                <a:cs typeface="Calibri Light"/>
              </a:rPr>
              <a:t> with AWS</a:t>
            </a:r>
            <a:endParaRPr lang="en-GB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D587088-38E9-4285-AC98-6BC681BA4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7935" y="2190729"/>
            <a:ext cx="2632015" cy="317721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BC19DA-8BEC-4AB9-A62D-C480326AFED2}"/>
              </a:ext>
            </a:extLst>
          </p:cNvPr>
          <p:cNvSpPr txBox="1"/>
          <p:nvPr/>
        </p:nvSpPr>
        <p:spPr>
          <a:xfrm>
            <a:off x="4891414" y="3116893"/>
            <a:ext cx="274319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600" b="1" dirty="0">
                <a:cs typeface="Calibri"/>
              </a:rPr>
              <a:t>+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EF316BC-F42E-4D10-9B40-989B9C22C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6459" y="2198995"/>
            <a:ext cx="5222542" cy="293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9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DBE8-D340-451D-B19C-BBBD2AAA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What is the project?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29140-FAC4-4752-ADA2-C5B21B79EADE}"/>
              </a:ext>
            </a:extLst>
          </p:cNvPr>
          <p:cNvSpPr txBox="1"/>
          <p:nvPr/>
        </p:nvSpPr>
        <p:spPr>
          <a:xfrm>
            <a:off x="1296140" y="1899821"/>
            <a:ext cx="8975324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92929"/>
                </a:solidFill>
                <a:latin typeface="Calibri"/>
                <a:cs typeface="Calibri"/>
              </a:rPr>
              <a:t>In this project we are going to extract text from  images by using </a:t>
            </a:r>
            <a:r>
              <a:rPr lang="en-US" sz="3200" dirty="0">
                <a:solidFill>
                  <a:srgbClr val="FF0000"/>
                </a:solidFill>
                <a:latin typeface="Calibri"/>
                <a:cs typeface="Calibri"/>
              </a:rPr>
              <a:t>AWS OCR  </a:t>
            </a:r>
            <a:r>
              <a:rPr lang="en-US" sz="3200" dirty="0">
                <a:solidFill>
                  <a:srgbClr val="292929"/>
                </a:solidFill>
                <a:latin typeface="Calibri"/>
                <a:cs typeface="Calibri"/>
              </a:rPr>
              <a:t>API  with the help of </a:t>
            </a:r>
            <a:r>
              <a:rPr lang="en-US" sz="3200" dirty="0">
                <a:solidFill>
                  <a:srgbClr val="FF0000"/>
                </a:solidFill>
                <a:latin typeface="Calibri"/>
                <a:cs typeface="Calibri"/>
              </a:rPr>
              <a:t>BOTO3 SDK</a:t>
            </a:r>
            <a:r>
              <a:rPr lang="en-US" sz="3200" dirty="0">
                <a:solidFill>
                  <a:srgbClr val="292929"/>
                </a:solidFill>
                <a:latin typeface="Calibri"/>
                <a:cs typeface="Calibri"/>
              </a:rPr>
              <a:t>.</a:t>
            </a:r>
            <a:endParaRPr lang="en-US" sz="3200" b="0" i="0" dirty="0">
              <a:solidFill>
                <a:srgbClr val="292929"/>
              </a:solidFill>
              <a:effectLst/>
              <a:latin typeface="Calibri"/>
              <a:cs typeface="Calibr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92929"/>
                </a:solidFill>
                <a:latin typeface="Calibri"/>
                <a:cs typeface="Calibri"/>
              </a:rPr>
              <a:t>In this project, we can upload sample text images and can get the text what is written in the image.</a:t>
            </a:r>
          </a:p>
          <a:p>
            <a:br>
              <a:rPr lang="en-US" sz="3200" dirty="0">
                <a:solidFill>
                  <a:srgbClr val="292929"/>
                </a:solidFill>
                <a:latin typeface="Calibri"/>
                <a:cs typeface="Calibri"/>
              </a:rPr>
            </a:br>
            <a:endParaRPr lang="en-IN" sz="3200" dirty="0">
              <a:solidFill>
                <a:srgbClr val="29292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6528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368</TotalTime>
  <Words>629</Words>
  <Application>Microsoft Office PowerPoint</Application>
  <PresentationFormat>Widescreen</PresentationFormat>
  <Paragraphs>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charter</vt:lpstr>
      <vt:lpstr>sohne</vt:lpstr>
      <vt:lpstr>Times</vt:lpstr>
      <vt:lpstr>var(--ui-typography-family)</vt:lpstr>
      <vt:lpstr>Retrospect</vt:lpstr>
      <vt:lpstr>PowerPoint Presentation</vt:lpstr>
      <vt:lpstr>Textractor with AWS </vt:lpstr>
      <vt:lpstr>Contents:</vt:lpstr>
      <vt:lpstr>1) About the Company: AWS Training</vt:lpstr>
      <vt:lpstr>2) Objective of course</vt:lpstr>
      <vt:lpstr>3) Course overview</vt:lpstr>
      <vt:lpstr>4) Project Based Learning</vt:lpstr>
      <vt:lpstr>Project: Textractor with AWS</vt:lpstr>
      <vt:lpstr>What is the project?</vt:lpstr>
      <vt:lpstr>Making:</vt:lpstr>
      <vt:lpstr>Technologies used:</vt:lpstr>
      <vt:lpstr>Working</vt:lpstr>
      <vt:lpstr>5) Challenges &amp; limitations</vt:lpstr>
      <vt:lpstr>Future improvement:</vt:lpstr>
      <vt:lpstr>6) Conclusion</vt:lpstr>
      <vt:lpstr>7)Annexures</vt:lpstr>
      <vt:lpstr>7a) Code Snippets</vt:lpstr>
      <vt:lpstr>7b) Code Snippets</vt:lpstr>
      <vt:lpstr>7c) Code Snippets</vt:lpstr>
      <vt:lpstr>Certificate</vt:lpstr>
      <vt:lpstr>7c) Project Demo: Snippet 1</vt:lpstr>
      <vt:lpstr>7c) Project Demo: Snippet 2</vt:lpstr>
      <vt:lpstr>7d) Reference: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Alert System with Python </dc:title>
  <dc:creator>Gaurav Baghel</dc:creator>
  <cp:lastModifiedBy>Sachin Kumar Singh</cp:lastModifiedBy>
  <cp:revision>555</cp:revision>
  <dcterms:created xsi:type="dcterms:W3CDTF">2021-11-09T19:24:32Z</dcterms:created>
  <dcterms:modified xsi:type="dcterms:W3CDTF">2022-10-10T08:44:03Z</dcterms:modified>
</cp:coreProperties>
</file>