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Calls answered vs Average Total time by Agent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Calls answered vs Average Total time by Agent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d7347cd-ffb0-4f95-a56d-26b02d68c3b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989f7d5ce584224" /><Relationship Type="http://schemas.openxmlformats.org/officeDocument/2006/relationships/slideLayout" Target="/ppt/slideLayouts/slideLayout8.xml" Id="Rce10485ce94d4377" /><Relationship Type="http://schemas.openxmlformats.org/officeDocument/2006/relationships/hyperlink" Target="https://app.powerbi.com/groups/me/reports/bd7347cd-ffb0-4f95-a56d-26b02d68c3b7/?pbi_source=PowerPoint" TargetMode="External" Id="RelId0" /><Relationship Type="http://schemas.openxmlformats.org/officeDocument/2006/relationships/image" Target="/ppt/media/image4.png" Id="imgId18715985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Call Center Trends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4/6/2022 3:04:11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4/5/2022 9:01:01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tableEx ,slicer ,pieChart ,Calls answered vs Average Total time by Agent ,Calls answered vs Average Total time by Agent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71598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