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Deficit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842683a-87fa-4522-b7e3-c6ae3de4cee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e4299a3155c4eef" /><Relationship Type="http://schemas.openxmlformats.org/officeDocument/2006/relationships/slideLayout" Target="/ppt/slideLayouts/slideLayout8.xml" Id="Rc03cac066ed841c3" /><Relationship Type="http://schemas.openxmlformats.org/officeDocument/2006/relationships/hyperlink" Target="https://app.powerbi.com/groups/me/reports/c842683a-87fa-4522-b7e3-c6ae3de4cee5/?pbi_source=PowerPoint" TargetMode="External" Id="RelId0" /><Relationship Type="http://schemas.openxmlformats.org/officeDocument/2006/relationships/image" Target="/ppt/media/image4.png" Id="imgId18387789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calories counter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3/4/2022 12:28:01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3/3/2022 6:42:21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pieChart ,donutChart ,clusteredColumnChart ,slicer ,lineChart ,Deficit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38778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