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 Churn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Phone 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MultipleLines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Internet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Online security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Device Protection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Streaming Movies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Streaming TV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TechSupport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Online Backup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Tenure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Contract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Contract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Payment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Contract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Senior Citizens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with Dependents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with Partners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acfc2dd-fc6d-43ad-a1ab-e8a4ee65ee8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516fe50a1c14952" /><Relationship Type="http://schemas.openxmlformats.org/officeDocument/2006/relationships/slideLayout" Target="/ppt/slideLayouts/slideLayout8.xml" Id="R37e61c2ff37d4c20" /><Relationship Type="http://schemas.openxmlformats.org/officeDocument/2006/relationships/hyperlink" Target="https://app.powerbi.com/groups/me/reports/3acfc2dd-fc6d-43ad-a1ab-e8a4ee65ee89/?pbi_source=PowerPoint" TargetMode="External" Id="RelId0" /><Relationship Type="http://schemas.openxmlformats.org/officeDocument/2006/relationships/image" Target="/ppt/media/image4.png" Id="imgId18716264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4caf571e9a5b47f8" /><Relationship Type="http://schemas.openxmlformats.org/officeDocument/2006/relationships/slideLayout" Target="/ppt/slideLayouts/slideLayout8.xml" Id="R4a704fffab1d4e90" /><Relationship Type="http://schemas.openxmlformats.org/officeDocument/2006/relationships/hyperlink" Target="https://app.powerbi.com/groups/me/reports/3acfc2dd-fc6d-43ad-a1ab-e8a4ee65ee89/?pbi_source=PowerPoint" TargetMode="External" Id="RelId1" /><Relationship Type="http://schemas.openxmlformats.org/officeDocument/2006/relationships/image" Target="/ppt/media/image5.png" Id="imgId18716264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477069eece73446d" /><Relationship Type="http://schemas.openxmlformats.org/officeDocument/2006/relationships/slideLayout" Target="/ppt/slideLayouts/slideLayout8.xml" Id="R08dcd8fef52f462b" /><Relationship Type="http://schemas.openxmlformats.org/officeDocument/2006/relationships/hyperlink" Target="https://app.powerbi.com/groups/me/reports/3acfc2dd-fc6d-43ad-a1ab-e8a4ee65ee89/?pbi_source=PowerPoint" TargetMode="External" Id="RelId2" /><Relationship Type="http://schemas.openxmlformats.org/officeDocument/2006/relationships/image" Target="/ppt/media/image6.png" Id="imgId187162650"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78d57ee17d4a4d0d" /><Relationship Type="http://schemas.openxmlformats.org/officeDocument/2006/relationships/slideLayout" Target="/ppt/slideLayouts/slideLayout8.xml" Id="R8e11e9bcddb54bcc" /><Relationship Type="http://schemas.openxmlformats.org/officeDocument/2006/relationships/hyperlink" Target="https://app.powerbi.com/groups/me/reports/3acfc2dd-fc6d-43ad-a1ab-e8a4ee65ee89/?pbi_source=PowerPoint" TargetMode="External" Id="RelId3" /><Relationship Type="http://schemas.openxmlformats.org/officeDocument/2006/relationships/image" Target="/ppt/media/image7.png" Id="imgId18716265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Customer Retention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4/6/2022 3:02:47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4/5/2022 9:24:45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image ,Custom Churn Rate ,card ,card ,card ,textbox ,shap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716264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hape ,Customers by Phone Service ,Customers by MultipleLines ,Customers by Internet ,Customers by Online security ,Customers by Device Protection ,Customers by Streaming Movies ,Customers by Streaming TV ,Customers by TechSupport ,Customers by Online Backup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716264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Service Analysis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hape ,Tenure ,tableEx ,Customers by Contract and Gender ,Customers by Contract ,Customers by Payment Method ,Customers by Contract ,slicer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716265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Account Information</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hape ,Customers by Gender ,barChart ,Senior Citizens by Gender ,Customers with Dependents ,tableEx ,Customers with Partners ,image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871626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Demography</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