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calendarVisual74934D05B71F4C31B0F79D925EE89638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ac6199f-02eb-4b74-93e7-6b219fbf76a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99fc1a064b94ce4" /><Relationship Type="http://schemas.openxmlformats.org/officeDocument/2006/relationships/slideLayout" Target="/ppt/slideLayouts/slideLayout8.xml" Id="Rf816e790caa247d6" /><Relationship Type="http://schemas.openxmlformats.org/officeDocument/2006/relationships/hyperlink" Target="https://app.powerbi.com/groups/me/reports/6ac6199f-02eb-4b74-93e7-6b219fbf76ab/?pbi_source=PowerPoint" TargetMode="External" Id="RelId0" /><Relationship Type="http://schemas.openxmlformats.org/officeDocument/2006/relationships/image" Target="/ppt/media/image4.png" Id="imgId18551723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calender-1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4/6/2022 2:58:10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3/21/2022 2:02:45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lendarVisual74934D05B71F4C31B0F79D925EE89638 ,slicer ,card ,card ,tableE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55172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