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Procedures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PPE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Body Position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Tools and Equipment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Work Environment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3a04575-5b2a-4a44-8e95-79d349d0c7b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bf3894d16d04e03" /><Relationship Type="http://schemas.openxmlformats.org/officeDocument/2006/relationships/slideLayout" Target="/ppt/slideLayouts/slideLayout8.xml" Id="R4851ca8df0d44a33" /><Relationship Type="http://schemas.openxmlformats.org/officeDocument/2006/relationships/hyperlink" Target="https://app.powerbi.com/groups/me/reports/d3a04575-5b2a-4a44-8e95-79d349d0c7b3/?pbi_source=PowerPoint" TargetMode="External" Id="RelId0" /><Relationship Type="http://schemas.openxmlformats.org/officeDocument/2006/relationships/image" Target="/ppt/media/image4.png" Id="imgId18551550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safety form</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3/23/2022 5:22:20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3/21/2022 12:12:16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Procedures  by Month ,PPE by Month ,slicer ,slicer ,Body Position  by Month ,Tools and Equipment by Month ,Work Environment  by Month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551550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