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Team</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Our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f5a3946-2814-461e-a074-0940c402eb2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4773edf8b6634d65" /><Relationship Type="http://schemas.openxmlformats.org/officeDocument/2006/relationships/slideLayout" Target="/ppt/slideLayouts/slideLayout8.xml" Id="Rd3eb96a9762e438c" /><Relationship Type="http://schemas.openxmlformats.org/officeDocument/2006/relationships/hyperlink" Target="https://app.powerbi.com/groups/me/reports/4f5a3946-2814-461e-a074-0940c402eb2b/?pbi_source=PowerPoint" TargetMode="External" Id="RelId0" /><Relationship Type="http://schemas.openxmlformats.org/officeDocument/2006/relationships/image" Target="/ppt/media/image4.png" Id="imgId185249522"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3/16/2022 10:59:00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3/16/2022 10:57:15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slicer ,textbox ,card ,card ,card ,areaChart ,areaChart ,areaChart ,areaChart ,Sales Team ,Our Products ,textbox ,shape ,Sales by Country ,card ,card ,areaChart ,areaChart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8524952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Dashboard</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