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576a15c-446b-45cf-88c4-da2d340aeb6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f292ed10c5242ff" /><Relationship Type="http://schemas.openxmlformats.org/officeDocument/2006/relationships/slideLayout" Target="/ppt/slideLayouts/slideLayout8.xml" Id="Rfae242b334d2439a" /><Relationship Type="http://schemas.openxmlformats.org/officeDocument/2006/relationships/hyperlink" Target="https://app.powerbi.com/groups/me/reports/a576a15c-446b-45cf-88c4-da2d340aeb6f/?pbi_source=PowerPoint" TargetMode="External" Id="RelId0" /><Relationship Type="http://schemas.openxmlformats.org/officeDocument/2006/relationships/image" Target="/ppt/media/image4.png" Id="imgId18377817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Peer mentor sessions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3/17/2022 3:23:58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3/3/2022 12:32:58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card ,lineChart ,lineStackedColumnComboChart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377817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